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32"/>
  </p:notesMasterIdLst>
  <p:handoutMasterIdLst>
    <p:handoutMasterId r:id="rId33"/>
  </p:handoutMasterIdLst>
  <p:sldIdLst>
    <p:sldId id="267" r:id="rId2"/>
    <p:sldId id="268" r:id="rId3"/>
    <p:sldId id="333" r:id="rId4"/>
    <p:sldId id="364" r:id="rId5"/>
    <p:sldId id="365" r:id="rId6"/>
    <p:sldId id="306" r:id="rId7"/>
    <p:sldId id="334" r:id="rId8"/>
    <p:sldId id="292" r:id="rId9"/>
    <p:sldId id="291" r:id="rId10"/>
    <p:sldId id="317" r:id="rId11"/>
    <p:sldId id="322" r:id="rId12"/>
    <p:sldId id="330" r:id="rId13"/>
    <p:sldId id="350" r:id="rId14"/>
    <p:sldId id="349" r:id="rId15"/>
    <p:sldId id="367" r:id="rId16"/>
    <p:sldId id="369" r:id="rId17"/>
    <p:sldId id="270" r:id="rId18"/>
    <p:sldId id="411" r:id="rId19"/>
    <p:sldId id="414" r:id="rId20"/>
    <p:sldId id="421" r:id="rId21"/>
    <p:sldId id="415" r:id="rId22"/>
    <p:sldId id="416" r:id="rId23"/>
    <p:sldId id="417" r:id="rId24"/>
    <p:sldId id="418" r:id="rId25"/>
    <p:sldId id="419" r:id="rId26"/>
    <p:sldId id="420" r:id="rId27"/>
    <p:sldId id="422" r:id="rId28"/>
    <p:sldId id="381" r:id="rId29"/>
    <p:sldId id="423" r:id="rId30"/>
    <p:sldId id="389" r:id="rId31"/>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441" autoAdjust="0"/>
    <p:restoredTop sz="82857" autoAdjust="0"/>
  </p:normalViewPr>
  <p:slideViewPr>
    <p:cSldViewPr>
      <p:cViewPr>
        <p:scale>
          <a:sx n="40" d="100"/>
          <a:sy n="40" d="100"/>
        </p:scale>
        <p:origin x="-1260"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https://oecdemeamicrosoftonlinecom-1.sharepoint.emea.microsoftonline.com/pisa2009ir/Content/BubbleChart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oecdemeamicrosoftonlinecom-1.sharepoint.emea.microsoftonline.com/pisa2009ir/Content/BubbleCharts.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https://oecdemeamicrosoftonlinecom-1.sharepoint.emea.microsoftonline.com/pisa2009ir/Content/BubbleChart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https://oecdemeamicrosoftonlinecom-1.sharepoint.emea.microsoftonline.com/pisa2009ir/Content/BubbleChar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6.2122231632191695E-2"/>
          <c:y val="9.7016998111321043E-2"/>
          <c:w val="0.9222940562807399"/>
          <c:h val="0.51130035851872313"/>
        </c:manualLayout>
      </c:layout>
      <c:barChart>
        <c:barDir val="col"/>
        <c:grouping val="clustered"/>
        <c:ser>
          <c:idx val="0"/>
          <c:order val="0"/>
          <c:tx>
            <c:strRef>
              <c:f>Sheet1!$B$1</c:f>
              <c:strCache>
                <c:ptCount val="1"/>
                <c:pt idx="0">
                  <c:v>2009</c:v>
                </c:pt>
              </c:strCache>
            </c:strRef>
          </c:tx>
          <c:dPt>
            <c:idx val="0"/>
            <c:spPr>
              <a:solidFill>
                <a:schemeClr val="accent1">
                  <a:lumMod val="75000"/>
                </a:schemeClr>
              </a:solidFill>
            </c:spPr>
          </c:dPt>
          <c:dPt>
            <c:idx val="1"/>
            <c:spPr>
              <a:solidFill>
                <a:schemeClr val="accent1">
                  <a:lumMod val="75000"/>
                </a:schemeClr>
              </a:solidFill>
            </c:spPr>
          </c:dPt>
          <c:dPt>
            <c:idx val="2"/>
            <c:spPr>
              <a:solidFill>
                <a:schemeClr val="accent1">
                  <a:lumMod val="75000"/>
                </a:schemeClr>
              </a:solidFill>
            </c:spPr>
          </c:dPt>
          <c:dPt>
            <c:idx val="3"/>
            <c:spPr>
              <a:solidFill>
                <a:schemeClr val="accent1">
                  <a:lumMod val="75000"/>
                </a:schemeClr>
              </a:solidFill>
            </c:spPr>
          </c:dPt>
          <c:dPt>
            <c:idx val="4"/>
            <c:spPr>
              <a:solidFill>
                <a:schemeClr val="accent1">
                  <a:lumMod val="75000"/>
                </a:schemeClr>
              </a:solidFill>
            </c:spPr>
          </c:dPt>
          <c:dPt>
            <c:idx val="5"/>
            <c:spPr>
              <a:solidFill>
                <a:schemeClr val="accent1">
                  <a:lumMod val="75000"/>
                </a:schemeClr>
              </a:solidFill>
            </c:spPr>
          </c:dPt>
          <c:dPt>
            <c:idx val="6"/>
            <c:spPr>
              <a:solidFill>
                <a:schemeClr val="accent1">
                  <a:lumMod val="75000"/>
                </a:schemeClr>
              </a:solidFill>
            </c:spPr>
          </c:dPt>
          <c:dPt>
            <c:idx val="7"/>
            <c:spPr>
              <a:solidFill>
                <a:schemeClr val="accent1">
                  <a:lumMod val="75000"/>
                </a:schemeClr>
              </a:solidFill>
            </c:spPr>
          </c:dPt>
          <c:dPt>
            <c:idx val="8"/>
            <c:spPr>
              <a:solidFill>
                <a:schemeClr val="accent1">
                  <a:lumMod val="75000"/>
                </a:schemeClr>
              </a:solidFill>
            </c:spPr>
          </c:dPt>
          <c:dPt>
            <c:idx val="9"/>
            <c:spPr>
              <a:solidFill>
                <a:schemeClr val="accent1">
                  <a:lumMod val="75000"/>
                </a:schemeClr>
              </a:solidFill>
            </c:spPr>
          </c:dPt>
          <c:dPt>
            <c:idx val="10"/>
            <c:spPr>
              <a:solidFill>
                <a:schemeClr val="accent1">
                  <a:lumMod val="75000"/>
                </a:schemeClr>
              </a:solidFill>
            </c:spPr>
          </c:dPt>
          <c:dPt>
            <c:idx val="36"/>
            <c:spPr>
              <a:solidFill>
                <a:schemeClr val="accent1">
                  <a:lumMod val="60000"/>
                  <a:lumOff val="40000"/>
                </a:schemeClr>
              </a:solidFill>
            </c:spPr>
          </c:dPt>
          <c:dPt>
            <c:idx val="37"/>
            <c:spPr>
              <a:solidFill>
                <a:schemeClr val="accent1">
                  <a:lumMod val="60000"/>
                  <a:lumOff val="40000"/>
                </a:schemeClr>
              </a:solidFill>
            </c:spPr>
          </c:dPt>
          <c:dPt>
            <c:idx val="38"/>
            <c:spPr>
              <a:solidFill>
                <a:schemeClr val="accent1">
                  <a:lumMod val="60000"/>
                  <a:lumOff val="40000"/>
                </a:schemeClr>
              </a:solidFill>
            </c:spPr>
          </c:dPt>
          <c:dPt>
            <c:idx val="39"/>
            <c:spPr>
              <a:solidFill>
                <a:schemeClr val="accent1">
                  <a:lumMod val="60000"/>
                  <a:lumOff val="40000"/>
                </a:schemeClr>
              </a:solidFill>
            </c:spPr>
          </c:dPt>
          <c:dPt>
            <c:idx val="40"/>
            <c:spPr>
              <a:solidFill>
                <a:schemeClr val="accent1">
                  <a:lumMod val="60000"/>
                  <a:lumOff val="40000"/>
                </a:schemeClr>
              </a:solidFill>
            </c:spPr>
          </c:dPt>
          <c:dPt>
            <c:idx val="42"/>
            <c:spPr>
              <a:solidFill>
                <a:schemeClr val="accent1">
                  <a:lumMod val="40000"/>
                  <a:lumOff val="60000"/>
                </a:schemeClr>
              </a:solidFill>
            </c:spPr>
          </c:dPt>
          <c:cat>
            <c:strRef>
              <c:f>Sheet1!$A$3:$A$45</c:f>
              <c:strCache>
                <c:ptCount val="43"/>
                <c:pt idx="0">
                  <c:v>Shanghai-China</c:v>
                </c:pt>
                <c:pt idx="1">
                  <c:v>Hong Kong-China</c:v>
                </c:pt>
                <c:pt idx="2">
                  <c:v>Singapore</c:v>
                </c:pt>
                <c:pt idx="3">
                  <c:v>Liechtenstein</c:v>
                </c:pt>
                <c:pt idx="4">
                  <c:v>Macao-China</c:v>
                </c:pt>
                <c:pt idx="5">
                  <c:v>Croatia</c:v>
                </c:pt>
                <c:pt idx="6">
                  <c:v>Dubai (UAE)</c:v>
                </c:pt>
                <c:pt idx="7">
                  <c:v>Malta</c:v>
                </c:pt>
                <c:pt idx="8">
                  <c:v>United Arab Emirates</c:v>
                </c:pt>
                <c:pt idx="9">
                  <c:v>Trinidad and Tobago</c:v>
                </c:pt>
                <c:pt idx="10">
                  <c:v>Qatar</c:v>
                </c:pt>
                <c:pt idx="12">
                  <c:v>Chinese Taipei</c:v>
                </c:pt>
                <c:pt idx="13">
                  <c:v>Latvia</c:v>
                </c:pt>
                <c:pt idx="14">
                  <c:v>Lithuania</c:v>
                </c:pt>
                <c:pt idx="15">
                  <c:v>Russian Federation</c:v>
                </c:pt>
                <c:pt idx="16">
                  <c:v>Costa Rica</c:v>
                </c:pt>
                <c:pt idx="17">
                  <c:v>Serbia</c:v>
                </c:pt>
                <c:pt idx="18">
                  <c:v>Bulgaria</c:v>
                </c:pt>
                <c:pt idx="19">
                  <c:v>Uruguay</c:v>
                </c:pt>
                <c:pt idx="20">
                  <c:v>Romania</c:v>
                </c:pt>
                <c:pt idx="21">
                  <c:v>Venezuela-Miranda</c:v>
                </c:pt>
                <c:pt idx="22">
                  <c:v>Thailand</c:v>
                </c:pt>
                <c:pt idx="23">
                  <c:v>Malaysia</c:v>
                </c:pt>
                <c:pt idx="24">
                  <c:v>Colombia</c:v>
                </c:pt>
                <c:pt idx="25">
                  <c:v>Brazil</c:v>
                </c:pt>
                <c:pt idx="26">
                  <c:v>Montenegro</c:v>
                </c:pt>
                <c:pt idx="27">
                  <c:v>Mauritius</c:v>
                </c:pt>
                <c:pt idx="28">
                  <c:v>Jordan</c:v>
                </c:pt>
                <c:pt idx="29">
                  <c:v>Tunisia</c:v>
                </c:pt>
                <c:pt idx="30">
                  <c:v>Argentina</c:v>
                </c:pt>
                <c:pt idx="31">
                  <c:v>Kazakhstan</c:v>
                </c:pt>
                <c:pt idx="32">
                  <c:v>Panama</c:v>
                </c:pt>
                <c:pt idx="33">
                  <c:v>Peru  </c:v>
                </c:pt>
                <c:pt idx="34">
                  <c:v>Azerbaijan</c:v>
                </c:pt>
                <c:pt idx="36">
                  <c:v>Indonesia</c:v>
                </c:pt>
                <c:pt idx="37">
                  <c:v>Albania</c:v>
                </c:pt>
                <c:pt idx="38">
                  <c:v>Georgia</c:v>
                </c:pt>
                <c:pt idx="39">
                  <c:v>Tamil Nadu-India</c:v>
                </c:pt>
                <c:pt idx="40">
                  <c:v>Himachal Pradesh-India</c:v>
                </c:pt>
                <c:pt idx="42">
                  <c:v>Kyrgyzstan</c:v>
                </c:pt>
              </c:strCache>
            </c:strRef>
          </c:cat>
          <c:val>
            <c:numRef>
              <c:f>Sheet1!$B$3:$B$45</c:f>
              <c:numCache>
                <c:formatCode>0</c:formatCode>
                <c:ptCount val="43"/>
                <c:pt idx="0" formatCode="0.00">
                  <c:v>556</c:v>
                </c:pt>
                <c:pt idx="1">
                  <c:v>533</c:v>
                </c:pt>
                <c:pt idx="2">
                  <c:v>526</c:v>
                </c:pt>
                <c:pt idx="3">
                  <c:v>499</c:v>
                </c:pt>
                <c:pt idx="4">
                  <c:v>487</c:v>
                </c:pt>
                <c:pt idx="5">
                  <c:v>476</c:v>
                </c:pt>
                <c:pt idx="6">
                  <c:v>459.43682464798678</c:v>
                </c:pt>
                <c:pt idx="7">
                  <c:v>442</c:v>
                </c:pt>
                <c:pt idx="8">
                  <c:v>431</c:v>
                </c:pt>
                <c:pt idx="9">
                  <c:v>416</c:v>
                </c:pt>
                <c:pt idx="10">
                  <c:v>372</c:v>
                </c:pt>
                <c:pt idx="12">
                  <c:v>495</c:v>
                </c:pt>
                <c:pt idx="13">
                  <c:v>484</c:v>
                </c:pt>
                <c:pt idx="14">
                  <c:v>468</c:v>
                </c:pt>
                <c:pt idx="15">
                  <c:v>459</c:v>
                </c:pt>
                <c:pt idx="16">
                  <c:v>443</c:v>
                </c:pt>
                <c:pt idx="17">
                  <c:v>442</c:v>
                </c:pt>
                <c:pt idx="18">
                  <c:v>429</c:v>
                </c:pt>
                <c:pt idx="19">
                  <c:v>426</c:v>
                </c:pt>
                <c:pt idx="20">
                  <c:v>424</c:v>
                </c:pt>
                <c:pt idx="21">
                  <c:v>422</c:v>
                </c:pt>
                <c:pt idx="22">
                  <c:v>421</c:v>
                </c:pt>
                <c:pt idx="23">
                  <c:v>414</c:v>
                </c:pt>
                <c:pt idx="24">
                  <c:v>413</c:v>
                </c:pt>
                <c:pt idx="25">
                  <c:v>412</c:v>
                </c:pt>
                <c:pt idx="26">
                  <c:v>408</c:v>
                </c:pt>
                <c:pt idx="27">
                  <c:v>407</c:v>
                </c:pt>
                <c:pt idx="28">
                  <c:v>405</c:v>
                </c:pt>
                <c:pt idx="29">
                  <c:v>404</c:v>
                </c:pt>
                <c:pt idx="30">
                  <c:v>398</c:v>
                </c:pt>
                <c:pt idx="31">
                  <c:v>390</c:v>
                </c:pt>
                <c:pt idx="32">
                  <c:v>371</c:v>
                </c:pt>
                <c:pt idx="33">
                  <c:v>370</c:v>
                </c:pt>
                <c:pt idx="34">
                  <c:v>362</c:v>
                </c:pt>
                <c:pt idx="36">
                  <c:v>402</c:v>
                </c:pt>
                <c:pt idx="37">
                  <c:v>385</c:v>
                </c:pt>
                <c:pt idx="38">
                  <c:v>374</c:v>
                </c:pt>
                <c:pt idx="39">
                  <c:v>337</c:v>
                </c:pt>
                <c:pt idx="40">
                  <c:v>317</c:v>
                </c:pt>
                <c:pt idx="42">
                  <c:v>314</c:v>
                </c:pt>
              </c:numCache>
            </c:numRef>
          </c:val>
        </c:ser>
        <c:gapWidth val="50"/>
        <c:axId val="159428992"/>
        <c:axId val="159431296"/>
      </c:barChart>
      <c:lineChart>
        <c:grouping val="standard"/>
        <c:ser>
          <c:idx val="1"/>
          <c:order val="1"/>
          <c:tx>
            <c:strRef>
              <c:f>Sheet1!$C$1</c:f>
              <c:strCache>
                <c:ptCount val="1"/>
                <c:pt idx="0">
                  <c:v>2006</c:v>
                </c:pt>
              </c:strCache>
            </c:strRef>
          </c:tx>
          <c:spPr>
            <a:ln>
              <a:noFill/>
            </a:ln>
          </c:spPr>
          <c:marker>
            <c:symbol val="diamond"/>
            <c:size val="7"/>
            <c:spPr>
              <a:solidFill>
                <a:srgbClr val="727272">
                  <a:lumMod val="50000"/>
                </a:srgbClr>
              </a:solidFill>
              <a:ln>
                <a:noFill/>
              </a:ln>
            </c:spPr>
          </c:marker>
          <c:cat>
            <c:strRef>
              <c:f>Sheet1!$A$3:$A$45</c:f>
              <c:strCache>
                <c:ptCount val="43"/>
                <c:pt idx="0">
                  <c:v>Shanghai-China</c:v>
                </c:pt>
                <c:pt idx="1">
                  <c:v>Hong Kong-China</c:v>
                </c:pt>
                <c:pt idx="2">
                  <c:v>Singapore</c:v>
                </c:pt>
                <c:pt idx="3">
                  <c:v>Liechtenstein</c:v>
                </c:pt>
                <c:pt idx="4">
                  <c:v>Macao-China</c:v>
                </c:pt>
                <c:pt idx="5">
                  <c:v>Croatia</c:v>
                </c:pt>
                <c:pt idx="6">
                  <c:v>Dubai (UAE)</c:v>
                </c:pt>
                <c:pt idx="7">
                  <c:v>Malta</c:v>
                </c:pt>
                <c:pt idx="8">
                  <c:v>United Arab Emirates</c:v>
                </c:pt>
                <c:pt idx="9">
                  <c:v>Trinidad and Tobago</c:v>
                </c:pt>
                <c:pt idx="10">
                  <c:v>Qatar</c:v>
                </c:pt>
                <c:pt idx="12">
                  <c:v>Chinese Taipei</c:v>
                </c:pt>
                <c:pt idx="13">
                  <c:v>Latvia</c:v>
                </c:pt>
                <c:pt idx="14">
                  <c:v>Lithuania</c:v>
                </c:pt>
                <c:pt idx="15">
                  <c:v>Russian Federation</c:v>
                </c:pt>
                <c:pt idx="16">
                  <c:v>Costa Rica</c:v>
                </c:pt>
                <c:pt idx="17">
                  <c:v>Serbia</c:v>
                </c:pt>
                <c:pt idx="18">
                  <c:v>Bulgaria</c:v>
                </c:pt>
                <c:pt idx="19">
                  <c:v>Uruguay</c:v>
                </c:pt>
                <c:pt idx="20">
                  <c:v>Romania</c:v>
                </c:pt>
                <c:pt idx="21">
                  <c:v>Venezuela-Miranda</c:v>
                </c:pt>
                <c:pt idx="22">
                  <c:v>Thailand</c:v>
                </c:pt>
                <c:pt idx="23">
                  <c:v>Malaysia</c:v>
                </c:pt>
                <c:pt idx="24">
                  <c:v>Colombia</c:v>
                </c:pt>
                <c:pt idx="25">
                  <c:v>Brazil</c:v>
                </c:pt>
                <c:pt idx="26">
                  <c:v>Montenegro</c:v>
                </c:pt>
                <c:pt idx="27">
                  <c:v>Mauritius</c:v>
                </c:pt>
                <c:pt idx="28">
                  <c:v>Jordan</c:v>
                </c:pt>
                <c:pt idx="29">
                  <c:v>Tunisia</c:v>
                </c:pt>
                <c:pt idx="30">
                  <c:v>Argentina</c:v>
                </c:pt>
                <c:pt idx="31">
                  <c:v>Kazakhstan</c:v>
                </c:pt>
                <c:pt idx="32">
                  <c:v>Panama</c:v>
                </c:pt>
                <c:pt idx="33">
                  <c:v>Peru  </c:v>
                </c:pt>
                <c:pt idx="34">
                  <c:v>Azerbaijan</c:v>
                </c:pt>
                <c:pt idx="36">
                  <c:v>Indonesia</c:v>
                </c:pt>
                <c:pt idx="37">
                  <c:v>Albania</c:v>
                </c:pt>
                <c:pt idx="38">
                  <c:v>Georgia</c:v>
                </c:pt>
                <c:pt idx="39">
                  <c:v>Tamil Nadu-India</c:v>
                </c:pt>
                <c:pt idx="40">
                  <c:v>Himachal Pradesh-India</c:v>
                </c:pt>
                <c:pt idx="42">
                  <c:v>Kyrgyzstan</c:v>
                </c:pt>
              </c:strCache>
            </c:strRef>
          </c:cat>
          <c:val>
            <c:numRef>
              <c:f>Sheet1!$C$3:$C$45</c:f>
              <c:numCache>
                <c:formatCode>0</c:formatCode>
                <c:ptCount val="43"/>
                <c:pt idx="1">
                  <c:v>536.06556613330292</c:v>
                </c:pt>
                <c:pt idx="3">
                  <c:v>510.43778210316998</c:v>
                </c:pt>
                <c:pt idx="4">
                  <c:v>492.28781421460729</c:v>
                </c:pt>
                <c:pt idx="5">
                  <c:v>477.36423796524855</c:v>
                </c:pt>
                <c:pt idx="10">
                  <c:v>312.21345558244514</c:v>
                </c:pt>
                <c:pt idx="12">
                  <c:v>496.23542269209469</c:v>
                </c:pt>
                <c:pt idx="13">
                  <c:v>479.49183542547667</c:v>
                </c:pt>
                <c:pt idx="15">
                  <c:v>439.85574291849696</c:v>
                </c:pt>
                <c:pt idx="17">
                  <c:v>401.02750743879369</c:v>
                </c:pt>
                <c:pt idx="18">
                  <c:v>401.93498016751875</c:v>
                </c:pt>
                <c:pt idx="19">
                  <c:v>412.51673269791627</c:v>
                </c:pt>
                <c:pt idx="20">
                  <c:v>395.9317368562655</c:v>
                </c:pt>
                <c:pt idx="22">
                  <c:v>416.75176467500205</c:v>
                </c:pt>
                <c:pt idx="24">
                  <c:v>385.30803821461723</c:v>
                </c:pt>
                <c:pt idx="25">
                  <c:v>392.88511252389014</c:v>
                </c:pt>
                <c:pt idx="26">
                  <c:v>391.97544777483296</c:v>
                </c:pt>
                <c:pt idx="28">
                  <c:v>400.58123781780699</c:v>
                </c:pt>
                <c:pt idx="29">
                  <c:v>380.33683043235425</c:v>
                </c:pt>
                <c:pt idx="30">
                  <c:v>373.72377160281661</c:v>
                </c:pt>
                <c:pt idx="34">
                  <c:v>352.8918514580015</c:v>
                </c:pt>
                <c:pt idx="36">
                  <c:v>392.93282993004465</c:v>
                </c:pt>
                <c:pt idx="42">
                  <c:v>284.7065913633337</c:v>
                </c:pt>
              </c:numCache>
            </c:numRef>
          </c:val>
        </c:ser>
        <c:ser>
          <c:idx val="2"/>
          <c:order val="2"/>
          <c:tx>
            <c:strRef>
              <c:f>Sheet1!$D$1</c:f>
              <c:strCache>
                <c:ptCount val="1"/>
                <c:pt idx="0">
                  <c:v>2003</c:v>
                </c:pt>
              </c:strCache>
            </c:strRef>
          </c:tx>
          <c:spPr>
            <a:ln>
              <a:noFill/>
            </a:ln>
          </c:spPr>
          <c:marker>
            <c:symbol val="triangle"/>
            <c:size val="9"/>
            <c:spPr>
              <a:solidFill>
                <a:schemeClr val="tx1">
                  <a:lumMod val="60000"/>
                  <a:lumOff val="40000"/>
                </a:schemeClr>
              </a:solidFill>
              <a:ln>
                <a:noFill/>
              </a:ln>
            </c:spPr>
          </c:marker>
          <c:cat>
            <c:strRef>
              <c:f>Sheet1!$A$3:$A$45</c:f>
              <c:strCache>
                <c:ptCount val="43"/>
                <c:pt idx="0">
                  <c:v>Shanghai-China</c:v>
                </c:pt>
                <c:pt idx="1">
                  <c:v>Hong Kong-China</c:v>
                </c:pt>
                <c:pt idx="2">
                  <c:v>Singapore</c:v>
                </c:pt>
                <c:pt idx="3">
                  <c:v>Liechtenstein</c:v>
                </c:pt>
                <c:pt idx="4">
                  <c:v>Macao-China</c:v>
                </c:pt>
                <c:pt idx="5">
                  <c:v>Croatia</c:v>
                </c:pt>
                <c:pt idx="6">
                  <c:v>Dubai (UAE)</c:v>
                </c:pt>
                <c:pt idx="7">
                  <c:v>Malta</c:v>
                </c:pt>
                <c:pt idx="8">
                  <c:v>United Arab Emirates</c:v>
                </c:pt>
                <c:pt idx="9">
                  <c:v>Trinidad and Tobago</c:v>
                </c:pt>
                <c:pt idx="10">
                  <c:v>Qatar</c:v>
                </c:pt>
                <c:pt idx="12">
                  <c:v>Chinese Taipei</c:v>
                </c:pt>
                <c:pt idx="13">
                  <c:v>Latvia</c:v>
                </c:pt>
                <c:pt idx="14">
                  <c:v>Lithuania</c:v>
                </c:pt>
                <c:pt idx="15">
                  <c:v>Russian Federation</c:v>
                </c:pt>
                <c:pt idx="16">
                  <c:v>Costa Rica</c:v>
                </c:pt>
                <c:pt idx="17">
                  <c:v>Serbia</c:v>
                </c:pt>
                <c:pt idx="18">
                  <c:v>Bulgaria</c:v>
                </c:pt>
                <c:pt idx="19">
                  <c:v>Uruguay</c:v>
                </c:pt>
                <c:pt idx="20">
                  <c:v>Romania</c:v>
                </c:pt>
                <c:pt idx="21">
                  <c:v>Venezuela-Miranda</c:v>
                </c:pt>
                <c:pt idx="22">
                  <c:v>Thailand</c:v>
                </c:pt>
                <c:pt idx="23">
                  <c:v>Malaysia</c:v>
                </c:pt>
                <c:pt idx="24">
                  <c:v>Colombia</c:v>
                </c:pt>
                <c:pt idx="25">
                  <c:v>Brazil</c:v>
                </c:pt>
                <c:pt idx="26">
                  <c:v>Montenegro</c:v>
                </c:pt>
                <c:pt idx="27">
                  <c:v>Mauritius</c:v>
                </c:pt>
                <c:pt idx="28">
                  <c:v>Jordan</c:v>
                </c:pt>
                <c:pt idx="29">
                  <c:v>Tunisia</c:v>
                </c:pt>
                <c:pt idx="30">
                  <c:v>Argentina</c:v>
                </c:pt>
                <c:pt idx="31">
                  <c:v>Kazakhstan</c:v>
                </c:pt>
                <c:pt idx="32">
                  <c:v>Panama</c:v>
                </c:pt>
                <c:pt idx="33">
                  <c:v>Peru  </c:v>
                </c:pt>
                <c:pt idx="34">
                  <c:v>Azerbaijan</c:v>
                </c:pt>
                <c:pt idx="36">
                  <c:v>Indonesia</c:v>
                </c:pt>
                <c:pt idx="37">
                  <c:v>Albania</c:v>
                </c:pt>
                <c:pt idx="38">
                  <c:v>Georgia</c:v>
                </c:pt>
                <c:pt idx="39">
                  <c:v>Tamil Nadu-India</c:v>
                </c:pt>
                <c:pt idx="40">
                  <c:v>Himachal Pradesh-India</c:v>
                </c:pt>
                <c:pt idx="42">
                  <c:v>Kyrgyzstan</c:v>
                </c:pt>
              </c:strCache>
            </c:strRef>
          </c:cat>
          <c:val>
            <c:numRef>
              <c:f>Sheet1!$D$3:$D$45</c:f>
              <c:numCache>
                <c:formatCode>0</c:formatCode>
                <c:ptCount val="43"/>
                <c:pt idx="1">
                  <c:v>509.53515028447487</c:v>
                </c:pt>
                <c:pt idx="3">
                  <c:v>525.0750102155946</c:v>
                </c:pt>
                <c:pt idx="4">
                  <c:v>497.64007553815338</c:v>
                </c:pt>
                <c:pt idx="13">
                  <c:v>490.5625336927834</c:v>
                </c:pt>
                <c:pt idx="15">
                  <c:v>442.19683015167169</c:v>
                </c:pt>
                <c:pt idx="17">
                  <c:v>411.73742872510923</c:v>
                </c:pt>
                <c:pt idx="19">
                  <c:v>434.14975808702786</c:v>
                </c:pt>
                <c:pt idx="22">
                  <c:v>419.91482906847665</c:v>
                </c:pt>
                <c:pt idx="25">
                  <c:v>402.79628396744397</c:v>
                </c:pt>
                <c:pt idx="29">
                  <c:v>374.62240456287026</c:v>
                </c:pt>
                <c:pt idx="36">
                  <c:v>381.59036213401401</c:v>
                </c:pt>
              </c:numCache>
            </c:numRef>
          </c:val>
        </c:ser>
        <c:ser>
          <c:idx val="3"/>
          <c:order val="3"/>
          <c:tx>
            <c:strRef>
              <c:f>Sheet1!$E$1</c:f>
              <c:strCache>
                <c:ptCount val="1"/>
                <c:pt idx="0">
                  <c:v>2000</c:v>
                </c:pt>
              </c:strCache>
            </c:strRef>
          </c:tx>
          <c:spPr>
            <a:ln>
              <a:noFill/>
            </a:ln>
          </c:spPr>
          <c:marker>
            <c:symbol val="circle"/>
            <c:size val="7"/>
            <c:spPr>
              <a:solidFill>
                <a:schemeClr val="bg1"/>
              </a:solidFill>
              <a:ln>
                <a:solidFill>
                  <a:srgbClr val="000000"/>
                </a:solidFill>
              </a:ln>
            </c:spPr>
          </c:marker>
          <c:cat>
            <c:strRef>
              <c:f>Sheet1!$A$3:$A$45</c:f>
              <c:strCache>
                <c:ptCount val="43"/>
                <c:pt idx="0">
                  <c:v>Shanghai-China</c:v>
                </c:pt>
                <c:pt idx="1">
                  <c:v>Hong Kong-China</c:v>
                </c:pt>
                <c:pt idx="2">
                  <c:v>Singapore</c:v>
                </c:pt>
                <c:pt idx="3">
                  <c:v>Liechtenstein</c:v>
                </c:pt>
                <c:pt idx="4">
                  <c:v>Macao-China</c:v>
                </c:pt>
                <c:pt idx="5">
                  <c:v>Croatia</c:v>
                </c:pt>
                <c:pt idx="6">
                  <c:v>Dubai (UAE)</c:v>
                </c:pt>
                <c:pt idx="7">
                  <c:v>Malta</c:v>
                </c:pt>
                <c:pt idx="8">
                  <c:v>United Arab Emirates</c:v>
                </c:pt>
                <c:pt idx="9">
                  <c:v>Trinidad and Tobago</c:v>
                </c:pt>
                <c:pt idx="10">
                  <c:v>Qatar</c:v>
                </c:pt>
                <c:pt idx="12">
                  <c:v>Chinese Taipei</c:v>
                </c:pt>
                <c:pt idx="13">
                  <c:v>Latvia</c:v>
                </c:pt>
                <c:pt idx="14">
                  <c:v>Lithuania</c:v>
                </c:pt>
                <c:pt idx="15">
                  <c:v>Russian Federation</c:v>
                </c:pt>
                <c:pt idx="16">
                  <c:v>Costa Rica</c:v>
                </c:pt>
                <c:pt idx="17">
                  <c:v>Serbia</c:v>
                </c:pt>
                <c:pt idx="18">
                  <c:v>Bulgaria</c:v>
                </c:pt>
                <c:pt idx="19">
                  <c:v>Uruguay</c:v>
                </c:pt>
                <c:pt idx="20">
                  <c:v>Romania</c:v>
                </c:pt>
                <c:pt idx="21">
                  <c:v>Venezuela-Miranda</c:v>
                </c:pt>
                <c:pt idx="22">
                  <c:v>Thailand</c:v>
                </c:pt>
                <c:pt idx="23">
                  <c:v>Malaysia</c:v>
                </c:pt>
                <c:pt idx="24">
                  <c:v>Colombia</c:v>
                </c:pt>
                <c:pt idx="25">
                  <c:v>Brazil</c:v>
                </c:pt>
                <c:pt idx="26">
                  <c:v>Montenegro</c:v>
                </c:pt>
                <c:pt idx="27">
                  <c:v>Mauritius</c:v>
                </c:pt>
                <c:pt idx="28">
                  <c:v>Jordan</c:v>
                </c:pt>
                <c:pt idx="29">
                  <c:v>Tunisia</c:v>
                </c:pt>
                <c:pt idx="30">
                  <c:v>Argentina</c:v>
                </c:pt>
                <c:pt idx="31">
                  <c:v>Kazakhstan</c:v>
                </c:pt>
                <c:pt idx="32">
                  <c:v>Panama</c:v>
                </c:pt>
                <c:pt idx="33">
                  <c:v>Peru  </c:v>
                </c:pt>
                <c:pt idx="34">
                  <c:v>Azerbaijan</c:v>
                </c:pt>
                <c:pt idx="36">
                  <c:v>Indonesia</c:v>
                </c:pt>
                <c:pt idx="37">
                  <c:v>Albania</c:v>
                </c:pt>
                <c:pt idx="38">
                  <c:v>Georgia</c:v>
                </c:pt>
                <c:pt idx="39">
                  <c:v>Tamil Nadu-India</c:v>
                </c:pt>
                <c:pt idx="40">
                  <c:v>Himachal Pradesh-India</c:v>
                </c:pt>
                <c:pt idx="42">
                  <c:v>Kyrgyzstan</c:v>
                </c:pt>
              </c:strCache>
            </c:strRef>
          </c:cat>
          <c:val>
            <c:numRef>
              <c:f>Sheet1!$E$3:$E$45</c:f>
              <c:numCache>
                <c:formatCode>0</c:formatCode>
                <c:ptCount val="43"/>
                <c:pt idx="1">
                  <c:v>525.45590482761145</c:v>
                </c:pt>
                <c:pt idx="3">
                  <c:v>482.58692086434871</c:v>
                </c:pt>
                <c:pt idx="13">
                  <c:v>458.07108187309206</c:v>
                </c:pt>
                <c:pt idx="15">
                  <c:v>461.76203307930672</c:v>
                </c:pt>
                <c:pt idx="18">
                  <c:v>430.40343283944901</c:v>
                </c:pt>
                <c:pt idx="20">
                  <c:v>427.93150568294465</c:v>
                </c:pt>
                <c:pt idx="22">
                  <c:v>430.68387332311232</c:v>
                </c:pt>
                <c:pt idx="25">
                  <c:v>396.02908368281931</c:v>
                </c:pt>
                <c:pt idx="30">
                  <c:v>418.25070034719465</c:v>
                </c:pt>
                <c:pt idx="36">
                  <c:v>370.61466398657939</c:v>
                </c:pt>
                <c:pt idx="37">
                  <c:v>348.84951240147399</c:v>
                </c:pt>
              </c:numCache>
            </c:numRef>
          </c:val>
        </c:ser>
        <c:marker val="1"/>
        <c:axId val="159428992"/>
        <c:axId val="159431296"/>
      </c:lineChart>
      <c:catAx>
        <c:axId val="159428992"/>
        <c:scaling>
          <c:orientation val="minMax"/>
        </c:scaling>
        <c:axPos val="b"/>
        <c:tickLblPos val="nextTo"/>
        <c:txPr>
          <a:bodyPr rot="-5400000" vert="horz"/>
          <a:lstStyle/>
          <a:p>
            <a:pPr>
              <a:defRPr>
                <a:latin typeface="+mj-lt"/>
              </a:defRPr>
            </a:pPr>
            <a:endParaRPr lang="en-US"/>
          </a:p>
        </c:txPr>
        <c:crossAx val="159431296"/>
        <c:crosses val="autoZero"/>
        <c:auto val="1"/>
        <c:lblAlgn val="ctr"/>
        <c:lblOffset val="100"/>
        <c:tickLblSkip val="1"/>
      </c:catAx>
      <c:valAx>
        <c:axId val="159431296"/>
        <c:scaling>
          <c:orientation val="minMax"/>
          <c:max val="600"/>
          <c:min val="300"/>
        </c:scaling>
        <c:axPos val="l"/>
        <c:majorGridlines/>
        <c:title>
          <c:tx>
            <c:rich>
              <a:bodyPr rot="0" vert="horz"/>
              <a:lstStyle/>
              <a:p>
                <a:pPr>
                  <a:defRPr b="0"/>
                </a:pPr>
                <a:r>
                  <a:rPr lang="en-US" b="0" dirty="0" smtClean="0"/>
                  <a:t>Reading performance </a:t>
                </a:r>
                <a:endParaRPr lang="en-US" b="0" dirty="0"/>
              </a:p>
            </c:rich>
          </c:tx>
          <c:layout>
            <c:manualLayout>
              <c:xMode val="edge"/>
              <c:yMode val="edge"/>
              <c:x val="0"/>
              <c:y val="1.5527741662337884E-2"/>
            </c:manualLayout>
          </c:layout>
        </c:title>
        <c:numFmt formatCode="General" sourceLinked="0"/>
        <c:tickLblPos val="nextTo"/>
        <c:crossAx val="159428992"/>
        <c:crosses val="autoZero"/>
        <c:crossBetween val="between"/>
      </c:valAx>
      <c:spPr>
        <a:ln>
          <a:solidFill>
            <a:schemeClr val="tx1">
              <a:lumMod val="60000"/>
              <a:lumOff val="40000"/>
            </a:schemeClr>
          </a:solidFill>
        </a:ln>
      </c:spPr>
    </c:plotArea>
    <c:legend>
      <c:legendPos val="t"/>
      <c:layout/>
      <c:txPr>
        <a:bodyPr/>
        <a:lstStyle/>
        <a:p>
          <a:pPr>
            <a:defRPr sz="1600"/>
          </a:pPr>
          <a:endParaRPr lang="en-US"/>
        </a:p>
      </c:txPr>
    </c:legend>
    <c:plotVisOnly val="1"/>
    <c:dispBlanksAs val="gap"/>
  </c:chart>
  <c:txPr>
    <a:bodyPr/>
    <a:lstStyle/>
    <a:p>
      <a:pPr>
        <a:defRPr sz="1400">
          <a:solidFill>
            <a:srgbClr val="000000"/>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2283109861431789"/>
          <c:y val="7.5593726395422084E-2"/>
          <c:w val="0.86145608721688161"/>
          <c:h val="0.81990665542353114"/>
        </c:manualLayout>
      </c:layout>
      <c:bubbleChart>
        <c:ser>
          <c:idx val="2"/>
          <c:order val="0"/>
          <c:tx>
            <c:strRef>
              <c:f>'C:\Documents and Settings\Bloem_s\My Documents\SharePoint Drafts\[FIG_Vol2Ch6_3.0.xls]data250'!$F$1</c:f>
              <c:strCache>
                <c:ptCount val="1"/>
                <c:pt idx="0">
                  <c:v>read_puburban</c:v>
                </c:pt>
              </c:strCache>
            </c:strRef>
          </c:tx>
          <c:spPr>
            <a:solidFill>
              <a:schemeClr val="accent1">
                <a:lumMod val="75000"/>
              </a:schemeClr>
            </a:solidFill>
            <a:ln w="28575">
              <a:noFill/>
            </a:ln>
          </c:spPr>
          <c:xVal>
            <c:numRef>
              <c:f>data_Mexico!$C$2:$C$1600</c:f>
              <c:numCache>
                <c:formatCode>General</c:formatCode>
                <c:ptCount val="1599"/>
                <c:pt idx="0">
                  <c:v>-3.87441999999999</c:v>
                </c:pt>
                <c:pt idx="1">
                  <c:v>-3.7380900000000001</c:v>
                </c:pt>
                <c:pt idx="2">
                  <c:v>-3.6439100000000102</c:v>
                </c:pt>
                <c:pt idx="3">
                  <c:v>-3.5813799999999998</c:v>
                </c:pt>
                <c:pt idx="4">
                  <c:v>-3.4457800000000001</c:v>
                </c:pt>
                <c:pt idx="5">
                  <c:v>-3.4160699999999822</c:v>
                </c:pt>
                <c:pt idx="6">
                  <c:v>-3.4112099999999872</c:v>
                </c:pt>
                <c:pt idx="7">
                  <c:v>-3.3539099999999977</c:v>
                </c:pt>
                <c:pt idx="8">
                  <c:v>-3.3241700000000001</c:v>
                </c:pt>
                <c:pt idx="9">
                  <c:v>-3.2786300000000002</c:v>
                </c:pt>
                <c:pt idx="10">
                  <c:v>-3.2749000000000001</c:v>
                </c:pt>
                <c:pt idx="11">
                  <c:v>-3.2677200000000162</c:v>
                </c:pt>
                <c:pt idx="12">
                  <c:v>-3.2577199999999999</c:v>
                </c:pt>
                <c:pt idx="13">
                  <c:v>-3.2539300000000111</c:v>
                </c:pt>
                <c:pt idx="14">
                  <c:v>-3.2465799999999998</c:v>
                </c:pt>
                <c:pt idx="15">
                  <c:v>-3.1882100000000002</c:v>
                </c:pt>
                <c:pt idx="16">
                  <c:v>-3.1694800000000001</c:v>
                </c:pt>
                <c:pt idx="17">
                  <c:v>-3.1656300000000002</c:v>
                </c:pt>
                <c:pt idx="18">
                  <c:v>-3.1653300000000102</c:v>
                </c:pt>
                <c:pt idx="19">
                  <c:v>-3.1528299999999967</c:v>
                </c:pt>
                <c:pt idx="20">
                  <c:v>-3.1366899999999927</c:v>
                </c:pt>
                <c:pt idx="21">
                  <c:v>-3.1322899999999967</c:v>
                </c:pt>
                <c:pt idx="22">
                  <c:v>-3.0929099999999967</c:v>
                </c:pt>
                <c:pt idx="23">
                  <c:v>-3.0747999999999998</c:v>
                </c:pt>
                <c:pt idx="24">
                  <c:v>-3.0626199999999977</c:v>
                </c:pt>
                <c:pt idx="25">
                  <c:v>-3.0531899999999998</c:v>
                </c:pt>
                <c:pt idx="26">
                  <c:v>-3.03486999999999</c:v>
                </c:pt>
                <c:pt idx="27">
                  <c:v>-3.0193399999999997</c:v>
                </c:pt>
                <c:pt idx="28">
                  <c:v>-3.0070899999999998</c:v>
                </c:pt>
                <c:pt idx="29">
                  <c:v>-2.9978699999999967</c:v>
                </c:pt>
                <c:pt idx="30">
                  <c:v>-2.96306</c:v>
                </c:pt>
                <c:pt idx="31">
                  <c:v>-2.9626799999999927</c:v>
                </c:pt>
                <c:pt idx="32">
                  <c:v>-2.94963</c:v>
                </c:pt>
                <c:pt idx="33">
                  <c:v>-2.9468999999999967</c:v>
                </c:pt>
                <c:pt idx="34">
                  <c:v>-2.9455200000000001</c:v>
                </c:pt>
                <c:pt idx="35">
                  <c:v>-2.92464999999999</c:v>
                </c:pt>
                <c:pt idx="36">
                  <c:v>-2.9124999999999872</c:v>
                </c:pt>
                <c:pt idx="37">
                  <c:v>-2.8804699999999968</c:v>
                </c:pt>
                <c:pt idx="38">
                  <c:v>-2.8757499999999871</c:v>
                </c:pt>
                <c:pt idx="39">
                  <c:v>-2.8621399999999997</c:v>
                </c:pt>
                <c:pt idx="40">
                  <c:v>-2.8617699999999977</c:v>
                </c:pt>
                <c:pt idx="41">
                  <c:v>-2.8614799999999967</c:v>
                </c:pt>
                <c:pt idx="42">
                  <c:v>-2.8592199999999872</c:v>
                </c:pt>
                <c:pt idx="43">
                  <c:v>-2.8576599999999872</c:v>
                </c:pt>
                <c:pt idx="44">
                  <c:v>-2.8516199999999872</c:v>
                </c:pt>
                <c:pt idx="45">
                  <c:v>-2.8483299999999998</c:v>
                </c:pt>
                <c:pt idx="46">
                  <c:v>-2.8483200000000002</c:v>
                </c:pt>
                <c:pt idx="47">
                  <c:v>-2.84552</c:v>
                </c:pt>
                <c:pt idx="48">
                  <c:v>-2.8436300000000001</c:v>
                </c:pt>
                <c:pt idx="49">
                  <c:v>-2.83819</c:v>
                </c:pt>
                <c:pt idx="50">
                  <c:v>-2.82992</c:v>
                </c:pt>
                <c:pt idx="51">
                  <c:v>-2.8292399999999978</c:v>
                </c:pt>
                <c:pt idx="52">
                  <c:v>-2.82389</c:v>
                </c:pt>
                <c:pt idx="53">
                  <c:v>-2.8223699999999967</c:v>
                </c:pt>
                <c:pt idx="54">
                  <c:v>-2.8151299999999977</c:v>
                </c:pt>
                <c:pt idx="55">
                  <c:v>-2.7962699999999967</c:v>
                </c:pt>
                <c:pt idx="56">
                  <c:v>-2.7910200000000001</c:v>
                </c:pt>
                <c:pt idx="57">
                  <c:v>-2.7906599999999977</c:v>
                </c:pt>
                <c:pt idx="58">
                  <c:v>-2.7846799999999998</c:v>
                </c:pt>
                <c:pt idx="59">
                  <c:v>-2.7813200000000116</c:v>
                </c:pt>
                <c:pt idx="60">
                  <c:v>-2.7745500000000001</c:v>
                </c:pt>
                <c:pt idx="61">
                  <c:v>-2.7707099999999998</c:v>
                </c:pt>
                <c:pt idx="62">
                  <c:v>-2.7608999999999999</c:v>
                </c:pt>
                <c:pt idx="63">
                  <c:v>-2.7520799999999968</c:v>
                </c:pt>
                <c:pt idx="64">
                  <c:v>-2.7511199999999998</c:v>
                </c:pt>
                <c:pt idx="65">
                  <c:v>-2.7415099999999999</c:v>
                </c:pt>
                <c:pt idx="66">
                  <c:v>-2.7351299999999998</c:v>
                </c:pt>
                <c:pt idx="67">
                  <c:v>-2.73326</c:v>
                </c:pt>
                <c:pt idx="68">
                  <c:v>-2.7328499999999853</c:v>
                </c:pt>
                <c:pt idx="69">
                  <c:v>-2.7279000000000111</c:v>
                </c:pt>
                <c:pt idx="70">
                  <c:v>-2.7231500000000102</c:v>
                </c:pt>
                <c:pt idx="71">
                  <c:v>-2.7130899999999998</c:v>
                </c:pt>
                <c:pt idx="72">
                  <c:v>-2.7122099999999967</c:v>
                </c:pt>
                <c:pt idx="73">
                  <c:v>-2.70974</c:v>
                </c:pt>
                <c:pt idx="74">
                  <c:v>-2.70865</c:v>
                </c:pt>
                <c:pt idx="75">
                  <c:v>-2.70804</c:v>
                </c:pt>
                <c:pt idx="76">
                  <c:v>-2.7074500000000001</c:v>
                </c:pt>
                <c:pt idx="77">
                  <c:v>-2.7047500000000002</c:v>
                </c:pt>
                <c:pt idx="78">
                  <c:v>-2.6942499999999967</c:v>
                </c:pt>
                <c:pt idx="79">
                  <c:v>-2.6706599999999967</c:v>
                </c:pt>
                <c:pt idx="80">
                  <c:v>-2.6547800000000001</c:v>
                </c:pt>
                <c:pt idx="81">
                  <c:v>-2.6385200000000002</c:v>
                </c:pt>
                <c:pt idx="82">
                  <c:v>-2.6384099999999977</c:v>
                </c:pt>
                <c:pt idx="83">
                  <c:v>-2.6369899999999977</c:v>
                </c:pt>
                <c:pt idx="84">
                  <c:v>-2.6367099999999977</c:v>
                </c:pt>
                <c:pt idx="85">
                  <c:v>-2.6298300000000001</c:v>
                </c:pt>
                <c:pt idx="86">
                  <c:v>-2.6284800000000001</c:v>
                </c:pt>
                <c:pt idx="87">
                  <c:v>-2.6267</c:v>
                </c:pt>
                <c:pt idx="88">
                  <c:v>-2.6235900000000116</c:v>
                </c:pt>
                <c:pt idx="89">
                  <c:v>-2.61809</c:v>
                </c:pt>
                <c:pt idx="90">
                  <c:v>-2.6001300000000116</c:v>
                </c:pt>
                <c:pt idx="91">
                  <c:v>-2.5903900000000002</c:v>
                </c:pt>
                <c:pt idx="92">
                  <c:v>-2.5903800000000001</c:v>
                </c:pt>
                <c:pt idx="93">
                  <c:v>-2.5872600000000001</c:v>
                </c:pt>
                <c:pt idx="94">
                  <c:v>-2.5853999999999999</c:v>
                </c:pt>
                <c:pt idx="95">
                  <c:v>-2.5781999999999998</c:v>
                </c:pt>
                <c:pt idx="96">
                  <c:v>-2.5773799999999998</c:v>
                </c:pt>
                <c:pt idx="97">
                  <c:v>-2.57517</c:v>
                </c:pt>
                <c:pt idx="98">
                  <c:v>-2.5736699999999977</c:v>
                </c:pt>
                <c:pt idx="99">
                  <c:v>-2.5611700000000002</c:v>
                </c:pt>
                <c:pt idx="100">
                  <c:v>-2.5607899999999999</c:v>
                </c:pt>
                <c:pt idx="101">
                  <c:v>-2.5587800000000001</c:v>
                </c:pt>
                <c:pt idx="102">
                  <c:v>-2.5526399999999967</c:v>
                </c:pt>
                <c:pt idx="103">
                  <c:v>-2.5452499999999967</c:v>
                </c:pt>
                <c:pt idx="104">
                  <c:v>-2.5446200000000001</c:v>
                </c:pt>
                <c:pt idx="105">
                  <c:v>-2.5439300000000116</c:v>
                </c:pt>
                <c:pt idx="106">
                  <c:v>-2.5412499999999967</c:v>
                </c:pt>
                <c:pt idx="107">
                  <c:v>-2.5405500000000001</c:v>
                </c:pt>
                <c:pt idx="108">
                  <c:v>-2.5313699999999977</c:v>
                </c:pt>
                <c:pt idx="109">
                  <c:v>-2.52928</c:v>
                </c:pt>
                <c:pt idx="110">
                  <c:v>-2.5283899999999999</c:v>
                </c:pt>
                <c:pt idx="111">
                  <c:v>-2.52597</c:v>
                </c:pt>
                <c:pt idx="112">
                  <c:v>-2.5237400000000001</c:v>
                </c:pt>
                <c:pt idx="113">
                  <c:v>-2.5141100000000001</c:v>
                </c:pt>
                <c:pt idx="114">
                  <c:v>-2.5089999999999999</c:v>
                </c:pt>
                <c:pt idx="115">
                  <c:v>-2.5082599999999977</c:v>
                </c:pt>
                <c:pt idx="116">
                  <c:v>-2.5077300000000116</c:v>
                </c:pt>
                <c:pt idx="117">
                  <c:v>-2.5057900000000002</c:v>
                </c:pt>
                <c:pt idx="118">
                  <c:v>-2.5041600000000002</c:v>
                </c:pt>
                <c:pt idx="119">
                  <c:v>-2.5009100000000002</c:v>
                </c:pt>
                <c:pt idx="120">
                  <c:v>-2.49743</c:v>
                </c:pt>
                <c:pt idx="121">
                  <c:v>-2.49527999999999</c:v>
                </c:pt>
                <c:pt idx="122">
                  <c:v>-2.4952199999999967</c:v>
                </c:pt>
                <c:pt idx="123">
                  <c:v>-2.4932699999999977</c:v>
                </c:pt>
                <c:pt idx="124">
                  <c:v>-2.4903900000000001</c:v>
                </c:pt>
                <c:pt idx="125">
                  <c:v>-2.4833699999999999</c:v>
                </c:pt>
                <c:pt idx="126">
                  <c:v>-2.48305</c:v>
                </c:pt>
                <c:pt idx="127">
                  <c:v>-2.4827399999999997</c:v>
                </c:pt>
                <c:pt idx="128">
                  <c:v>-2.47349</c:v>
                </c:pt>
                <c:pt idx="129">
                  <c:v>-2.4716799999999872</c:v>
                </c:pt>
                <c:pt idx="130">
                  <c:v>-2.47092</c:v>
                </c:pt>
                <c:pt idx="131">
                  <c:v>-2.4687100000000002</c:v>
                </c:pt>
                <c:pt idx="132">
                  <c:v>-2.4640200000000001</c:v>
                </c:pt>
                <c:pt idx="133">
                  <c:v>-2.4625499999999967</c:v>
                </c:pt>
                <c:pt idx="134">
                  <c:v>-2.4555699999999967</c:v>
                </c:pt>
                <c:pt idx="135">
                  <c:v>-2.4546999999999977</c:v>
                </c:pt>
                <c:pt idx="136">
                  <c:v>-2.45336</c:v>
                </c:pt>
                <c:pt idx="137">
                  <c:v>-2.4504799999999967</c:v>
                </c:pt>
                <c:pt idx="138">
                  <c:v>-2.4497</c:v>
                </c:pt>
                <c:pt idx="139">
                  <c:v>-2.4492399999999988</c:v>
                </c:pt>
                <c:pt idx="140">
                  <c:v>-2.44171</c:v>
                </c:pt>
                <c:pt idx="141">
                  <c:v>-2.43933</c:v>
                </c:pt>
                <c:pt idx="142">
                  <c:v>-2.4367299999999967</c:v>
                </c:pt>
                <c:pt idx="143">
                  <c:v>-2.42421</c:v>
                </c:pt>
                <c:pt idx="144">
                  <c:v>-2.4232100000000001</c:v>
                </c:pt>
                <c:pt idx="145">
                  <c:v>-2.4221499999999967</c:v>
                </c:pt>
                <c:pt idx="146">
                  <c:v>-2.42145999999999</c:v>
                </c:pt>
                <c:pt idx="147">
                  <c:v>-2.4184899999999967</c:v>
                </c:pt>
                <c:pt idx="148">
                  <c:v>-2.4175900000000001</c:v>
                </c:pt>
                <c:pt idx="149">
                  <c:v>-2.4150799999999872</c:v>
                </c:pt>
                <c:pt idx="150">
                  <c:v>-2.4140499999999872</c:v>
                </c:pt>
                <c:pt idx="151">
                  <c:v>-2.40794</c:v>
                </c:pt>
                <c:pt idx="152">
                  <c:v>-2.3960699999999822</c:v>
                </c:pt>
                <c:pt idx="153">
                  <c:v>-2.3915599999999873</c:v>
                </c:pt>
                <c:pt idx="154">
                  <c:v>-2.3915499999999872</c:v>
                </c:pt>
                <c:pt idx="155">
                  <c:v>-2.3861699999999977</c:v>
                </c:pt>
                <c:pt idx="156">
                  <c:v>-2.3823699999999977</c:v>
                </c:pt>
                <c:pt idx="157">
                  <c:v>-2.3808099999999977</c:v>
                </c:pt>
                <c:pt idx="158">
                  <c:v>-2.3798199999999872</c:v>
                </c:pt>
                <c:pt idx="159">
                  <c:v>-2.3756299999999873</c:v>
                </c:pt>
                <c:pt idx="160">
                  <c:v>-2.3742699999999872</c:v>
                </c:pt>
                <c:pt idx="161">
                  <c:v>-2.36741</c:v>
                </c:pt>
                <c:pt idx="162">
                  <c:v>-2.36580999999999</c:v>
                </c:pt>
                <c:pt idx="163">
                  <c:v>-2.3647</c:v>
                </c:pt>
                <c:pt idx="164">
                  <c:v>-2.3644799999999977</c:v>
                </c:pt>
                <c:pt idx="165">
                  <c:v>-2.3636699999999977</c:v>
                </c:pt>
                <c:pt idx="166">
                  <c:v>-2.3623099999999977</c:v>
                </c:pt>
                <c:pt idx="167">
                  <c:v>-2.3579300000000001</c:v>
                </c:pt>
                <c:pt idx="168">
                  <c:v>-2.3573200000000001</c:v>
                </c:pt>
                <c:pt idx="169">
                  <c:v>-2.3525499999999822</c:v>
                </c:pt>
                <c:pt idx="170">
                  <c:v>-2.351859999999979</c:v>
                </c:pt>
                <c:pt idx="171">
                  <c:v>-2.3503499999999899</c:v>
                </c:pt>
                <c:pt idx="172">
                  <c:v>-2.3450899999999977</c:v>
                </c:pt>
                <c:pt idx="173">
                  <c:v>-2.33597999999999</c:v>
                </c:pt>
                <c:pt idx="174">
                  <c:v>-2.3358799999999844</c:v>
                </c:pt>
                <c:pt idx="175">
                  <c:v>-2.33475999999999</c:v>
                </c:pt>
                <c:pt idx="176">
                  <c:v>-2.3320099999999822</c:v>
                </c:pt>
                <c:pt idx="177">
                  <c:v>-2.3288099999999967</c:v>
                </c:pt>
                <c:pt idx="178">
                  <c:v>-2.3279299999999998</c:v>
                </c:pt>
                <c:pt idx="179">
                  <c:v>-2.3272499999999967</c:v>
                </c:pt>
                <c:pt idx="180">
                  <c:v>-2.3271500000000001</c:v>
                </c:pt>
                <c:pt idx="181">
                  <c:v>-2.3200099999999977</c:v>
                </c:pt>
                <c:pt idx="182">
                  <c:v>-2.315449999999978</c:v>
                </c:pt>
                <c:pt idx="183">
                  <c:v>-2.3117399999999977</c:v>
                </c:pt>
                <c:pt idx="184">
                  <c:v>-2.3098399999999977</c:v>
                </c:pt>
                <c:pt idx="185">
                  <c:v>-2.2928499999999872</c:v>
                </c:pt>
                <c:pt idx="186">
                  <c:v>-2.2898800000000001</c:v>
                </c:pt>
                <c:pt idx="187">
                  <c:v>-2.2871800000000189</c:v>
                </c:pt>
                <c:pt idx="188">
                  <c:v>-2.2861099999999999</c:v>
                </c:pt>
                <c:pt idx="189">
                  <c:v>-2.2793600000000001</c:v>
                </c:pt>
                <c:pt idx="190">
                  <c:v>-2.2790499999999967</c:v>
                </c:pt>
                <c:pt idx="191">
                  <c:v>-2.2788399999999998</c:v>
                </c:pt>
                <c:pt idx="192">
                  <c:v>-2.27867</c:v>
                </c:pt>
                <c:pt idx="193">
                  <c:v>-2.27677</c:v>
                </c:pt>
                <c:pt idx="194">
                  <c:v>-2.2724299999999977</c:v>
                </c:pt>
                <c:pt idx="195">
                  <c:v>-2.2662399999999998</c:v>
                </c:pt>
                <c:pt idx="196">
                  <c:v>-2.2649800000000115</c:v>
                </c:pt>
                <c:pt idx="197">
                  <c:v>-2.2637400000000012</c:v>
                </c:pt>
                <c:pt idx="198">
                  <c:v>-2.2629199999999998</c:v>
                </c:pt>
                <c:pt idx="199">
                  <c:v>-2.2622599999999977</c:v>
                </c:pt>
                <c:pt idx="200">
                  <c:v>-2.2524299999999977</c:v>
                </c:pt>
                <c:pt idx="201">
                  <c:v>-2.2477900000000148</c:v>
                </c:pt>
                <c:pt idx="202">
                  <c:v>-2.2453799999999999</c:v>
                </c:pt>
                <c:pt idx="203">
                  <c:v>-2.2435200000000162</c:v>
                </c:pt>
                <c:pt idx="204">
                  <c:v>-2.2421500000000001</c:v>
                </c:pt>
                <c:pt idx="205">
                  <c:v>-2.2420499999999977</c:v>
                </c:pt>
                <c:pt idx="206">
                  <c:v>-2.2390499999999967</c:v>
                </c:pt>
                <c:pt idx="207">
                  <c:v>-2.2389899999999998</c:v>
                </c:pt>
                <c:pt idx="208">
                  <c:v>-2.2382499999999967</c:v>
                </c:pt>
                <c:pt idx="209">
                  <c:v>-2.2374499999999977</c:v>
                </c:pt>
                <c:pt idx="210">
                  <c:v>-2.2370000000000001</c:v>
                </c:pt>
                <c:pt idx="211">
                  <c:v>-2.2353499999999977</c:v>
                </c:pt>
                <c:pt idx="212">
                  <c:v>-2.2341099999999998</c:v>
                </c:pt>
                <c:pt idx="213">
                  <c:v>-2.2321599999999977</c:v>
                </c:pt>
                <c:pt idx="214">
                  <c:v>-2.2319599999999977</c:v>
                </c:pt>
                <c:pt idx="215">
                  <c:v>-2.2296499999999977</c:v>
                </c:pt>
                <c:pt idx="216">
                  <c:v>-2.2283300000000135</c:v>
                </c:pt>
                <c:pt idx="217">
                  <c:v>-2.2267600000000001</c:v>
                </c:pt>
                <c:pt idx="218">
                  <c:v>-2.2228499999999967</c:v>
                </c:pt>
                <c:pt idx="219">
                  <c:v>-2.22221</c:v>
                </c:pt>
                <c:pt idx="220">
                  <c:v>-2.22221</c:v>
                </c:pt>
                <c:pt idx="221">
                  <c:v>-2.2217199999999999</c:v>
                </c:pt>
                <c:pt idx="222">
                  <c:v>-2.2215199999999999</c:v>
                </c:pt>
                <c:pt idx="223">
                  <c:v>-2.2213699999999998</c:v>
                </c:pt>
                <c:pt idx="224">
                  <c:v>-2.2189899999999998</c:v>
                </c:pt>
                <c:pt idx="225">
                  <c:v>-2.2174399999999999</c:v>
                </c:pt>
                <c:pt idx="226">
                  <c:v>-2.2150099999999977</c:v>
                </c:pt>
                <c:pt idx="227">
                  <c:v>-2.2098300000000002</c:v>
                </c:pt>
                <c:pt idx="228">
                  <c:v>-2.20688</c:v>
                </c:pt>
                <c:pt idx="229">
                  <c:v>-2.2052200000000002</c:v>
                </c:pt>
                <c:pt idx="230">
                  <c:v>-2.2040600000000001</c:v>
                </c:pt>
                <c:pt idx="231">
                  <c:v>-2.2029899999999998</c:v>
                </c:pt>
                <c:pt idx="232">
                  <c:v>-2.2026300000000001</c:v>
                </c:pt>
                <c:pt idx="233">
                  <c:v>-2.1962999999999977</c:v>
                </c:pt>
                <c:pt idx="234">
                  <c:v>-2.1939899999999999</c:v>
                </c:pt>
                <c:pt idx="235">
                  <c:v>-2.1878799999999998</c:v>
                </c:pt>
                <c:pt idx="236">
                  <c:v>-2.1862399999999997</c:v>
                </c:pt>
                <c:pt idx="237">
                  <c:v>-2.1848999999999998</c:v>
                </c:pt>
                <c:pt idx="238">
                  <c:v>-2.1830699999999998</c:v>
                </c:pt>
                <c:pt idx="239">
                  <c:v>-2.1807799999999999</c:v>
                </c:pt>
                <c:pt idx="240">
                  <c:v>-2.1775199999999999</c:v>
                </c:pt>
                <c:pt idx="241">
                  <c:v>-2.1736599999999977</c:v>
                </c:pt>
                <c:pt idx="242">
                  <c:v>-2.1682100000000002</c:v>
                </c:pt>
                <c:pt idx="243">
                  <c:v>-2.1656599999999977</c:v>
                </c:pt>
                <c:pt idx="244">
                  <c:v>-2.16269</c:v>
                </c:pt>
                <c:pt idx="245">
                  <c:v>-2.16242</c:v>
                </c:pt>
                <c:pt idx="246">
                  <c:v>-2.1601400000000002</c:v>
                </c:pt>
                <c:pt idx="247">
                  <c:v>-2.1593</c:v>
                </c:pt>
                <c:pt idx="248">
                  <c:v>-2.1576900000000001</c:v>
                </c:pt>
                <c:pt idx="249">
                  <c:v>-2.1568999999999967</c:v>
                </c:pt>
                <c:pt idx="250">
                  <c:v>-2.15476</c:v>
                </c:pt>
                <c:pt idx="251">
                  <c:v>-2.1534300000000002</c:v>
                </c:pt>
                <c:pt idx="252">
                  <c:v>-2.1525099999999977</c:v>
                </c:pt>
                <c:pt idx="253">
                  <c:v>-2.1496200000000001</c:v>
                </c:pt>
                <c:pt idx="254">
                  <c:v>-2.1418300000000001</c:v>
                </c:pt>
                <c:pt idx="255">
                  <c:v>-2.1403799999999999</c:v>
                </c:pt>
                <c:pt idx="256">
                  <c:v>-2.1397599999999977</c:v>
                </c:pt>
                <c:pt idx="257">
                  <c:v>-2.1391300000000002</c:v>
                </c:pt>
                <c:pt idx="258">
                  <c:v>-2.1377199999999998</c:v>
                </c:pt>
                <c:pt idx="259">
                  <c:v>-2.1353599999999977</c:v>
                </c:pt>
                <c:pt idx="260">
                  <c:v>-2.1267</c:v>
                </c:pt>
                <c:pt idx="261">
                  <c:v>-2.1221800000000002</c:v>
                </c:pt>
                <c:pt idx="262">
                  <c:v>-2.1219299999999999</c:v>
                </c:pt>
                <c:pt idx="263">
                  <c:v>-2.1217000000000001</c:v>
                </c:pt>
                <c:pt idx="264">
                  <c:v>-2.1206999999999998</c:v>
                </c:pt>
                <c:pt idx="265">
                  <c:v>-2.1201099999999999</c:v>
                </c:pt>
                <c:pt idx="266">
                  <c:v>-2.1198599999999872</c:v>
                </c:pt>
                <c:pt idx="267">
                  <c:v>-2.1151599999999977</c:v>
                </c:pt>
                <c:pt idx="268">
                  <c:v>-2.11361</c:v>
                </c:pt>
                <c:pt idx="269">
                  <c:v>-2.1122699999999872</c:v>
                </c:pt>
                <c:pt idx="270">
                  <c:v>-2.1101899999999998</c:v>
                </c:pt>
                <c:pt idx="271">
                  <c:v>-2.1052</c:v>
                </c:pt>
                <c:pt idx="272">
                  <c:v>-2.1044299999999998</c:v>
                </c:pt>
                <c:pt idx="273">
                  <c:v>-2.09937</c:v>
                </c:pt>
                <c:pt idx="274">
                  <c:v>-2.09572</c:v>
                </c:pt>
                <c:pt idx="275">
                  <c:v>-2.0956599999999872</c:v>
                </c:pt>
                <c:pt idx="276">
                  <c:v>-2.0908499999999872</c:v>
                </c:pt>
                <c:pt idx="277">
                  <c:v>-2.0892900000000001</c:v>
                </c:pt>
                <c:pt idx="278">
                  <c:v>-2.0878199999999998</c:v>
                </c:pt>
                <c:pt idx="279">
                  <c:v>-2.0867999999999998</c:v>
                </c:pt>
                <c:pt idx="280">
                  <c:v>-2.0823399999999999</c:v>
                </c:pt>
                <c:pt idx="281">
                  <c:v>-2.0809899999999999</c:v>
                </c:pt>
                <c:pt idx="282">
                  <c:v>-2.0808499999999968</c:v>
                </c:pt>
                <c:pt idx="283">
                  <c:v>-2.0806399999999998</c:v>
                </c:pt>
                <c:pt idx="284">
                  <c:v>-2.0795599999999967</c:v>
                </c:pt>
                <c:pt idx="285">
                  <c:v>-2.0768899999999872</c:v>
                </c:pt>
                <c:pt idx="286">
                  <c:v>-2.0738599999999967</c:v>
                </c:pt>
                <c:pt idx="287">
                  <c:v>-2.07382</c:v>
                </c:pt>
                <c:pt idx="288">
                  <c:v>-2.07152</c:v>
                </c:pt>
                <c:pt idx="289">
                  <c:v>-2.0713599999999968</c:v>
                </c:pt>
                <c:pt idx="290">
                  <c:v>-2.0645500000000001</c:v>
                </c:pt>
                <c:pt idx="291">
                  <c:v>-2.06141</c:v>
                </c:pt>
                <c:pt idx="292">
                  <c:v>-2.0590499999999872</c:v>
                </c:pt>
                <c:pt idx="293">
                  <c:v>-2.0529099999999967</c:v>
                </c:pt>
                <c:pt idx="294">
                  <c:v>-2.0528599999999799</c:v>
                </c:pt>
                <c:pt idx="295">
                  <c:v>-2.0506199999999977</c:v>
                </c:pt>
                <c:pt idx="296">
                  <c:v>-2.0489099999999998</c:v>
                </c:pt>
                <c:pt idx="297">
                  <c:v>-2.0476700000000001</c:v>
                </c:pt>
                <c:pt idx="298">
                  <c:v>-2.0448399999999998</c:v>
                </c:pt>
                <c:pt idx="299">
                  <c:v>-2.0415299999999998</c:v>
                </c:pt>
                <c:pt idx="300">
                  <c:v>-2.0389200000000001</c:v>
                </c:pt>
                <c:pt idx="301">
                  <c:v>-2.0382699999999967</c:v>
                </c:pt>
                <c:pt idx="302">
                  <c:v>-2.0304499999999872</c:v>
                </c:pt>
                <c:pt idx="303">
                  <c:v>-2.02949</c:v>
                </c:pt>
                <c:pt idx="304">
                  <c:v>-2.02666999999999</c:v>
                </c:pt>
                <c:pt idx="305">
                  <c:v>-2.0240900000000002</c:v>
                </c:pt>
                <c:pt idx="306">
                  <c:v>-2.01938</c:v>
                </c:pt>
                <c:pt idx="307">
                  <c:v>-2.0186799999999967</c:v>
                </c:pt>
                <c:pt idx="308">
                  <c:v>-2.0175700000000001</c:v>
                </c:pt>
                <c:pt idx="309">
                  <c:v>-2.0173399999999999</c:v>
                </c:pt>
                <c:pt idx="310">
                  <c:v>-2.0167799999999967</c:v>
                </c:pt>
                <c:pt idx="311">
                  <c:v>-2.0151599999999967</c:v>
                </c:pt>
                <c:pt idx="312">
                  <c:v>-2.0116799999999881</c:v>
                </c:pt>
                <c:pt idx="313">
                  <c:v>-2.00942</c:v>
                </c:pt>
                <c:pt idx="314">
                  <c:v>-2.0083799999999998</c:v>
                </c:pt>
                <c:pt idx="315">
                  <c:v>-2.0020099999999967</c:v>
                </c:pt>
                <c:pt idx="316">
                  <c:v>-2.0001699999999998</c:v>
                </c:pt>
                <c:pt idx="317">
                  <c:v>-1.9984500000000061</c:v>
                </c:pt>
                <c:pt idx="318">
                  <c:v>-1.9980000000000051</c:v>
                </c:pt>
                <c:pt idx="319">
                  <c:v>-1.9921200000000001</c:v>
                </c:pt>
                <c:pt idx="320">
                  <c:v>-1.9911999999999996</c:v>
                </c:pt>
                <c:pt idx="321">
                  <c:v>-1.9893999999999996</c:v>
                </c:pt>
                <c:pt idx="322">
                  <c:v>-1.9884800000000058</c:v>
                </c:pt>
                <c:pt idx="323">
                  <c:v>-1.9881900000000001</c:v>
                </c:pt>
                <c:pt idx="324">
                  <c:v>-1.9858699999999996</c:v>
                </c:pt>
                <c:pt idx="325">
                  <c:v>-1.9777199999999995</c:v>
                </c:pt>
                <c:pt idx="326">
                  <c:v>-1.9747299999999997</c:v>
                </c:pt>
                <c:pt idx="327">
                  <c:v>-1.9736099999999996</c:v>
                </c:pt>
                <c:pt idx="328">
                  <c:v>-1.9732299999999996</c:v>
                </c:pt>
                <c:pt idx="329">
                  <c:v>-1.9708999999999997</c:v>
                </c:pt>
                <c:pt idx="330">
                  <c:v>-1.9685600000000001</c:v>
                </c:pt>
                <c:pt idx="331">
                  <c:v>-1.9672099999999995</c:v>
                </c:pt>
                <c:pt idx="332">
                  <c:v>-1.9660600000000001</c:v>
                </c:pt>
                <c:pt idx="333">
                  <c:v>-1.9657599999999995</c:v>
                </c:pt>
                <c:pt idx="334">
                  <c:v>-1.9594199999999995</c:v>
                </c:pt>
                <c:pt idx="335">
                  <c:v>-1.9576399999999996</c:v>
                </c:pt>
                <c:pt idx="336">
                  <c:v>-1.9539299999999944</c:v>
                </c:pt>
                <c:pt idx="337">
                  <c:v>-1.9495099999999996</c:v>
                </c:pt>
                <c:pt idx="338">
                  <c:v>-1.9464600000000001</c:v>
                </c:pt>
                <c:pt idx="339">
                  <c:v>-1.9460299999999995</c:v>
                </c:pt>
                <c:pt idx="340">
                  <c:v>-1.9442900000000001</c:v>
                </c:pt>
                <c:pt idx="341">
                  <c:v>-1.9416999999999989</c:v>
                </c:pt>
                <c:pt idx="342">
                  <c:v>-1.9400900000000001</c:v>
                </c:pt>
                <c:pt idx="343">
                  <c:v>-1.9387799999999995</c:v>
                </c:pt>
                <c:pt idx="344">
                  <c:v>-1.9360600000000001</c:v>
                </c:pt>
                <c:pt idx="345">
                  <c:v>-1.9339499999999996</c:v>
                </c:pt>
                <c:pt idx="346">
                  <c:v>-1.9334099999999996</c:v>
                </c:pt>
                <c:pt idx="347">
                  <c:v>-1.92862</c:v>
                </c:pt>
                <c:pt idx="348">
                  <c:v>-1.92259</c:v>
                </c:pt>
                <c:pt idx="349">
                  <c:v>-1.9214999999999989</c:v>
                </c:pt>
                <c:pt idx="350">
                  <c:v>-1.9195899999999995</c:v>
                </c:pt>
                <c:pt idx="351">
                  <c:v>-1.9194499999999997</c:v>
                </c:pt>
                <c:pt idx="352">
                  <c:v>-1.9125999999999996</c:v>
                </c:pt>
                <c:pt idx="353">
                  <c:v>-1.9120400000000046</c:v>
                </c:pt>
                <c:pt idx="354">
                  <c:v>-1.91096</c:v>
                </c:pt>
                <c:pt idx="355">
                  <c:v>-1.9091299999999989</c:v>
                </c:pt>
                <c:pt idx="356">
                  <c:v>-1.9079499999999996</c:v>
                </c:pt>
                <c:pt idx="357">
                  <c:v>-1.9077799999999996</c:v>
                </c:pt>
                <c:pt idx="358">
                  <c:v>-1.9074699999999996</c:v>
                </c:pt>
                <c:pt idx="359">
                  <c:v>-1.9060800000000051</c:v>
                </c:pt>
                <c:pt idx="360">
                  <c:v>-1.9057199999999994</c:v>
                </c:pt>
                <c:pt idx="361">
                  <c:v>-1.9047699999999996</c:v>
                </c:pt>
                <c:pt idx="362">
                  <c:v>-1.9043600000000001</c:v>
                </c:pt>
                <c:pt idx="363">
                  <c:v>-1.9042500000000051</c:v>
                </c:pt>
                <c:pt idx="364">
                  <c:v>-1.9027299999999996</c:v>
                </c:pt>
                <c:pt idx="365">
                  <c:v>-1.9022699999999995</c:v>
                </c:pt>
                <c:pt idx="366">
                  <c:v>-1.9012499999999997</c:v>
                </c:pt>
                <c:pt idx="367">
                  <c:v>-1.8997599999999999</c:v>
                </c:pt>
                <c:pt idx="368">
                  <c:v>-1.8993800000000001</c:v>
                </c:pt>
                <c:pt idx="369">
                  <c:v>-1.8977599999999999</c:v>
                </c:pt>
                <c:pt idx="370">
                  <c:v>-1.89578</c:v>
                </c:pt>
                <c:pt idx="371">
                  <c:v>-1.89551</c:v>
                </c:pt>
                <c:pt idx="372">
                  <c:v>-1.8936599999999999</c:v>
                </c:pt>
                <c:pt idx="373">
                  <c:v>-1.8917299999999944</c:v>
                </c:pt>
                <c:pt idx="374">
                  <c:v>-1.8891199999999999</c:v>
                </c:pt>
                <c:pt idx="375">
                  <c:v>-1.8890899999999999</c:v>
                </c:pt>
                <c:pt idx="376">
                  <c:v>-1.8849899999999999</c:v>
                </c:pt>
                <c:pt idx="377">
                  <c:v>-1.88493</c:v>
                </c:pt>
                <c:pt idx="378">
                  <c:v>-1.88171</c:v>
                </c:pt>
                <c:pt idx="379">
                  <c:v>-1.87937</c:v>
                </c:pt>
                <c:pt idx="380">
                  <c:v>-1.8785400000000001</c:v>
                </c:pt>
                <c:pt idx="381">
                  <c:v>-1.87513</c:v>
                </c:pt>
                <c:pt idx="382">
                  <c:v>-1.8751100000000001</c:v>
                </c:pt>
                <c:pt idx="383">
                  <c:v>-1.8740800000000051</c:v>
                </c:pt>
                <c:pt idx="384">
                  <c:v>-1.87195</c:v>
                </c:pt>
                <c:pt idx="385">
                  <c:v>-1.8702700000000001</c:v>
                </c:pt>
                <c:pt idx="386">
                  <c:v>-1.86819</c:v>
                </c:pt>
                <c:pt idx="387">
                  <c:v>-1.86802</c:v>
                </c:pt>
                <c:pt idx="388">
                  <c:v>-1.8663000000000001</c:v>
                </c:pt>
                <c:pt idx="389">
                  <c:v>-1.8662799999999999</c:v>
                </c:pt>
                <c:pt idx="390">
                  <c:v>-1.8656899999999998</c:v>
                </c:pt>
                <c:pt idx="391">
                  <c:v>-1.86144</c:v>
                </c:pt>
                <c:pt idx="392">
                  <c:v>-1.8603400000000001</c:v>
                </c:pt>
                <c:pt idx="393">
                  <c:v>-1.85745</c:v>
                </c:pt>
                <c:pt idx="394">
                  <c:v>-1.8560300000000001</c:v>
                </c:pt>
                <c:pt idx="395">
                  <c:v>-1.85419</c:v>
                </c:pt>
                <c:pt idx="396">
                  <c:v>-1.85293</c:v>
                </c:pt>
                <c:pt idx="397">
                  <c:v>-1.8525199999999999</c:v>
                </c:pt>
                <c:pt idx="398">
                  <c:v>-1.8520399999999999</c:v>
                </c:pt>
                <c:pt idx="399">
                  <c:v>-1.8489500000000001</c:v>
                </c:pt>
                <c:pt idx="400">
                  <c:v>-1.84714</c:v>
                </c:pt>
                <c:pt idx="401">
                  <c:v>-1.8425499999999999</c:v>
                </c:pt>
                <c:pt idx="402">
                  <c:v>-1.8384199999999999</c:v>
                </c:pt>
                <c:pt idx="403">
                  <c:v>-1.83754</c:v>
                </c:pt>
                <c:pt idx="404">
                  <c:v>-1.83639</c:v>
                </c:pt>
                <c:pt idx="405">
                  <c:v>-1.8359399999999944</c:v>
                </c:pt>
                <c:pt idx="406">
                  <c:v>-1.83508</c:v>
                </c:pt>
                <c:pt idx="407">
                  <c:v>-1.8347899999999999</c:v>
                </c:pt>
                <c:pt idx="408">
                  <c:v>-1.8340399999999999</c:v>
                </c:pt>
                <c:pt idx="409">
                  <c:v>-1.8339899999999998</c:v>
                </c:pt>
                <c:pt idx="410">
                  <c:v>-1.82857</c:v>
                </c:pt>
                <c:pt idx="411">
                  <c:v>-1.82751</c:v>
                </c:pt>
                <c:pt idx="412">
                  <c:v>-1.82467</c:v>
                </c:pt>
                <c:pt idx="413">
                  <c:v>-1.82439</c:v>
                </c:pt>
                <c:pt idx="414">
                  <c:v>-1.8237199999999998</c:v>
                </c:pt>
                <c:pt idx="415">
                  <c:v>-1.8203400000000001</c:v>
                </c:pt>
                <c:pt idx="416">
                  <c:v>-1.8182100000000001</c:v>
                </c:pt>
                <c:pt idx="417">
                  <c:v>-1.8162799999999999</c:v>
                </c:pt>
                <c:pt idx="418">
                  <c:v>-1.8143199999999999</c:v>
                </c:pt>
                <c:pt idx="419">
                  <c:v>-1.8131199999999998</c:v>
                </c:pt>
                <c:pt idx="420">
                  <c:v>-1.81304</c:v>
                </c:pt>
                <c:pt idx="421">
                  <c:v>-1.8123</c:v>
                </c:pt>
                <c:pt idx="422">
                  <c:v>-1.8118599999999998</c:v>
                </c:pt>
                <c:pt idx="423">
                  <c:v>-1.80707</c:v>
                </c:pt>
                <c:pt idx="424">
                  <c:v>-1.8068899999999999</c:v>
                </c:pt>
                <c:pt idx="425">
                  <c:v>-1.80623</c:v>
                </c:pt>
                <c:pt idx="426">
                  <c:v>-1.8041</c:v>
                </c:pt>
                <c:pt idx="427">
                  <c:v>-1.80274</c:v>
                </c:pt>
                <c:pt idx="428">
                  <c:v>-1.8003100000000001</c:v>
                </c:pt>
                <c:pt idx="429">
                  <c:v>-1.7986400000000005</c:v>
                </c:pt>
                <c:pt idx="430">
                  <c:v>-1.797399999999995</c:v>
                </c:pt>
                <c:pt idx="431">
                  <c:v>-1.7949400000000004</c:v>
                </c:pt>
                <c:pt idx="432">
                  <c:v>-1.7902100000000005</c:v>
                </c:pt>
                <c:pt idx="433">
                  <c:v>-1.7894500000000004</c:v>
                </c:pt>
                <c:pt idx="434">
                  <c:v>-1.7893999999999946</c:v>
                </c:pt>
                <c:pt idx="435">
                  <c:v>-1.7874899999999998</c:v>
                </c:pt>
                <c:pt idx="436">
                  <c:v>-1.7873800000000004</c:v>
                </c:pt>
                <c:pt idx="437">
                  <c:v>-1.7856699999999945</c:v>
                </c:pt>
                <c:pt idx="438">
                  <c:v>-1.7827500000000005</c:v>
                </c:pt>
                <c:pt idx="439">
                  <c:v>-1.7820900000000004</c:v>
                </c:pt>
                <c:pt idx="440">
                  <c:v>-1.7820700000000005</c:v>
                </c:pt>
                <c:pt idx="441">
                  <c:v>-1.7798299999999931</c:v>
                </c:pt>
                <c:pt idx="442">
                  <c:v>-1.7793899999999998</c:v>
                </c:pt>
                <c:pt idx="443">
                  <c:v>-1.7757899999999998</c:v>
                </c:pt>
                <c:pt idx="444">
                  <c:v>-1.7755500000000004</c:v>
                </c:pt>
                <c:pt idx="445">
                  <c:v>-1.7704000000000004</c:v>
                </c:pt>
                <c:pt idx="446">
                  <c:v>-1.7702899999999999</c:v>
                </c:pt>
                <c:pt idx="447">
                  <c:v>-1.7696499999999953</c:v>
                </c:pt>
                <c:pt idx="448">
                  <c:v>-1.7663800000000005</c:v>
                </c:pt>
                <c:pt idx="449">
                  <c:v>-1.7633999999999943</c:v>
                </c:pt>
                <c:pt idx="450">
                  <c:v>-1.7605999999999953</c:v>
                </c:pt>
                <c:pt idx="451">
                  <c:v>-1.7604800000000005</c:v>
                </c:pt>
                <c:pt idx="452">
                  <c:v>-1.7598199999999953</c:v>
                </c:pt>
                <c:pt idx="453">
                  <c:v>-1.7579899999999953</c:v>
                </c:pt>
                <c:pt idx="454">
                  <c:v>-1.7558999999999931</c:v>
                </c:pt>
                <c:pt idx="455">
                  <c:v>-1.7558099999999945</c:v>
                </c:pt>
                <c:pt idx="456">
                  <c:v>-1.7541899999999999</c:v>
                </c:pt>
                <c:pt idx="457">
                  <c:v>-1.7534899999999998</c:v>
                </c:pt>
                <c:pt idx="458">
                  <c:v>-1.7525400000000004</c:v>
                </c:pt>
                <c:pt idx="459">
                  <c:v>-1.7524700000000004</c:v>
                </c:pt>
                <c:pt idx="460">
                  <c:v>-1.7496399999999945</c:v>
                </c:pt>
                <c:pt idx="461">
                  <c:v>-1.7487999999999948</c:v>
                </c:pt>
                <c:pt idx="462">
                  <c:v>-1.7444000000000004</c:v>
                </c:pt>
                <c:pt idx="463">
                  <c:v>-1.7426599999999999</c:v>
                </c:pt>
                <c:pt idx="464">
                  <c:v>-1.7409500000000004</c:v>
                </c:pt>
                <c:pt idx="465">
                  <c:v>-1.7294299999999931</c:v>
                </c:pt>
                <c:pt idx="466">
                  <c:v>-1.7268299999999945</c:v>
                </c:pt>
                <c:pt idx="467">
                  <c:v>-1.7263999999999953</c:v>
                </c:pt>
                <c:pt idx="468">
                  <c:v>-1.7253199999999953</c:v>
                </c:pt>
                <c:pt idx="469">
                  <c:v>-1.7210099999999953</c:v>
                </c:pt>
                <c:pt idx="470">
                  <c:v>-1.7203500000000005</c:v>
                </c:pt>
                <c:pt idx="471">
                  <c:v>-1.7194499999999948</c:v>
                </c:pt>
                <c:pt idx="472">
                  <c:v>-1.7186599999999999</c:v>
                </c:pt>
                <c:pt idx="473">
                  <c:v>-1.7143699999999953</c:v>
                </c:pt>
                <c:pt idx="474">
                  <c:v>-1.7133699999999938</c:v>
                </c:pt>
                <c:pt idx="475">
                  <c:v>-1.7123100000000004</c:v>
                </c:pt>
                <c:pt idx="476">
                  <c:v>-1.7114699999999934</c:v>
                </c:pt>
                <c:pt idx="477">
                  <c:v>-1.7107199999999998</c:v>
                </c:pt>
                <c:pt idx="478">
                  <c:v>-1.7079899999999948</c:v>
                </c:pt>
                <c:pt idx="479">
                  <c:v>-1.7073799999999948</c:v>
                </c:pt>
                <c:pt idx="480">
                  <c:v>-1.7057699999999918</c:v>
                </c:pt>
                <c:pt idx="481">
                  <c:v>-1.7040899999999999</c:v>
                </c:pt>
                <c:pt idx="482">
                  <c:v>-1.7040500000000005</c:v>
                </c:pt>
                <c:pt idx="483">
                  <c:v>-1.7036599999999953</c:v>
                </c:pt>
                <c:pt idx="484">
                  <c:v>-1.7034999999999927</c:v>
                </c:pt>
                <c:pt idx="485">
                  <c:v>-1.7007299999999943</c:v>
                </c:pt>
                <c:pt idx="486">
                  <c:v>-1.7002400000000004</c:v>
                </c:pt>
                <c:pt idx="487">
                  <c:v>-1.69909</c:v>
                </c:pt>
                <c:pt idx="488">
                  <c:v>-1.69726</c:v>
                </c:pt>
                <c:pt idx="489">
                  <c:v>-1.6972</c:v>
                </c:pt>
                <c:pt idx="490">
                  <c:v>-1.6968700000000001</c:v>
                </c:pt>
                <c:pt idx="491">
                  <c:v>-1.6952700000000001</c:v>
                </c:pt>
                <c:pt idx="492">
                  <c:v>-1.6946099999999999</c:v>
                </c:pt>
                <c:pt idx="493">
                  <c:v>-1.6936599999999999</c:v>
                </c:pt>
                <c:pt idx="494">
                  <c:v>-1.6932499999999999</c:v>
                </c:pt>
                <c:pt idx="495">
                  <c:v>-1.6898199999999999</c:v>
                </c:pt>
                <c:pt idx="496">
                  <c:v>-1.6888500000000051</c:v>
                </c:pt>
                <c:pt idx="497">
                  <c:v>-1.6885300000000001</c:v>
                </c:pt>
                <c:pt idx="498">
                  <c:v>-1.68564</c:v>
                </c:pt>
                <c:pt idx="499">
                  <c:v>-1.68546</c:v>
                </c:pt>
                <c:pt idx="500">
                  <c:v>-1.6836899999999999</c:v>
                </c:pt>
                <c:pt idx="501">
                  <c:v>-1.67876</c:v>
                </c:pt>
                <c:pt idx="502">
                  <c:v>-1.67761</c:v>
                </c:pt>
                <c:pt idx="503">
                  <c:v>-1.67649</c:v>
                </c:pt>
                <c:pt idx="504">
                  <c:v>-1.6753</c:v>
                </c:pt>
                <c:pt idx="505">
                  <c:v>-1.67469</c:v>
                </c:pt>
                <c:pt idx="506">
                  <c:v>-1.67361</c:v>
                </c:pt>
                <c:pt idx="507">
                  <c:v>-1.67083</c:v>
                </c:pt>
                <c:pt idx="508">
                  <c:v>-1.66534</c:v>
                </c:pt>
                <c:pt idx="509">
                  <c:v>-1.6641699999999999</c:v>
                </c:pt>
                <c:pt idx="510">
                  <c:v>-1.65812</c:v>
                </c:pt>
                <c:pt idx="511">
                  <c:v>-1.65662</c:v>
                </c:pt>
                <c:pt idx="512">
                  <c:v>-1.65462</c:v>
                </c:pt>
                <c:pt idx="513">
                  <c:v>-1.65032</c:v>
                </c:pt>
                <c:pt idx="514">
                  <c:v>-1.6500400000000051</c:v>
                </c:pt>
                <c:pt idx="515">
                  <c:v>-1.6500000000000001</c:v>
                </c:pt>
                <c:pt idx="516">
                  <c:v>-1.6496599999999999</c:v>
                </c:pt>
                <c:pt idx="517">
                  <c:v>-1.64859</c:v>
                </c:pt>
                <c:pt idx="518">
                  <c:v>-1.6481600000000001</c:v>
                </c:pt>
                <c:pt idx="519">
                  <c:v>-1.6477299999999944</c:v>
                </c:pt>
                <c:pt idx="520">
                  <c:v>-1.64683</c:v>
                </c:pt>
                <c:pt idx="521">
                  <c:v>-1.6434599999999999</c:v>
                </c:pt>
                <c:pt idx="522">
                  <c:v>-1.6426000000000001</c:v>
                </c:pt>
                <c:pt idx="523">
                  <c:v>-1.6371899999999999</c:v>
                </c:pt>
                <c:pt idx="524">
                  <c:v>-1.63012</c:v>
                </c:pt>
                <c:pt idx="525">
                  <c:v>-1.6297699999999948</c:v>
                </c:pt>
                <c:pt idx="526">
                  <c:v>-1.62459</c:v>
                </c:pt>
                <c:pt idx="527">
                  <c:v>-1.6240500000000055</c:v>
                </c:pt>
                <c:pt idx="528">
                  <c:v>-1.62043</c:v>
                </c:pt>
                <c:pt idx="529">
                  <c:v>-1.6195899999999999</c:v>
                </c:pt>
                <c:pt idx="530">
                  <c:v>-1.61876</c:v>
                </c:pt>
                <c:pt idx="531">
                  <c:v>-1.61764</c:v>
                </c:pt>
                <c:pt idx="532">
                  <c:v>-1.61754</c:v>
                </c:pt>
                <c:pt idx="533">
                  <c:v>-1.6162099999999999</c:v>
                </c:pt>
                <c:pt idx="534">
                  <c:v>-1.6146799999999999</c:v>
                </c:pt>
                <c:pt idx="535">
                  <c:v>-1.6140800000000051</c:v>
                </c:pt>
                <c:pt idx="536">
                  <c:v>-1.61375</c:v>
                </c:pt>
                <c:pt idx="537">
                  <c:v>-1.6136699999999948</c:v>
                </c:pt>
                <c:pt idx="538">
                  <c:v>-1.6131</c:v>
                </c:pt>
                <c:pt idx="539">
                  <c:v>-1.6108499999999999</c:v>
                </c:pt>
                <c:pt idx="540">
                  <c:v>-1.6059699999999943</c:v>
                </c:pt>
                <c:pt idx="541">
                  <c:v>-1.6026199999999999</c:v>
                </c:pt>
                <c:pt idx="542">
                  <c:v>-1.60233</c:v>
                </c:pt>
                <c:pt idx="543">
                  <c:v>-1.60155</c:v>
                </c:pt>
                <c:pt idx="544">
                  <c:v>-1.5988800000000001</c:v>
                </c:pt>
                <c:pt idx="545">
                  <c:v>-1.5988100000000001</c:v>
                </c:pt>
                <c:pt idx="546">
                  <c:v>-1.5977299999999937</c:v>
                </c:pt>
                <c:pt idx="547">
                  <c:v>-1.59727</c:v>
                </c:pt>
                <c:pt idx="548">
                  <c:v>-1.5930500000000001</c:v>
                </c:pt>
                <c:pt idx="549">
                  <c:v>-1.58701</c:v>
                </c:pt>
                <c:pt idx="550">
                  <c:v>-1.5860500000000051</c:v>
                </c:pt>
                <c:pt idx="551">
                  <c:v>-1.5860300000000001</c:v>
                </c:pt>
                <c:pt idx="552">
                  <c:v>-1.58548</c:v>
                </c:pt>
                <c:pt idx="553">
                  <c:v>-1.5831500000000001</c:v>
                </c:pt>
                <c:pt idx="554">
                  <c:v>-1.58209</c:v>
                </c:pt>
                <c:pt idx="555">
                  <c:v>-1.58084</c:v>
                </c:pt>
                <c:pt idx="556">
                  <c:v>-1.58022</c:v>
                </c:pt>
                <c:pt idx="557">
                  <c:v>-1.5795399999999948</c:v>
                </c:pt>
                <c:pt idx="558">
                  <c:v>-1.5787100000000001</c:v>
                </c:pt>
                <c:pt idx="559">
                  <c:v>-1.5782799999999999</c:v>
                </c:pt>
                <c:pt idx="560">
                  <c:v>-1.5763</c:v>
                </c:pt>
                <c:pt idx="561">
                  <c:v>-1.5759199999999998</c:v>
                </c:pt>
                <c:pt idx="562">
                  <c:v>-1.57433</c:v>
                </c:pt>
                <c:pt idx="563">
                  <c:v>-1.5726100000000001</c:v>
                </c:pt>
                <c:pt idx="564">
                  <c:v>-1.5714199999999998</c:v>
                </c:pt>
                <c:pt idx="565">
                  <c:v>-1.5706</c:v>
                </c:pt>
                <c:pt idx="566">
                  <c:v>-1.5699699999999936</c:v>
                </c:pt>
                <c:pt idx="567">
                  <c:v>-1.5677999999999936</c:v>
                </c:pt>
                <c:pt idx="568">
                  <c:v>-1.56671</c:v>
                </c:pt>
                <c:pt idx="569">
                  <c:v>-1.5657299999999936</c:v>
                </c:pt>
                <c:pt idx="570">
                  <c:v>-1.56202</c:v>
                </c:pt>
                <c:pt idx="571">
                  <c:v>-1.5611199999999998</c:v>
                </c:pt>
                <c:pt idx="572">
                  <c:v>-1.5610599999999999</c:v>
                </c:pt>
                <c:pt idx="573">
                  <c:v>-1.5597999999999936</c:v>
                </c:pt>
                <c:pt idx="574">
                  <c:v>-1.5557799999999948</c:v>
                </c:pt>
                <c:pt idx="575">
                  <c:v>-1.5554599999999998</c:v>
                </c:pt>
                <c:pt idx="576">
                  <c:v>-1.55528</c:v>
                </c:pt>
                <c:pt idx="577">
                  <c:v>-1.55525</c:v>
                </c:pt>
                <c:pt idx="578">
                  <c:v>-1.5545100000000001</c:v>
                </c:pt>
                <c:pt idx="579">
                  <c:v>-1.5523800000000001</c:v>
                </c:pt>
                <c:pt idx="580">
                  <c:v>-1.5514299999999936</c:v>
                </c:pt>
                <c:pt idx="581">
                  <c:v>-1.5507299999999948</c:v>
                </c:pt>
                <c:pt idx="582">
                  <c:v>-1.5499799999999944</c:v>
                </c:pt>
                <c:pt idx="583">
                  <c:v>-1.5468999999999948</c:v>
                </c:pt>
                <c:pt idx="584">
                  <c:v>-1.5454199999999998</c:v>
                </c:pt>
                <c:pt idx="585">
                  <c:v>-1.5446199999999999</c:v>
                </c:pt>
                <c:pt idx="586">
                  <c:v>-1.54209</c:v>
                </c:pt>
                <c:pt idx="587">
                  <c:v>-1.5420700000000001</c:v>
                </c:pt>
                <c:pt idx="588">
                  <c:v>-1.5415899999999998</c:v>
                </c:pt>
                <c:pt idx="589">
                  <c:v>-1.5411199999999998</c:v>
                </c:pt>
                <c:pt idx="590">
                  <c:v>-1.5410299999999943</c:v>
                </c:pt>
                <c:pt idx="591">
                  <c:v>-1.5401499999999999</c:v>
                </c:pt>
                <c:pt idx="592">
                  <c:v>-1.5400700000000001</c:v>
                </c:pt>
                <c:pt idx="593">
                  <c:v>-1.5352399999999948</c:v>
                </c:pt>
                <c:pt idx="594">
                  <c:v>-1.5349299999999944</c:v>
                </c:pt>
                <c:pt idx="595">
                  <c:v>-1.53485</c:v>
                </c:pt>
                <c:pt idx="596">
                  <c:v>-1.5295999999999936</c:v>
                </c:pt>
                <c:pt idx="597">
                  <c:v>-1.5290199999999998</c:v>
                </c:pt>
                <c:pt idx="598">
                  <c:v>-1.5289999999999944</c:v>
                </c:pt>
                <c:pt idx="599">
                  <c:v>-1.52874</c:v>
                </c:pt>
                <c:pt idx="600">
                  <c:v>-1.5278499999999948</c:v>
                </c:pt>
                <c:pt idx="601">
                  <c:v>-1.5271999999999943</c:v>
                </c:pt>
                <c:pt idx="602">
                  <c:v>-1.5267999999999948</c:v>
                </c:pt>
                <c:pt idx="603">
                  <c:v>-1.5249999999999944</c:v>
                </c:pt>
                <c:pt idx="604">
                  <c:v>-1.5217199999999949</c:v>
                </c:pt>
                <c:pt idx="605">
                  <c:v>-1.5214799999999948</c:v>
                </c:pt>
                <c:pt idx="606">
                  <c:v>-1.5214199999999998</c:v>
                </c:pt>
                <c:pt idx="607">
                  <c:v>-1.52041</c:v>
                </c:pt>
                <c:pt idx="608">
                  <c:v>-1.5192699999999943</c:v>
                </c:pt>
                <c:pt idx="609">
                  <c:v>-1.51888</c:v>
                </c:pt>
                <c:pt idx="610">
                  <c:v>-1.51864</c:v>
                </c:pt>
                <c:pt idx="611">
                  <c:v>-1.51705</c:v>
                </c:pt>
                <c:pt idx="612">
                  <c:v>-1.51695</c:v>
                </c:pt>
                <c:pt idx="613">
                  <c:v>-1.51631</c:v>
                </c:pt>
                <c:pt idx="614">
                  <c:v>-1.5133199999999998</c:v>
                </c:pt>
                <c:pt idx="615">
                  <c:v>-1.51264</c:v>
                </c:pt>
                <c:pt idx="616">
                  <c:v>-1.50831</c:v>
                </c:pt>
                <c:pt idx="617">
                  <c:v>-1.50515</c:v>
                </c:pt>
                <c:pt idx="618">
                  <c:v>-1.5050299999999937</c:v>
                </c:pt>
                <c:pt idx="619">
                  <c:v>-1.5013699999999937</c:v>
                </c:pt>
                <c:pt idx="620">
                  <c:v>-1.5005500000000001</c:v>
                </c:pt>
                <c:pt idx="621">
                  <c:v>-1.4997699999999929</c:v>
                </c:pt>
                <c:pt idx="622">
                  <c:v>-1.4990699999999944</c:v>
                </c:pt>
                <c:pt idx="623">
                  <c:v>-1.4900800000000001</c:v>
                </c:pt>
                <c:pt idx="624">
                  <c:v>-1.4878699999999927</c:v>
                </c:pt>
                <c:pt idx="625">
                  <c:v>-1.4864999999999948</c:v>
                </c:pt>
                <c:pt idx="626">
                  <c:v>-1.4860199999999999</c:v>
                </c:pt>
                <c:pt idx="627">
                  <c:v>-1.4855599999999998</c:v>
                </c:pt>
                <c:pt idx="628">
                  <c:v>-1.4842199999999999</c:v>
                </c:pt>
                <c:pt idx="629">
                  <c:v>-1.4823599999999999</c:v>
                </c:pt>
                <c:pt idx="630">
                  <c:v>-1.4813099999999944</c:v>
                </c:pt>
                <c:pt idx="631">
                  <c:v>-1.48034</c:v>
                </c:pt>
                <c:pt idx="632">
                  <c:v>-1.4795799999999943</c:v>
                </c:pt>
                <c:pt idx="633">
                  <c:v>-1.4790899999999998</c:v>
                </c:pt>
                <c:pt idx="634">
                  <c:v>-1.4788599999999998</c:v>
                </c:pt>
                <c:pt idx="635">
                  <c:v>-1.4782</c:v>
                </c:pt>
                <c:pt idx="636">
                  <c:v>-1.47817</c:v>
                </c:pt>
                <c:pt idx="637">
                  <c:v>-1.478</c:v>
                </c:pt>
                <c:pt idx="638">
                  <c:v>-1.4773499999999948</c:v>
                </c:pt>
                <c:pt idx="639">
                  <c:v>-1.4771599999999998</c:v>
                </c:pt>
                <c:pt idx="640">
                  <c:v>-1.4756499999999944</c:v>
                </c:pt>
                <c:pt idx="641">
                  <c:v>-1.4754799999999944</c:v>
                </c:pt>
                <c:pt idx="642">
                  <c:v>-1.4737499999999943</c:v>
                </c:pt>
                <c:pt idx="643">
                  <c:v>-1.4734299999999927</c:v>
                </c:pt>
                <c:pt idx="644">
                  <c:v>-1.4715399999999936</c:v>
                </c:pt>
                <c:pt idx="645">
                  <c:v>-1.47081</c:v>
                </c:pt>
                <c:pt idx="646">
                  <c:v>-1.47071</c:v>
                </c:pt>
                <c:pt idx="647">
                  <c:v>-1.46848</c:v>
                </c:pt>
                <c:pt idx="648">
                  <c:v>-1.468</c:v>
                </c:pt>
                <c:pt idx="649">
                  <c:v>-1.4675599999999998</c:v>
                </c:pt>
                <c:pt idx="650">
                  <c:v>-1.4669899999999998</c:v>
                </c:pt>
                <c:pt idx="651">
                  <c:v>-1.4669099999999948</c:v>
                </c:pt>
                <c:pt idx="652">
                  <c:v>-1.4652199999999949</c:v>
                </c:pt>
                <c:pt idx="653">
                  <c:v>-1.4645899999999998</c:v>
                </c:pt>
                <c:pt idx="654">
                  <c:v>-1.464</c:v>
                </c:pt>
                <c:pt idx="655">
                  <c:v>-1.4626999999999943</c:v>
                </c:pt>
                <c:pt idx="656">
                  <c:v>-1.4618099999999929</c:v>
                </c:pt>
                <c:pt idx="657">
                  <c:v>-1.45838</c:v>
                </c:pt>
                <c:pt idx="658">
                  <c:v>-1.4579799999999929</c:v>
                </c:pt>
                <c:pt idx="659">
                  <c:v>-1.45455</c:v>
                </c:pt>
                <c:pt idx="660">
                  <c:v>-1.4516399999999929</c:v>
                </c:pt>
                <c:pt idx="661">
                  <c:v>-1.4505899999999998</c:v>
                </c:pt>
                <c:pt idx="662">
                  <c:v>-1.4504599999999999</c:v>
                </c:pt>
                <c:pt idx="663">
                  <c:v>-1.45031</c:v>
                </c:pt>
                <c:pt idx="664">
                  <c:v>-1.44841</c:v>
                </c:pt>
                <c:pt idx="665">
                  <c:v>-1.4463999999999944</c:v>
                </c:pt>
                <c:pt idx="666">
                  <c:v>-1.4459799999999929</c:v>
                </c:pt>
                <c:pt idx="667">
                  <c:v>-1.4457499999999937</c:v>
                </c:pt>
                <c:pt idx="668">
                  <c:v>-1.4441199999999998</c:v>
                </c:pt>
                <c:pt idx="669">
                  <c:v>-1.4428799999999948</c:v>
                </c:pt>
                <c:pt idx="670">
                  <c:v>-1.4353999999999913</c:v>
                </c:pt>
                <c:pt idx="671">
                  <c:v>-1.4322199999999998</c:v>
                </c:pt>
                <c:pt idx="672">
                  <c:v>-1.4304599999999998</c:v>
                </c:pt>
                <c:pt idx="673">
                  <c:v>-1.4293299999999913</c:v>
                </c:pt>
                <c:pt idx="674">
                  <c:v>-1.4281199999999998</c:v>
                </c:pt>
                <c:pt idx="675">
                  <c:v>-1.4259899999999934</c:v>
                </c:pt>
                <c:pt idx="676">
                  <c:v>-1.4258499999999936</c:v>
                </c:pt>
                <c:pt idx="677">
                  <c:v>-1.4256799999999932</c:v>
                </c:pt>
                <c:pt idx="678">
                  <c:v>-1.4241999999999944</c:v>
                </c:pt>
                <c:pt idx="679">
                  <c:v>-1.4169599999999998</c:v>
                </c:pt>
                <c:pt idx="680">
                  <c:v>-1.4116599999999944</c:v>
                </c:pt>
                <c:pt idx="681">
                  <c:v>-1.4112499999999943</c:v>
                </c:pt>
                <c:pt idx="682">
                  <c:v>-1.4096699999999911</c:v>
                </c:pt>
                <c:pt idx="683">
                  <c:v>-1.4085999999999936</c:v>
                </c:pt>
                <c:pt idx="684">
                  <c:v>-1.40645</c:v>
                </c:pt>
                <c:pt idx="685">
                  <c:v>-1.4061399999999948</c:v>
                </c:pt>
                <c:pt idx="686">
                  <c:v>-1.4043199999999998</c:v>
                </c:pt>
                <c:pt idx="687">
                  <c:v>-1.40386999999999</c:v>
                </c:pt>
                <c:pt idx="688">
                  <c:v>-1.4037799999999927</c:v>
                </c:pt>
                <c:pt idx="689">
                  <c:v>-1.39991</c:v>
                </c:pt>
                <c:pt idx="690">
                  <c:v>-1.3998299999999944</c:v>
                </c:pt>
                <c:pt idx="691">
                  <c:v>-1.3992500000000001</c:v>
                </c:pt>
                <c:pt idx="692">
                  <c:v>-1.3987700000000001</c:v>
                </c:pt>
                <c:pt idx="693">
                  <c:v>-1.3982500000000055</c:v>
                </c:pt>
                <c:pt idx="694">
                  <c:v>-1.3965799999999999</c:v>
                </c:pt>
                <c:pt idx="695">
                  <c:v>-1.3962000000000001</c:v>
                </c:pt>
                <c:pt idx="696">
                  <c:v>-1.39602</c:v>
                </c:pt>
                <c:pt idx="697">
                  <c:v>-1.3948700000000001</c:v>
                </c:pt>
                <c:pt idx="698">
                  <c:v>-1.3943500000000055</c:v>
                </c:pt>
                <c:pt idx="699">
                  <c:v>-1.3930899999999999</c:v>
                </c:pt>
                <c:pt idx="700">
                  <c:v>-1.3930199999999999</c:v>
                </c:pt>
                <c:pt idx="701">
                  <c:v>-1.3927799999999999</c:v>
                </c:pt>
                <c:pt idx="702">
                  <c:v>-1.39185</c:v>
                </c:pt>
                <c:pt idx="703">
                  <c:v>-1.3881399999999999</c:v>
                </c:pt>
                <c:pt idx="704">
                  <c:v>-1.3864399999999999</c:v>
                </c:pt>
                <c:pt idx="705">
                  <c:v>-1.3839999999999943</c:v>
                </c:pt>
                <c:pt idx="706">
                  <c:v>-1.3831500000000001</c:v>
                </c:pt>
                <c:pt idx="707">
                  <c:v>-1.37893</c:v>
                </c:pt>
                <c:pt idx="708">
                  <c:v>-1.37751</c:v>
                </c:pt>
                <c:pt idx="709">
                  <c:v>-1.37643</c:v>
                </c:pt>
                <c:pt idx="710">
                  <c:v>-1.3764099999999999</c:v>
                </c:pt>
                <c:pt idx="711">
                  <c:v>-1.3749199999999999</c:v>
                </c:pt>
                <c:pt idx="712">
                  <c:v>-1.3707800000000001</c:v>
                </c:pt>
                <c:pt idx="713">
                  <c:v>-1.36924</c:v>
                </c:pt>
                <c:pt idx="714">
                  <c:v>-1.3687499999999999</c:v>
                </c:pt>
                <c:pt idx="715">
                  <c:v>-1.3686400000000001</c:v>
                </c:pt>
                <c:pt idx="716">
                  <c:v>-1.3673899999999999</c:v>
                </c:pt>
                <c:pt idx="717">
                  <c:v>-1.36626</c:v>
                </c:pt>
                <c:pt idx="718">
                  <c:v>-1.36195</c:v>
                </c:pt>
                <c:pt idx="719">
                  <c:v>-1.36161</c:v>
                </c:pt>
                <c:pt idx="720">
                  <c:v>-1.3605400000000001</c:v>
                </c:pt>
                <c:pt idx="721">
                  <c:v>-1.3577399999999948</c:v>
                </c:pt>
                <c:pt idx="722">
                  <c:v>-1.3569199999999999</c:v>
                </c:pt>
                <c:pt idx="723">
                  <c:v>-1.3564499999999999</c:v>
                </c:pt>
                <c:pt idx="724">
                  <c:v>-1.3562799999999999</c:v>
                </c:pt>
                <c:pt idx="725">
                  <c:v>-1.3538699999999944</c:v>
                </c:pt>
                <c:pt idx="726">
                  <c:v>-1.3472999999999948</c:v>
                </c:pt>
                <c:pt idx="727">
                  <c:v>-1.3471599999999999</c:v>
                </c:pt>
                <c:pt idx="728">
                  <c:v>-1.3465199999999999</c:v>
                </c:pt>
                <c:pt idx="729">
                  <c:v>-1.34636</c:v>
                </c:pt>
                <c:pt idx="730">
                  <c:v>-1.3427800000000001</c:v>
                </c:pt>
                <c:pt idx="731">
                  <c:v>-1.34144</c:v>
                </c:pt>
                <c:pt idx="732">
                  <c:v>-1.3411299999999948</c:v>
                </c:pt>
                <c:pt idx="733">
                  <c:v>-1.34108</c:v>
                </c:pt>
                <c:pt idx="734">
                  <c:v>-1.3393199999999998</c:v>
                </c:pt>
                <c:pt idx="735">
                  <c:v>-1.33894</c:v>
                </c:pt>
                <c:pt idx="736">
                  <c:v>-1.3380099999999999</c:v>
                </c:pt>
                <c:pt idx="737">
                  <c:v>-1.3276399999999948</c:v>
                </c:pt>
                <c:pt idx="738">
                  <c:v>-1.32504</c:v>
                </c:pt>
                <c:pt idx="739">
                  <c:v>-1.3218199999999998</c:v>
                </c:pt>
                <c:pt idx="740">
                  <c:v>-1.3213599999999999</c:v>
                </c:pt>
                <c:pt idx="741">
                  <c:v>-1.31911</c:v>
                </c:pt>
                <c:pt idx="742">
                  <c:v>-1.3132999999999944</c:v>
                </c:pt>
                <c:pt idx="743">
                  <c:v>-1.3126800000000001</c:v>
                </c:pt>
                <c:pt idx="744">
                  <c:v>-1.31016</c:v>
                </c:pt>
                <c:pt idx="745">
                  <c:v>-1.31003</c:v>
                </c:pt>
                <c:pt idx="746">
                  <c:v>-1.30246</c:v>
                </c:pt>
                <c:pt idx="747">
                  <c:v>-1.3021400000000001</c:v>
                </c:pt>
                <c:pt idx="748">
                  <c:v>-1.30081</c:v>
                </c:pt>
                <c:pt idx="749">
                  <c:v>-1.3006599999999999</c:v>
                </c:pt>
                <c:pt idx="750">
                  <c:v>-1.29497</c:v>
                </c:pt>
                <c:pt idx="751">
                  <c:v>-1.28854</c:v>
                </c:pt>
                <c:pt idx="752">
                  <c:v>-1.2881199999999999</c:v>
                </c:pt>
                <c:pt idx="753">
                  <c:v>-1.28603</c:v>
                </c:pt>
                <c:pt idx="754">
                  <c:v>-1.2858399999999937</c:v>
                </c:pt>
                <c:pt idx="755">
                  <c:v>-1.28437</c:v>
                </c:pt>
                <c:pt idx="756">
                  <c:v>-1.2806999999999948</c:v>
                </c:pt>
                <c:pt idx="757">
                  <c:v>-1.28051</c:v>
                </c:pt>
                <c:pt idx="758">
                  <c:v>-1.28016</c:v>
                </c:pt>
                <c:pt idx="759">
                  <c:v>-1.2797299999999929</c:v>
                </c:pt>
                <c:pt idx="760">
                  <c:v>-1.2796999999999934</c:v>
                </c:pt>
                <c:pt idx="761">
                  <c:v>-1.2794399999999944</c:v>
                </c:pt>
                <c:pt idx="762">
                  <c:v>-1.2768199999999998</c:v>
                </c:pt>
                <c:pt idx="763">
                  <c:v>-1.2767199999999999</c:v>
                </c:pt>
                <c:pt idx="764">
                  <c:v>-1.2706899999999999</c:v>
                </c:pt>
                <c:pt idx="765">
                  <c:v>-1.2699299999999913</c:v>
                </c:pt>
                <c:pt idx="766">
                  <c:v>-1.2695299999999929</c:v>
                </c:pt>
                <c:pt idx="767">
                  <c:v>-1.26884</c:v>
                </c:pt>
                <c:pt idx="768">
                  <c:v>-1.26831</c:v>
                </c:pt>
                <c:pt idx="769">
                  <c:v>-1.2674099999999946</c:v>
                </c:pt>
                <c:pt idx="770">
                  <c:v>-1.26728</c:v>
                </c:pt>
                <c:pt idx="771">
                  <c:v>-1.2670699999999944</c:v>
                </c:pt>
                <c:pt idx="772">
                  <c:v>-1.2648599999999999</c:v>
                </c:pt>
                <c:pt idx="773">
                  <c:v>-1.2626899999999999</c:v>
                </c:pt>
                <c:pt idx="774">
                  <c:v>-1.2618099999999937</c:v>
                </c:pt>
                <c:pt idx="775">
                  <c:v>-1.2598999999999927</c:v>
                </c:pt>
                <c:pt idx="776">
                  <c:v>-1.2595699999999936</c:v>
                </c:pt>
                <c:pt idx="777">
                  <c:v>-1.2593999999999936</c:v>
                </c:pt>
                <c:pt idx="778">
                  <c:v>-1.2578699999999929</c:v>
                </c:pt>
                <c:pt idx="779">
                  <c:v>-1.25678</c:v>
                </c:pt>
                <c:pt idx="780">
                  <c:v>-1.25495</c:v>
                </c:pt>
                <c:pt idx="781">
                  <c:v>-1.2517299999999913</c:v>
                </c:pt>
                <c:pt idx="782">
                  <c:v>-1.2515499999999948</c:v>
                </c:pt>
                <c:pt idx="783">
                  <c:v>-1.25108</c:v>
                </c:pt>
                <c:pt idx="784">
                  <c:v>-1.25074</c:v>
                </c:pt>
                <c:pt idx="785">
                  <c:v>-1.2499599999999949</c:v>
                </c:pt>
                <c:pt idx="786">
                  <c:v>-1.24875</c:v>
                </c:pt>
                <c:pt idx="787">
                  <c:v>-1.2452699999999937</c:v>
                </c:pt>
                <c:pt idx="788">
                  <c:v>-1.2439099999999936</c:v>
                </c:pt>
                <c:pt idx="789">
                  <c:v>-1.243839999999993</c:v>
                </c:pt>
                <c:pt idx="790">
                  <c:v>-1.2391899999999998</c:v>
                </c:pt>
                <c:pt idx="791">
                  <c:v>-1.2374299999999927</c:v>
                </c:pt>
                <c:pt idx="792">
                  <c:v>-1.2370299999999936</c:v>
                </c:pt>
                <c:pt idx="793">
                  <c:v>-1.2367999999999943</c:v>
                </c:pt>
                <c:pt idx="794">
                  <c:v>-1.23638</c:v>
                </c:pt>
                <c:pt idx="795">
                  <c:v>-1.2360500000000001</c:v>
                </c:pt>
                <c:pt idx="796">
                  <c:v>-1.23603</c:v>
                </c:pt>
                <c:pt idx="797">
                  <c:v>-1.2355599999999998</c:v>
                </c:pt>
                <c:pt idx="798">
                  <c:v>-1.23525</c:v>
                </c:pt>
                <c:pt idx="799">
                  <c:v>-1.2341899999999999</c:v>
                </c:pt>
                <c:pt idx="800">
                  <c:v>-1.2332999999999936</c:v>
                </c:pt>
                <c:pt idx="801">
                  <c:v>-1.23234</c:v>
                </c:pt>
                <c:pt idx="802">
                  <c:v>-1.23211</c:v>
                </c:pt>
                <c:pt idx="803">
                  <c:v>-1.2296799999999946</c:v>
                </c:pt>
                <c:pt idx="804">
                  <c:v>-1.2260199999999999</c:v>
                </c:pt>
                <c:pt idx="805">
                  <c:v>-1.2250899999999998</c:v>
                </c:pt>
                <c:pt idx="806">
                  <c:v>-1.2234899999999949</c:v>
                </c:pt>
                <c:pt idx="807">
                  <c:v>-1.2200800000000001</c:v>
                </c:pt>
                <c:pt idx="808">
                  <c:v>-1.21915</c:v>
                </c:pt>
                <c:pt idx="809">
                  <c:v>-1.21905</c:v>
                </c:pt>
                <c:pt idx="810">
                  <c:v>-1.2165999999999944</c:v>
                </c:pt>
                <c:pt idx="811">
                  <c:v>-1.2158699999999913</c:v>
                </c:pt>
                <c:pt idx="812">
                  <c:v>-1.2154899999999949</c:v>
                </c:pt>
                <c:pt idx="813">
                  <c:v>-1.2152599999999998</c:v>
                </c:pt>
                <c:pt idx="814">
                  <c:v>-1.21404</c:v>
                </c:pt>
                <c:pt idx="815">
                  <c:v>-1.2135399999999936</c:v>
                </c:pt>
                <c:pt idx="816">
                  <c:v>-1.2124299999999943</c:v>
                </c:pt>
                <c:pt idx="817">
                  <c:v>-1.2115199999999948</c:v>
                </c:pt>
                <c:pt idx="818">
                  <c:v>-1.21038</c:v>
                </c:pt>
                <c:pt idx="819">
                  <c:v>-1.2081599999999999</c:v>
                </c:pt>
                <c:pt idx="820">
                  <c:v>-1.2052299999999927</c:v>
                </c:pt>
                <c:pt idx="821">
                  <c:v>-1.2035599999999949</c:v>
                </c:pt>
                <c:pt idx="822">
                  <c:v>-1.2032099999999943</c:v>
                </c:pt>
                <c:pt idx="823">
                  <c:v>-1.2028299999999936</c:v>
                </c:pt>
                <c:pt idx="824">
                  <c:v>-1.2016899999999946</c:v>
                </c:pt>
                <c:pt idx="825">
                  <c:v>-1.19987</c:v>
                </c:pt>
                <c:pt idx="826">
                  <c:v>-1.1995800000000001</c:v>
                </c:pt>
                <c:pt idx="827">
                  <c:v>-1.1986500000000055</c:v>
                </c:pt>
                <c:pt idx="828">
                  <c:v>-1.1924699999999999</c:v>
                </c:pt>
                <c:pt idx="829">
                  <c:v>-1.1904399999999999</c:v>
                </c:pt>
                <c:pt idx="830">
                  <c:v>-1.18879</c:v>
                </c:pt>
                <c:pt idx="831">
                  <c:v>-1.1887700000000001</c:v>
                </c:pt>
                <c:pt idx="832">
                  <c:v>-1.1881600000000001</c:v>
                </c:pt>
                <c:pt idx="833">
                  <c:v>-1.1873499999999999</c:v>
                </c:pt>
                <c:pt idx="834">
                  <c:v>-1.1853199999999999</c:v>
                </c:pt>
                <c:pt idx="835">
                  <c:v>-1.18442</c:v>
                </c:pt>
                <c:pt idx="836">
                  <c:v>-1.1840400000000055</c:v>
                </c:pt>
                <c:pt idx="837">
                  <c:v>-1.1823600000000001</c:v>
                </c:pt>
                <c:pt idx="838">
                  <c:v>-1.1816899999999999</c:v>
                </c:pt>
                <c:pt idx="839">
                  <c:v>-1.18146</c:v>
                </c:pt>
                <c:pt idx="840">
                  <c:v>-1.1804800000000053</c:v>
                </c:pt>
                <c:pt idx="841">
                  <c:v>-1.17967</c:v>
                </c:pt>
                <c:pt idx="842">
                  <c:v>-1.1791400000000001</c:v>
                </c:pt>
                <c:pt idx="843">
                  <c:v>-1.1787700000000001</c:v>
                </c:pt>
                <c:pt idx="844">
                  <c:v>-1.1760600000000001</c:v>
                </c:pt>
                <c:pt idx="845">
                  <c:v>-1.1749799999999999</c:v>
                </c:pt>
                <c:pt idx="846">
                  <c:v>-1.1740299999999999</c:v>
                </c:pt>
                <c:pt idx="847">
                  <c:v>-1.1739599999999999</c:v>
                </c:pt>
                <c:pt idx="848">
                  <c:v>-1.17394</c:v>
                </c:pt>
                <c:pt idx="849">
                  <c:v>-1.17343</c:v>
                </c:pt>
                <c:pt idx="850">
                  <c:v>-1.1728499999999999</c:v>
                </c:pt>
                <c:pt idx="851">
                  <c:v>-1.17194</c:v>
                </c:pt>
                <c:pt idx="852">
                  <c:v>-1.17178</c:v>
                </c:pt>
                <c:pt idx="853">
                  <c:v>-1.1696800000000001</c:v>
                </c:pt>
                <c:pt idx="854">
                  <c:v>-1.16798</c:v>
                </c:pt>
                <c:pt idx="855">
                  <c:v>-1.16716</c:v>
                </c:pt>
                <c:pt idx="856">
                  <c:v>-1.1664600000000001</c:v>
                </c:pt>
                <c:pt idx="857">
                  <c:v>-1.1660200000000001</c:v>
                </c:pt>
                <c:pt idx="858">
                  <c:v>-1.1651</c:v>
                </c:pt>
                <c:pt idx="859">
                  <c:v>-1.1633500000000001</c:v>
                </c:pt>
                <c:pt idx="860">
                  <c:v>-1.1619199999999998</c:v>
                </c:pt>
                <c:pt idx="861">
                  <c:v>-1.16161</c:v>
                </c:pt>
                <c:pt idx="862">
                  <c:v>-1.16059</c:v>
                </c:pt>
                <c:pt idx="863">
                  <c:v>-1.15984</c:v>
                </c:pt>
                <c:pt idx="864">
                  <c:v>-1.1587499999999999</c:v>
                </c:pt>
                <c:pt idx="865">
                  <c:v>-1.1580900000000001</c:v>
                </c:pt>
                <c:pt idx="866">
                  <c:v>-1.15784</c:v>
                </c:pt>
                <c:pt idx="867">
                  <c:v>-1.15703</c:v>
                </c:pt>
                <c:pt idx="868">
                  <c:v>-1.1561999999999999</c:v>
                </c:pt>
                <c:pt idx="869">
                  <c:v>-1.15588</c:v>
                </c:pt>
                <c:pt idx="870">
                  <c:v>-1.15524</c:v>
                </c:pt>
                <c:pt idx="871">
                  <c:v>-1.1542800000000051</c:v>
                </c:pt>
                <c:pt idx="872">
                  <c:v>-1.15371</c:v>
                </c:pt>
                <c:pt idx="873">
                  <c:v>-1.1509</c:v>
                </c:pt>
                <c:pt idx="874">
                  <c:v>-1.15083</c:v>
                </c:pt>
                <c:pt idx="875">
                  <c:v>-1.1488799999999999</c:v>
                </c:pt>
                <c:pt idx="876">
                  <c:v>-1.1471199999999999</c:v>
                </c:pt>
                <c:pt idx="877">
                  <c:v>-1.1467000000000001</c:v>
                </c:pt>
                <c:pt idx="878">
                  <c:v>-1.1466000000000001</c:v>
                </c:pt>
                <c:pt idx="879">
                  <c:v>-1.1451800000000001</c:v>
                </c:pt>
                <c:pt idx="880">
                  <c:v>-1.1423800000000051</c:v>
                </c:pt>
                <c:pt idx="881">
                  <c:v>-1.1422800000000051</c:v>
                </c:pt>
                <c:pt idx="882">
                  <c:v>-1.1417299999999944</c:v>
                </c:pt>
                <c:pt idx="883">
                  <c:v>-1.1414500000000001</c:v>
                </c:pt>
                <c:pt idx="884">
                  <c:v>-1.1413899999999999</c:v>
                </c:pt>
                <c:pt idx="885">
                  <c:v>-1.1399299999999946</c:v>
                </c:pt>
                <c:pt idx="886">
                  <c:v>-1.13784</c:v>
                </c:pt>
                <c:pt idx="887">
                  <c:v>-1.1369899999999999</c:v>
                </c:pt>
                <c:pt idx="888">
                  <c:v>-1.1367799999999999</c:v>
                </c:pt>
                <c:pt idx="889">
                  <c:v>-1.13537</c:v>
                </c:pt>
                <c:pt idx="890">
                  <c:v>-1.1319999999999943</c:v>
                </c:pt>
                <c:pt idx="891">
                  <c:v>-1.1301699999999999</c:v>
                </c:pt>
                <c:pt idx="892">
                  <c:v>-1.1277999999999944</c:v>
                </c:pt>
                <c:pt idx="893">
                  <c:v>-1.1241099999999999</c:v>
                </c:pt>
                <c:pt idx="894">
                  <c:v>-1.1237999999999944</c:v>
                </c:pt>
                <c:pt idx="895">
                  <c:v>-1.1225799999999999</c:v>
                </c:pt>
                <c:pt idx="896">
                  <c:v>-1.12226</c:v>
                </c:pt>
                <c:pt idx="897">
                  <c:v>-1.1205700000000001</c:v>
                </c:pt>
                <c:pt idx="898">
                  <c:v>-1.1201099999999999</c:v>
                </c:pt>
                <c:pt idx="899">
                  <c:v>-1.1199299999999937</c:v>
                </c:pt>
                <c:pt idx="900">
                  <c:v>-1.1186199999999999</c:v>
                </c:pt>
                <c:pt idx="901">
                  <c:v>-1.1183099999999999</c:v>
                </c:pt>
                <c:pt idx="902">
                  <c:v>-1.1164099999999999</c:v>
                </c:pt>
                <c:pt idx="903">
                  <c:v>-1.1160399999999999</c:v>
                </c:pt>
                <c:pt idx="904">
                  <c:v>-1.11456</c:v>
                </c:pt>
                <c:pt idx="905">
                  <c:v>-1.10998</c:v>
                </c:pt>
                <c:pt idx="906">
                  <c:v>-1.10927</c:v>
                </c:pt>
                <c:pt idx="907">
                  <c:v>-1.1063499999999999</c:v>
                </c:pt>
                <c:pt idx="908">
                  <c:v>-1.1051299999999948</c:v>
                </c:pt>
                <c:pt idx="909">
                  <c:v>-1.10344</c:v>
                </c:pt>
                <c:pt idx="910">
                  <c:v>-1.1018699999999944</c:v>
                </c:pt>
                <c:pt idx="911">
                  <c:v>-1.10134</c:v>
                </c:pt>
                <c:pt idx="912">
                  <c:v>-1.0994899999999999</c:v>
                </c:pt>
                <c:pt idx="913">
                  <c:v>-1.09538</c:v>
                </c:pt>
                <c:pt idx="914">
                  <c:v>-1.0952199999999999</c:v>
                </c:pt>
                <c:pt idx="915">
                  <c:v>-1.0935699999999948</c:v>
                </c:pt>
                <c:pt idx="916">
                  <c:v>-1.0930199999999999</c:v>
                </c:pt>
                <c:pt idx="917">
                  <c:v>-1.0928199999999999</c:v>
                </c:pt>
                <c:pt idx="918">
                  <c:v>-1.09012</c:v>
                </c:pt>
                <c:pt idx="919">
                  <c:v>-1.0900399999999999</c:v>
                </c:pt>
                <c:pt idx="920">
                  <c:v>-1.0856199999999998</c:v>
                </c:pt>
                <c:pt idx="921">
                  <c:v>-1.0852599999999999</c:v>
                </c:pt>
                <c:pt idx="922">
                  <c:v>-1.0835999999999943</c:v>
                </c:pt>
                <c:pt idx="923">
                  <c:v>-1.08324</c:v>
                </c:pt>
                <c:pt idx="924">
                  <c:v>-1.0831500000000001</c:v>
                </c:pt>
                <c:pt idx="925">
                  <c:v>-1.0816599999999998</c:v>
                </c:pt>
                <c:pt idx="926">
                  <c:v>-1.0804400000000001</c:v>
                </c:pt>
                <c:pt idx="927">
                  <c:v>-1.0792899999999999</c:v>
                </c:pt>
                <c:pt idx="928">
                  <c:v>-1.07894</c:v>
                </c:pt>
                <c:pt idx="929">
                  <c:v>-1.07853</c:v>
                </c:pt>
                <c:pt idx="930">
                  <c:v>-1.07457</c:v>
                </c:pt>
                <c:pt idx="931">
                  <c:v>-1.07314</c:v>
                </c:pt>
                <c:pt idx="932">
                  <c:v>-1.0722700000000001</c:v>
                </c:pt>
                <c:pt idx="933">
                  <c:v>-1.0653199999999998</c:v>
                </c:pt>
                <c:pt idx="934">
                  <c:v>-1.06308</c:v>
                </c:pt>
                <c:pt idx="935">
                  <c:v>-1.06084</c:v>
                </c:pt>
                <c:pt idx="936">
                  <c:v>-1.05809</c:v>
                </c:pt>
                <c:pt idx="937">
                  <c:v>-1.0568</c:v>
                </c:pt>
                <c:pt idx="938">
                  <c:v>-1.05644</c:v>
                </c:pt>
                <c:pt idx="939">
                  <c:v>-1.05609</c:v>
                </c:pt>
                <c:pt idx="940">
                  <c:v>-1.0534399999999948</c:v>
                </c:pt>
                <c:pt idx="941">
                  <c:v>-1.0525100000000001</c:v>
                </c:pt>
                <c:pt idx="942">
                  <c:v>-1.0507199999999999</c:v>
                </c:pt>
                <c:pt idx="943">
                  <c:v>-1.0485500000000001</c:v>
                </c:pt>
                <c:pt idx="944">
                  <c:v>-1.0484100000000001</c:v>
                </c:pt>
                <c:pt idx="945">
                  <c:v>-1.0478699999999936</c:v>
                </c:pt>
                <c:pt idx="946">
                  <c:v>-1.0475999999999936</c:v>
                </c:pt>
                <c:pt idx="947">
                  <c:v>-1.04738</c:v>
                </c:pt>
                <c:pt idx="948">
                  <c:v>-1.04698</c:v>
                </c:pt>
                <c:pt idx="949">
                  <c:v>-1.0457399999999943</c:v>
                </c:pt>
                <c:pt idx="950">
                  <c:v>-1.0448199999999999</c:v>
                </c:pt>
                <c:pt idx="951">
                  <c:v>-1.0426299999999948</c:v>
                </c:pt>
                <c:pt idx="952">
                  <c:v>-1.04216</c:v>
                </c:pt>
                <c:pt idx="953">
                  <c:v>-1.0389299999999944</c:v>
                </c:pt>
                <c:pt idx="954">
                  <c:v>-1.03711</c:v>
                </c:pt>
                <c:pt idx="955">
                  <c:v>-1.03485</c:v>
                </c:pt>
                <c:pt idx="956">
                  <c:v>-1.0343899999999999</c:v>
                </c:pt>
                <c:pt idx="957">
                  <c:v>-1.0339899999999949</c:v>
                </c:pt>
                <c:pt idx="958">
                  <c:v>-1.0327999999999948</c:v>
                </c:pt>
                <c:pt idx="959">
                  <c:v>-1.0318799999999944</c:v>
                </c:pt>
                <c:pt idx="960">
                  <c:v>-1.0299499999999944</c:v>
                </c:pt>
                <c:pt idx="961">
                  <c:v>-1.0284</c:v>
                </c:pt>
                <c:pt idx="962">
                  <c:v>-1.0254599999999998</c:v>
                </c:pt>
                <c:pt idx="963">
                  <c:v>-1.02505</c:v>
                </c:pt>
                <c:pt idx="964">
                  <c:v>-1.02484</c:v>
                </c:pt>
                <c:pt idx="965">
                  <c:v>-1.0244899999999999</c:v>
                </c:pt>
                <c:pt idx="966">
                  <c:v>-1.0239399999999936</c:v>
                </c:pt>
                <c:pt idx="967">
                  <c:v>-1.0215699999999936</c:v>
                </c:pt>
                <c:pt idx="968">
                  <c:v>-1.0185500000000001</c:v>
                </c:pt>
                <c:pt idx="969">
                  <c:v>-1.0159099999999937</c:v>
                </c:pt>
                <c:pt idx="970">
                  <c:v>-1.0114599999999998</c:v>
                </c:pt>
                <c:pt idx="971">
                  <c:v>-1.0112599999999998</c:v>
                </c:pt>
                <c:pt idx="972">
                  <c:v>-1.01101</c:v>
                </c:pt>
                <c:pt idx="973">
                  <c:v>-1.01067</c:v>
                </c:pt>
                <c:pt idx="974">
                  <c:v>-1.0095899999999998</c:v>
                </c:pt>
                <c:pt idx="975">
                  <c:v>-1.0057799999999943</c:v>
                </c:pt>
                <c:pt idx="976">
                  <c:v>-1.00264</c:v>
                </c:pt>
                <c:pt idx="977">
                  <c:v>-1.00234</c:v>
                </c:pt>
                <c:pt idx="978">
                  <c:v>-0.999884</c:v>
                </c:pt>
                <c:pt idx="979">
                  <c:v>-0.99747399999999709</c:v>
                </c:pt>
                <c:pt idx="980">
                  <c:v>-0.9960599999999995</c:v>
                </c:pt>
                <c:pt idx="981">
                  <c:v>-0.99492800000000003</c:v>
                </c:pt>
                <c:pt idx="982">
                  <c:v>-0.9931269999999971</c:v>
                </c:pt>
                <c:pt idx="983">
                  <c:v>-0.99099099999999996</c:v>
                </c:pt>
                <c:pt idx="984">
                  <c:v>-0.99029400000000001</c:v>
                </c:pt>
                <c:pt idx="985">
                  <c:v>-0.98990999999999996</c:v>
                </c:pt>
                <c:pt idx="986">
                  <c:v>-0.98897699999999744</c:v>
                </c:pt>
                <c:pt idx="987">
                  <c:v>-0.98788500000000001</c:v>
                </c:pt>
                <c:pt idx="988">
                  <c:v>-0.9876239999999995</c:v>
                </c:pt>
                <c:pt idx="989">
                  <c:v>-0.98703199999999958</c:v>
                </c:pt>
                <c:pt idx="990">
                  <c:v>-0.98591599999999957</c:v>
                </c:pt>
                <c:pt idx="991">
                  <c:v>-0.98288399999999709</c:v>
                </c:pt>
                <c:pt idx="992">
                  <c:v>-0.98192299999999744</c:v>
                </c:pt>
                <c:pt idx="993">
                  <c:v>-0.98190100000000002</c:v>
                </c:pt>
                <c:pt idx="994">
                  <c:v>-0.98163500000000004</c:v>
                </c:pt>
                <c:pt idx="995">
                  <c:v>-0.97805199999999981</c:v>
                </c:pt>
                <c:pt idx="996">
                  <c:v>-0.97769399999999973</c:v>
                </c:pt>
                <c:pt idx="997">
                  <c:v>-0.97666799999999976</c:v>
                </c:pt>
                <c:pt idx="998">
                  <c:v>-0.97607299999999952</c:v>
                </c:pt>
                <c:pt idx="999">
                  <c:v>-0.97600100000000256</c:v>
                </c:pt>
                <c:pt idx="1000">
                  <c:v>-0.97132399999999941</c:v>
                </c:pt>
                <c:pt idx="1001">
                  <c:v>-0.97111399999999948</c:v>
                </c:pt>
                <c:pt idx="1002">
                  <c:v>-0.9708819999999998</c:v>
                </c:pt>
                <c:pt idx="1003">
                  <c:v>-0.97038899999999939</c:v>
                </c:pt>
                <c:pt idx="1004">
                  <c:v>-0.96964100000000453</c:v>
                </c:pt>
                <c:pt idx="1005">
                  <c:v>-0.96590399999999998</c:v>
                </c:pt>
                <c:pt idx="1006">
                  <c:v>-0.96504200000000062</c:v>
                </c:pt>
                <c:pt idx="1007">
                  <c:v>-0.96494000000000291</c:v>
                </c:pt>
                <c:pt idx="1008">
                  <c:v>-0.96320899999999998</c:v>
                </c:pt>
                <c:pt idx="1009">
                  <c:v>-0.962862</c:v>
                </c:pt>
                <c:pt idx="1010">
                  <c:v>-0.96238199999999996</c:v>
                </c:pt>
                <c:pt idx="1011">
                  <c:v>-0.95894699999999999</c:v>
                </c:pt>
                <c:pt idx="1012">
                  <c:v>-0.95680699999999996</c:v>
                </c:pt>
                <c:pt idx="1013">
                  <c:v>-0.94959800000000005</c:v>
                </c:pt>
                <c:pt idx="1014">
                  <c:v>-0.94799599999999995</c:v>
                </c:pt>
                <c:pt idx="1015">
                  <c:v>-0.94787600000000005</c:v>
                </c:pt>
                <c:pt idx="1016">
                  <c:v>-0.94504999999999995</c:v>
                </c:pt>
                <c:pt idx="1017">
                  <c:v>-0.94288300000000003</c:v>
                </c:pt>
                <c:pt idx="1018">
                  <c:v>-0.94111100000000003</c:v>
                </c:pt>
                <c:pt idx="1019">
                  <c:v>-0.93975799999999998</c:v>
                </c:pt>
                <c:pt idx="1020">
                  <c:v>-0.93893599999999999</c:v>
                </c:pt>
                <c:pt idx="1021">
                  <c:v>-0.9370990000000029</c:v>
                </c:pt>
                <c:pt idx="1022">
                  <c:v>-0.93423800000000001</c:v>
                </c:pt>
                <c:pt idx="1023">
                  <c:v>-0.93364800000000325</c:v>
                </c:pt>
                <c:pt idx="1024">
                  <c:v>-0.93153799999999709</c:v>
                </c:pt>
                <c:pt idx="1025">
                  <c:v>-0.93072100000000291</c:v>
                </c:pt>
                <c:pt idx="1026">
                  <c:v>-0.929234</c:v>
                </c:pt>
                <c:pt idx="1027">
                  <c:v>-0.92887799999999998</c:v>
                </c:pt>
                <c:pt idx="1028">
                  <c:v>-0.92422000000000004</c:v>
                </c:pt>
                <c:pt idx="1029">
                  <c:v>-0.92333399999999743</c:v>
                </c:pt>
                <c:pt idx="1030">
                  <c:v>-0.92116100000000001</c:v>
                </c:pt>
                <c:pt idx="1031">
                  <c:v>-0.91828900000000002</c:v>
                </c:pt>
                <c:pt idx="1032">
                  <c:v>-0.91806399999999744</c:v>
                </c:pt>
                <c:pt idx="1033">
                  <c:v>-0.91561599999999999</c:v>
                </c:pt>
                <c:pt idx="1034">
                  <c:v>-0.91408599999999951</c:v>
                </c:pt>
                <c:pt idx="1035">
                  <c:v>-0.91214399999999951</c:v>
                </c:pt>
                <c:pt idx="1036">
                  <c:v>-0.91142199999999951</c:v>
                </c:pt>
                <c:pt idx="1037">
                  <c:v>-0.90949599999999997</c:v>
                </c:pt>
                <c:pt idx="1038">
                  <c:v>-0.90874600000000005</c:v>
                </c:pt>
                <c:pt idx="1039">
                  <c:v>-0.90429199999999998</c:v>
                </c:pt>
                <c:pt idx="1040">
                  <c:v>-0.90396199999999949</c:v>
                </c:pt>
                <c:pt idx="1041">
                  <c:v>-0.90379900000000291</c:v>
                </c:pt>
                <c:pt idx="1042">
                  <c:v>-0.90350900000000001</c:v>
                </c:pt>
                <c:pt idx="1043">
                  <c:v>-0.89904200000000023</c:v>
                </c:pt>
                <c:pt idx="1044">
                  <c:v>-0.89850399999999719</c:v>
                </c:pt>
                <c:pt idx="1045">
                  <c:v>-0.89835399999999732</c:v>
                </c:pt>
                <c:pt idx="1046">
                  <c:v>-0.89569100000000312</c:v>
                </c:pt>
                <c:pt idx="1047">
                  <c:v>-0.8937460000000006</c:v>
                </c:pt>
                <c:pt idx="1048">
                  <c:v>-0.89335100000000023</c:v>
                </c:pt>
                <c:pt idx="1049">
                  <c:v>-0.89075800000000072</c:v>
                </c:pt>
                <c:pt idx="1050">
                  <c:v>-0.89016799999999696</c:v>
                </c:pt>
                <c:pt idx="1051">
                  <c:v>-0.88873200000000019</c:v>
                </c:pt>
                <c:pt idx="1052">
                  <c:v>-0.88676800000000022</c:v>
                </c:pt>
                <c:pt idx="1053">
                  <c:v>-0.88463400000000025</c:v>
                </c:pt>
                <c:pt idx="1054">
                  <c:v>-0.8841879999999972</c:v>
                </c:pt>
                <c:pt idx="1055">
                  <c:v>-0.88359100000000024</c:v>
                </c:pt>
                <c:pt idx="1056">
                  <c:v>-0.8813259999999995</c:v>
                </c:pt>
                <c:pt idx="1057">
                  <c:v>-0.87997499999999995</c:v>
                </c:pt>
                <c:pt idx="1058">
                  <c:v>-0.87758899999999951</c:v>
                </c:pt>
                <c:pt idx="1059">
                  <c:v>-0.872062</c:v>
                </c:pt>
                <c:pt idx="1060">
                  <c:v>-0.86874400000000385</c:v>
                </c:pt>
                <c:pt idx="1061">
                  <c:v>-0.86795299999999997</c:v>
                </c:pt>
                <c:pt idx="1062">
                  <c:v>-0.86410299999999951</c:v>
                </c:pt>
                <c:pt idx="1063">
                  <c:v>-0.86091899999999999</c:v>
                </c:pt>
                <c:pt idx="1064">
                  <c:v>-0.86020500000000255</c:v>
                </c:pt>
                <c:pt idx="1065">
                  <c:v>-0.86006700000000003</c:v>
                </c:pt>
                <c:pt idx="1066">
                  <c:v>-0.85697299999999998</c:v>
                </c:pt>
                <c:pt idx="1067">
                  <c:v>-0.8537040000000029</c:v>
                </c:pt>
                <c:pt idx="1068">
                  <c:v>-0.85263000000000255</c:v>
                </c:pt>
                <c:pt idx="1069">
                  <c:v>-0.85233400000000004</c:v>
                </c:pt>
                <c:pt idx="1070">
                  <c:v>-0.85159899999999999</c:v>
                </c:pt>
                <c:pt idx="1071">
                  <c:v>-0.8514490000000029</c:v>
                </c:pt>
                <c:pt idx="1072">
                  <c:v>-0.85116000000000003</c:v>
                </c:pt>
                <c:pt idx="1073">
                  <c:v>-0.85114500000000326</c:v>
                </c:pt>
                <c:pt idx="1074">
                  <c:v>-0.84842700000000004</c:v>
                </c:pt>
                <c:pt idx="1075">
                  <c:v>-0.84766399999999997</c:v>
                </c:pt>
                <c:pt idx="1076">
                  <c:v>-0.84670699999999999</c:v>
                </c:pt>
                <c:pt idx="1077">
                  <c:v>-0.84529299999999996</c:v>
                </c:pt>
                <c:pt idx="1078">
                  <c:v>-0.84369400000000361</c:v>
                </c:pt>
                <c:pt idx="1079">
                  <c:v>-0.84075599999999995</c:v>
                </c:pt>
                <c:pt idx="1080">
                  <c:v>-0.83555699999999744</c:v>
                </c:pt>
                <c:pt idx="1081">
                  <c:v>-0.83472100000000327</c:v>
                </c:pt>
                <c:pt idx="1082">
                  <c:v>-0.83303099999999997</c:v>
                </c:pt>
                <c:pt idx="1083">
                  <c:v>-0.83059099999999997</c:v>
                </c:pt>
                <c:pt idx="1084">
                  <c:v>-0.82637099999999997</c:v>
                </c:pt>
                <c:pt idx="1085">
                  <c:v>-0.82408000000000003</c:v>
                </c:pt>
                <c:pt idx="1086">
                  <c:v>-0.82406400000000002</c:v>
                </c:pt>
                <c:pt idx="1087">
                  <c:v>-0.82346399999999709</c:v>
                </c:pt>
                <c:pt idx="1088">
                  <c:v>-0.82282200000000005</c:v>
                </c:pt>
                <c:pt idx="1089">
                  <c:v>-0.82274200000000064</c:v>
                </c:pt>
                <c:pt idx="1090">
                  <c:v>-0.81596199999999997</c:v>
                </c:pt>
                <c:pt idx="1091">
                  <c:v>-0.81496299999999744</c:v>
                </c:pt>
                <c:pt idx="1092">
                  <c:v>-0.813276</c:v>
                </c:pt>
                <c:pt idx="1093">
                  <c:v>-0.8130309999999995</c:v>
                </c:pt>
                <c:pt idx="1094">
                  <c:v>-0.8121159999999995</c:v>
                </c:pt>
                <c:pt idx="1095">
                  <c:v>-0.81041599999999958</c:v>
                </c:pt>
                <c:pt idx="1096">
                  <c:v>-0.80908100000000005</c:v>
                </c:pt>
                <c:pt idx="1097">
                  <c:v>-0.79841199999999957</c:v>
                </c:pt>
                <c:pt idx="1098">
                  <c:v>-0.797211</c:v>
                </c:pt>
                <c:pt idx="1099">
                  <c:v>-0.79667900000000325</c:v>
                </c:pt>
                <c:pt idx="1100">
                  <c:v>-0.79589600000000005</c:v>
                </c:pt>
                <c:pt idx="1101">
                  <c:v>-0.79294100000000289</c:v>
                </c:pt>
                <c:pt idx="1102">
                  <c:v>-0.79279100000000313</c:v>
                </c:pt>
                <c:pt idx="1103">
                  <c:v>-0.79084699999999997</c:v>
                </c:pt>
                <c:pt idx="1104">
                  <c:v>-0.78566599999999998</c:v>
                </c:pt>
                <c:pt idx="1105">
                  <c:v>-0.78246399999999627</c:v>
                </c:pt>
                <c:pt idx="1106">
                  <c:v>-0.77861600000000064</c:v>
                </c:pt>
                <c:pt idx="1107">
                  <c:v>-0.77759199999999973</c:v>
                </c:pt>
                <c:pt idx="1108">
                  <c:v>-0.77717200000000064</c:v>
                </c:pt>
                <c:pt idx="1109">
                  <c:v>-0.77419800000000316</c:v>
                </c:pt>
                <c:pt idx="1110">
                  <c:v>-0.77252199999999982</c:v>
                </c:pt>
                <c:pt idx="1111">
                  <c:v>-0.77059599999999973</c:v>
                </c:pt>
                <c:pt idx="1112">
                  <c:v>-0.75795800000000291</c:v>
                </c:pt>
                <c:pt idx="1113">
                  <c:v>-0.75678199999999995</c:v>
                </c:pt>
                <c:pt idx="1114">
                  <c:v>-0.75381200000000004</c:v>
                </c:pt>
                <c:pt idx="1115">
                  <c:v>-0.74893799999999999</c:v>
                </c:pt>
                <c:pt idx="1116">
                  <c:v>-0.74509600000000065</c:v>
                </c:pt>
                <c:pt idx="1117">
                  <c:v>-0.74391600000000002</c:v>
                </c:pt>
                <c:pt idx="1118">
                  <c:v>-0.74194100000000385</c:v>
                </c:pt>
                <c:pt idx="1119">
                  <c:v>-0.73980299999999999</c:v>
                </c:pt>
                <c:pt idx="1120">
                  <c:v>-0.73884600000000289</c:v>
                </c:pt>
                <c:pt idx="1121">
                  <c:v>-0.73697500000000338</c:v>
                </c:pt>
                <c:pt idx="1122">
                  <c:v>-0.73648100000000005</c:v>
                </c:pt>
                <c:pt idx="1123">
                  <c:v>-0.73614299999999999</c:v>
                </c:pt>
                <c:pt idx="1124">
                  <c:v>-0.73457600000000001</c:v>
                </c:pt>
                <c:pt idx="1125">
                  <c:v>-0.73217200000000005</c:v>
                </c:pt>
                <c:pt idx="1126">
                  <c:v>-0.72826900000000061</c:v>
                </c:pt>
                <c:pt idx="1127">
                  <c:v>-0.72689800000000326</c:v>
                </c:pt>
                <c:pt idx="1128">
                  <c:v>-0.72500000000000064</c:v>
                </c:pt>
                <c:pt idx="1129">
                  <c:v>-0.72420499999999999</c:v>
                </c:pt>
                <c:pt idx="1130">
                  <c:v>-0.72320499999999999</c:v>
                </c:pt>
                <c:pt idx="1131">
                  <c:v>-0.72137899999999999</c:v>
                </c:pt>
                <c:pt idx="1132">
                  <c:v>-0.72074800000000361</c:v>
                </c:pt>
                <c:pt idx="1133">
                  <c:v>-0.71381700000000003</c:v>
                </c:pt>
                <c:pt idx="1134">
                  <c:v>-0.713086</c:v>
                </c:pt>
                <c:pt idx="1135">
                  <c:v>-0.71303499999999997</c:v>
                </c:pt>
                <c:pt idx="1136">
                  <c:v>-0.7129590000000029</c:v>
                </c:pt>
                <c:pt idx="1137">
                  <c:v>-0.71219900000000325</c:v>
                </c:pt>
                <c:pt idx="1138">
                  <c:v>-0.71161500000000255</c:v>
                </c:pt>
                <c:pt idx="1139">
                  <c:v>-0.71013800000000005</c:v>
                </c:pt>
                <c:pt idx="1140">
                  <c:v>-0.709816</c:v>
                </c:pt>
                <c:pt idx="1141">
                  <c:v>-0.70912799999999998</c:v>
                </c:pt>
                <c:pt idx="1142">
                  <c:v>-0.70682699999999998</c:v>
                </c:pt>
                <c:pt idx="1143">
                  <c:v>-0.70567700000000255</c:v>
                </c:pt>
                <c:pt idx="1144">
                  <c:v>-0.70298899999999998</c:v>
                </c:pt>
                <c:pt idx="1145">
                  <c:v>-0.70068600000000003</c:v>
                </c:pt>
                <c:pt idx="1146">
                  <c:v>-0.69876200000000022</c:v>
                </c:pt>
                <c:pt idx="1147">
                  <c:v>-0.69847700000000024</c:v>
                </c:pt>
                <c:pt idx="1148">
                  <c:v>-0.69839700000000071</c:v>
                </c:pt>
                <c:pt idx="1149">
                  <c:v>-0.69641799999999732</c:v>
                </c:pt>
                <c:pt idx="1150">
                  <c:v>-0.69442200000000021</c:v>
                </c:pt>
                <c:pt idx="1151">
                  <c:v>-0.68402700000000072</c:v>
                </c:pt>
                <c:pt idx="1152">
                  <c:v>-0.68256199999999956</c:v>
                </c:pt>
                <c:pt idx="1153">
                  <c:v>-0.682091000000003</c:v>
                </c:pt>
                <c:pt idx="1154">
                  <c:v>-0.68064800000000358</c:v>
                </c:pt>
                <c:pt idx="1155">
                  <c:v>-0.68033800000000022</c:v>
                </c:pt>
                <c:pt idx="1156">
                  <c:v>-0.67976099999999995</c:v>
                </c:pt>
                <c:pt idx="1157">
                  <c:v>-0.67900000000000338</c:v>
                </c:pt>
                <c:pt idx="1158">
                  <c:v>-0.67870100000000511</c:v>
                </c:pt>
                <c:pt idx="1159">
                  <c:v>-0.67559200000000064</c:v>
                </c:pt>
                <c:pt idx="1160">
                  <c:v>-0.67358300000000004</c:v>
                </c:pt>
                <c:pt idx="1161">
                  <c:v>-0.67071800000000326</c:v>
                </c:pt>
                <c:pt idx="1162">
                  <c:v>-0.66898400000000313</c:v>
                </c:pt>
                <c:pt idx="1163">
                  <c:v>-0.66667900000000579</c:v>
                </c:pt>
                <c:pt idx="1164">
                  <c:v>-0.66657699999999998</c:v>
                </c:pt>
                <c:pt idx="1165">
                  <c:v>-0.66371600000000064</c:v>
                </c:pt>
                <c:pt idx="1166">
                  <c:v>-0.66293299999999999</c:v>
                </c:pt>
                <c:pt idx="1167">
                  <c:v>-0.66137800000000291</c:v>
                </c:pt>
                <c:pt idx="1168">
                  <c:v>-0.66131399999999996</c:v>
                </c:pt>
                <c:pt idx="1169">
                  <c:v>-0.65963799999999995</c:v>
                </c:pt>
                <c:pt idx="1170">
                  <c:v>-0.65882300000000338</c:v>
                </c:pt>
                <c:pt idx="1171">
                  <c:v>-0.6579800000000029</c:v>
                </c:pt>
                <c:pt idx="1172">
                  <c:v>-0.65364000000000511</c:v>
                </c:pt>
                <c:pt idx="1173">
                  <c:v>-0.65332600000000063</c:v>
                </c:pt>
                <c:pt idx="1174">
                  <c:v>-0.64790499999999995</c:v>
                </c:pt>
                <c:pt idx="1175">
                  <c:v>-0.64640299999999951</c:v>
                </c:pt>
                <c:pt idx="1176">
                  <c:v>-0.64384000000000419</c:v>
                </c:pt>
                <c:pt idx="1177">
                  <c:v>-0.63935200000000003</c:v>
                </c:pt>
                <c:pt idx="1178">
                  <c:v>-0.63704500000000452</c:v>
                </c:pt>
                <c:pt idx="1179">
                  <c:v>-0.63689500000000465</c:v>
                </c:pt>
                <c:pt idx="1180">
                  <c:v>-0.63211200000000001</c:v>
                </c:pt>
                <c:pt idx="1181">
                  <c:v>-0.63074500000000511</c:v>
                </c:pt>
                <c:pt idx="1182">
                  <c:v>-0.62714600000000065</c:v>
                </c:pt>
                <c:pt idx="1183">
                  <c:v>-0.62286300000000061</c:v>
                </c:pt>
                <c:pt idx="1184">
                  <c:v>-0.62219300000000255</c:v>
                </c:pt>
                <c:pt idx="1185">
                  <c:v>-0.6216300000000029</c:v>
                </c:pt>
                <c:pt idx="1186">
                  <c:v>-0.60973500000000325</c:v>
                </c:pt>
                <c:pt idx="1187">
                  <c:v>-0.60540899999999997</c:v>
                </c:pt>
                <c:pt idx="1188">
                  <c:v>-0.60493100000000255</c:v>
                </c:pt>
                <c:pt idx="1189">
                  <c:v>-0.59852899999999731</c:v>
                </c:pt>
                <c:pt idx="1190">
                  <c:v>-0.59614500000000059</c:v>
                </c:pt>
                <c:pt idx="1191">
                  <c:v>-0.5955249999999972</c:v>
                </c:pt>
                <c:pt idx="1192">
                  <c:v>-0.59518699999999636</c:v>
                </c:pt>
                <c:pt idx="1193">
                  <c:v>-0.59054899999999766</c:v>
                </c:pt>
                <c:pt idx="1194">
                  <c:v>-0.59004000000000023</c:v>
                </c:pt>
                <c:pt idx="1195">
                  <c:v>-0.58991199999999766</c:v>
                </c:pt>
                <c:pt idx="1196">
                  <c:v>-0.58703299999999636</c:v>
                </c:pt>
                <c:pt idx="1197">
                  <c:v>-0.58559599999999956</c:v>
                </c:pt>
                <c:pt idx="1198">
                  <c:v>-0.58511199999999719</c:v>
                </c:pt>
                <c:pt idx="1199">
                  <c:v>-0.58418399999999648</c:v>
                </c:pt>
                <c:pt idx="1200">
                  <c:v>-0.58338199999999696</c:v>
                </c:pt>
                <c:pt idx="1201">
                  <c:v>-0.58327799999999697</c:v>
                </c:pt>
                <c:pt idx="1202">
                  <c:v>-0.58177200000000018</c:v>
                </c:pt>
                <c:pt idx="1203">
                  <c:v>-0.58071099999999731</c:v>
                </c:pt>
                <c:pt idx="1204">
                  <c:v>-0.58004000000000022</c:v>
                </c:pt>
                <c:pt idx="1205">
                  <c:v>-0.57977299999999998</c:v>
                </c:pt>
                <c:pt idx="1206">
                  <c:v>-0.5777240000000029</c:v>
                </c:pt>
                <c:pt idx="1207">
                  <c:v>-0.5728529999999995</c:v>
                </c:pt>
                <c:pt idx="1208">
                  <c:v>-0.5727780000000029</c:v>
                </c:pt>
                <c:pt idx="1209">
                  <c:v>-0.57154000000000005</c:v>
                </c:pt>
                <c:pt idx="1210">
                  <c:v>-0.56982100000000302</c:v>
                </c:pt>
                <c:pt idx="1211">
                  <c:v>-0.56923800000000002</c:v>
                </c:pt>
                <c:pt idx="1212">
                  <c:v>-0.56878499999999999</c:v>
                </c:pt>
                <c:pt idx="1213">
                  <c:v>-0.56758599999999959</c:v>
                </c:pt>
                <c:pt idx="1214">
                  <c:v>-0.55962100000000325</c:v>
                </c:pt>
                <c:pt idx="1215">
                  <c:v>-0.55811299999999708</c:v>
                </c:pt>
                <c:pt idx="1216">
                  <c:v>-0.55774699999999999</c:v>
                </c:pt>
                <c:pt idx="1217">
                  <c:v>-0.55741499999999744</c:v>
                </c:pt>
                <c:pt idx="1218">
                  <c:v>-0.55553699999999651</c:v>
                </c:pt>
                <c:pt idx="1219">
                  <c:v>-0.55310000000000004</c:v>
                </c:pt>
                <c:pt idx="1220">
                  <c:v>-0.54970500000000255</c:v>
                </c:pt>
                <c:pt idx="1221">
                  <c:v>-0.5463339999999971</c:v>
                </c:pt>
                <c:pt idx="1222">
                  <c:v>-0.54428500000000002</c:v>
                </c:pt>
                <c:pt idx="1223">
                  <c:v>-0.53751899999999708</c:v>
                </c:pt>
                <c:pt idx="1224">
                  <c:v>-0.537161</c:v>
                </c:pt>
                <c:pt idx="1225">
                  <c:v>-0.5341089999999995</c:v>
                </c:pt>
                <c:pt idx="1226">
                  <c:v>-0.53075099999999997</c:v>
                </c:pt>
                <c:pt idx="1227">
                  <c:v>-0.52862799999999999</c:v>
                </c:pt>
                <c:pt idx="1228">
                  <c:v>-0.522617</c:v>
                </c:pt>
                <c:pt idx="1229">
                  <c:v>-0.52205400000000002</c:v>
                </c:pt>
                <c:pt idx="1230">
                  <c:v>-0.51488800000000001</c:v>
                </c:pt>
                <c:pt idx="1231">
                  <c:v>-0.51180300000000001</c:v>
                </c:pt>
                <c:pt idx="1232">
                  <c:v>-0.50610100000000002</c:v>
                </c:pt>
                <c:pt idx="1233">
                  <c:v>-0.50270499999999996</c:v>
                </c:pt>
                <c:pt idx="1234">
                  <c:v>-0.49954900000000002</c:v>
                </c:pt>
                <c:pt idx="1235">
                  <c:v>-0.49941300000000038</c:v>
                </c:pt>
                <c:pt idx="1236">
                  <c:v>-0.49672900000000031</c:v>
                </c:pt>
                <c:pt idx="1237">
                  <c:v>-0.49571600000000032</c:v>
                </c:pt>
                <c:pt idx="1238">
                  <c:v>-0.49291900000000038</c:v>
                </c:pt>
                <c:pt idx="1239">
                  <c:v>-0.49145700000000031</c:v>
                </c:pt>
                <c:pt idx="1240">
                  <c:v>-0.49040200000000145</c:v>
                </c:pt>
                <c:pt idx="1241">
                  <c:v>-0.4891950000000001</c:v>
                </c:pt>
                <c:pt idx="1242">
                  <c:v>-0.48636700000000038</c:v>
                </c:pt>
                <c:pt idx="1243">
                  <c:v>-0.47881500000000032</c:v>
                </c:pt>
                <c:pt idx="1244">
                  <c:v>-0.47837000000000163</c:v>
                </c:pt>
                <c:pt idx="1245">
                  <c:v>-0.46889500000000001</c:v>
                </c:pt>
                <c:pt idx="1246">
                  <c:v>-0.46868800000000038</c:v>
                </c:pt>
                <c:pt idx="1247">
                  <c:v>-0.46588900000000127</c:v>
                </c:pt>
                <c:pt idx="1248">
                  <c:v>-0.46570900000000004</c:v>
                </c:pt>
                <c:pt idx="1249">
                  <c:v>-0.45675400000000005</c:v>
                </c:pt>
                <c:pt idx="1250">
                  <c:v>-0.45636500000000002</c:v>
                </c:pt>
                <c:pt idx="1251">
                  <c:v>-0.45447200000000032</c:v>
                </c:pt>
                <c:pt idx="1252">
                  <c:v>-0.45092200000000032</c:v>
                </c:pt>
                <c:pt idx="1253">
                  <c:v>-0.44480500000000012</c:v>
                </c:pt>
                <c:pt idx="1254">
                  <c:v>-0.4444290000000003</c:v>
                </c:pt>
                <c:pt idx="1255">
                  <c:v>-0.44305700000000015</c:v>
                </c:pt>
                <c:pt idx="1256">
                  <c:v>-0.43909500000000001</c:v>
                </c:pt>
                <c:pt idx="1257">
                  <c:v>-0.43689900000000031</c:v>
                </c:pt>
                <c:pt idx="1258">
                  <c:v>-0.4362990000000001</c:v>
                </c:pt>
                <c:pt idx="1259">
                  <c:v>-0.43187700000000145</c:v>
                </c:pt>
                <c:pt idx="1260">
                  <c:v>-0.42506200000000038</c:v>
                </c:pt>
                <c:pt idx="1261">
                  <c:v>-0.42397300000000032</c:v>
                </c:pt>
                <c:pt idx="1262">
                  <c:v>-0.4220910000000001</c:v>
                </c:pt>
                <c:pt idx="1263">
                  <c:v>-0.4177570000000001</c:v>
                </c:pt>
                <c:pt idx="1264">
                  <c:v>-0.41620200000000002</c:v>
                </c:pt>
                <c:pt idx="1265">
                  <c:v>-0.40199800000000002</c:v>
                </c:pt>
                <c:pt idx="1266">
                  <c:v>-0.40190100000000001</c:v>
                </c:pt>
                <c:pt idx="1267">
                  <c:v>-0.401252</c:v>
                </c:pt>
                <c:pt idx="1268">
                  <c:v>-0.40118100000000001</c:v>
                </c:pt>
                <c:pt idx="1269">
                  <c:v>-0.38333000000000145</c:v>
                </c:pt>
                <c:pt idx="1270">
                  <c:v>-0.38297700000000146</c:v>
                </c:pt>
                <c:pt idx="1271">
                  <c:v>-0.38131700000000163</c:v>
                </c:pt>
                <c:pt idx="1272">
                  <c:v>-0.37937800000000238</c:v>
                </c:pt>
                <c:pt idx="1273">
                  <c:v>-0.37833000000000128</c:v>
                </c:pt>
                <c:pt idx="1274">
                  <c:v>-0.3757930000000001</c:v>
                </c:pt>
                <c:pt idx="1275">
                  <c:v>-0.37317600000000145</c:v>
                </c:pt>
                <c:pt idx="1276">
                  <c:v>-0.37121300000000002</c:v>
                </c:pt>
                <c:pt idx="1277">
                  <c:v>-0.36895000000000128</c:v>
                </c:pt>
                <c:pt idx="1278">
                  <c:v>-0.36736800000000192</c:v>
                </c:pt>
                <c:pt idx="1279">
                  <c:v>-0.36723</c:v>
                </c:pt>
                <c:pt idx="1280">
                  <c:v>-0.36528800000000128</c:v>
                </c:pt>
                <c:pt idx="1281">
                  <c:v>-0.36317000000000038</c:v>
                </c:pt>
                <c:pt idx="1282">
                  <c:v>-0.36304000000000008</c:v>
                </c:pt>
                <c:pt idx="1283">
                  <c:v>-0.36259000000000002</c:v>
                </c:pt>
                <c:pt idx="1284">
                  <c:v>-0.361591</c:v>
                </c:pt>
                <c:pt idx="1285">
                  <c:v>-0.35818700000000031</c:v>
                </c:pt>
                <c:pt idx="1286">
                  <c:v>-0.35373400000000005</c:v>
                </c:pt>
                <c:pt idx="1287">
                  <c:v>-0.35122500000000001</c:v>
                </c:pt>
                <c:pt idx="1288">
                  <c:v>-0.34331700000000037</c:v>
                </c:pt>
                <c:pt idx="1289">
                  <c:v>-0.34237300000000037</c:v>
                </c:pt>
                <c:pt idx="1290">
                  <c:v>-0.33786100000000163</c:v>
                </c:pt>
                <c:pt idx="1291">
                  <c:v>-0.33712400000000192</c:v>
                </c:pt>
                <c:pt idx="1292">
                  <c:v>-0.3313840000000029</c:v>
                </c:pt>
                <c:pt idx="1293">
                  <c:v>-0.33096400000000192</c:v>
                </c:pt>
                <c:pt idx="1294">
                  <c:v>-0.32834900000000128</c:v>
                </c:pt>
                <c:pt idx="1295">
                  <c:v>-0.32774200000000031</c:v>
                </c:pt>
                <c:pt idx="1296">
                  <c:v>-0.32749600000000145</c:v>
                </c:pt>
                <c:pt idx="1297">
                  <c:v>-0.327295</c:v>
                </c:pt>
                <c:pt idx="1298">
                  <c:v>-0.32600500000000032</c:v>
                </c:pt>
                <c:pt idx="1299">
                  <c:v>-0.32437500000000163</c:v>
                </c:pt>
                <c:pt idx="1300">
                  <c:v>-0.32346600000000192</c:v>
                </c:pt>
                <c:pt idx="1301">
                  <c:v>-0.31966300000000031</c:v>
                </c:pt>
                <c:pt idx="1302">
                  <c:v>-0.31879200000000002</c:v>
                </c:pt>
                <c:pt idx="1303">
                  <c:v>-0.31461100000000031</c:v>
                </c:pt>
                <c:pt idx="1304">
                  <c:v>-0.30984200000000145</c:v>
                </c:pt>
                <c:pt idx="1305">
                  <c:v>-0.30976100000000001</c:v>
                </c:pt>
                <c:pt idx="1306">
                  <c:v>-0.30717300000000008</c:v>
                </c:pt>
                <c:pt idx="1307">
                  <c:v>-0.305091</c:v>
                </c:pt>
                <c:pt idx="1308">
                  <c:v>-0.30450100000000002</c:v>
                </c:pt>
                <c:pt idx="1309">
                  <c:v>-0.30290200000000145</c:v>
                </c:pt>
                <c:pt idx="1310">
                  <c:v>-0.30167200000000038</c:v>
                </c:pt>
                <c:pt idx="1311">
                  <c:v>-0.29680500000000032</c:v>
                </c:pt>
                <c:pt idx="1312">
                  <c:v>-0.29479300000000003</c:v>
                </c:pt>
                <c:pt idx="1313">
                  <c:v>-0.29313500000000003</c:v>
                </c:pt>
                <c:pt idx="1314">
                  <c:v>-0.29269600000000001</c:v>
                </c:pt>
                <c:pt idx="1315">
                  <c:v>-0.29197400000000145</c:v>
                </c:pt>
                <c:pt idx="1316">
                  <c:v>-0.29139800000000032</c:v>
                </c:pt>
                <c:pt idx="1317">
                  <c:v>-0.29130000000000139</c:v>
                </c:pt>
                <c:pt idx="1318">
                  <c:v>-0.28501600000000032</c:v>
                </c:pt>
                <c:pt idx="1319">
                  <c:v>-0.28253</c:v>
                </c:pt>
                <c:pt idx="1320">
                  <c:v>-0.27869900000000003</c:v>
                </c:pt>
                <c:pt idx="1321">
                  <c:v>-0.27494500000000011</c:v>
                </c:pt>
                <c:pt idx="1322">
                  <c:v>-0.27444000000000002</c:v>
                </c:pt>
                <c:pt idx="1323">
                  <c:v>-0.27185000000000031</c:v>
                </c:pt>
                <c:pt idx="1324">
                  <c:v>-0.26992700000000008</c:v>
                </c:pt>
                <c:pt idx="1325">
                  <c:v>-0.264405</c:v>
                </c:pt>
                <c:pt idx="1326">
                  <c:v>-0.2613990000000001</c:v>
                </c:pt>
                <c:pt idx="1327">
                  <c:v>-0.25314299999999995</c:v>
                </c:pt>
                <c:pt idx="1328">
                  <c:v>-0.24465799999999999</c:v>
                </c:pt>
                <c:pt idx="1329">
                  <c:v>-0.24092700000000067</c:v>
                </c:pt>
                <c:pt idx="1330">
                  <c:v>-0.24021100000000079</c:v>
                </c:pt>
                <c:pt idx="1331">
                  <c:v>-0.2326</c:v>
                </c:pt>
                <c:pt idx="1332">
                  <c:v>-0.23239899999999999</c:v>
                </c:pt>
                <c:pt idx="1333">
                  <c:v>-0.22841300000000084</c:v>
                </c:pt>
                <c:pt idx="1334">
                  <c:v>-0.22416800000000006</c:v>
                </c:pt>
                <c:pt idx="1335">
                  <c:v>-0.22338200000000005</c:v>
                </c:pt>
                <c:pt idx="1336">
                  <c:v>-0.21613399999999999</c:v>
                </c:pt>
                <c:pt idx="1337">
                  <c:v>-0.21074600000000102</c:v>
                </c:pt>
                <c:pt idx="1338">
                  <c:v>-0.21027000000000001</c:v>
                </c:pt>
                <c:pt idx="1339">
                  <c:v>-0.208675</c:v>
                </c:pt>
                <c:pt idx="1340">
                  <c:v>-0.20286100000000001</c:v>
                </c:pt>
                <c:pt idx="1341">
                  <c:v>-0.19415000000000002</c:v>
                </c:pt>
                <c:pt idx="1342">
                  <c:v>-0.19048900000000024</c:v>
                </c:pt>
                <c:pt idx="1343">
                  <c:v>-0.18608000000000041</c:v>
                </c:pt>
                <c:pt idx="1344">
                  <c:v>-0.18264100000000041</c:v>
                </c:pt>
                <c:pt idx="1345">
                  <c:v>-0.17851300000000078</c:v>
                </c:pt>
                <c:pt idx="1346">
                  <c:v>-0.17664400000000041</c:v>
                </c:pt>
                <c:pt idx="1347">
                  <c:v>-0.17454100000000067</c:v>
                </c:pt>
                <c:pt idx="1348">
                  <c:v>-0.17352500000000001</c:v>
                </c:pt>
                <c:pt idx="1349">
                  <c:v>-0.17338700000000001</c:v>
                </c:pt>
                <c:pt idx="1350">
                  <c:v>-0.16143600000000044</c:v>
                </c:pt>
                <c:pt idx="1351">
                  <c:v>-0.16031600000000004</c:v>
                </c:pt>
                <c:pt idx="1352">
                  <c:v>-0.14855599999999999</c:v>
                </c:pt>
                <c:pt idx="1353">
                  <c:v>-0.14690100000000067</c:v>
                </c:pt>
                <c:pt idx="1354">
                  <c:v>-0.142677</c:v>
                </c:pt>
                <c:pt idx="1355">
                  <c:v>-0.13175999999999999</c:v>
                </c:pt>
                <c:pt idx="1356">
                  <c:v>-0.13139200000000001</c:v>
                </c:pt>
                <c:pt idx="1357">
                  <c:v>-0.11667900000000003</c:v>
                </c:pt>
                <c:pt idx="1358">
                  <c:v>-0.11638999999999958</c:v>
                </c:pt>
                <c:pt idx="1359">
                  <c:v>-0.11613900000000006</c:v>
                </c:pt>
                <c:pt idx="1360">
                  <c:v>-0.11285500000000001</c:v>
                </c:pt>
                <c:pt idx="1361">
                  <c:v>-0.10711900000000002</c:v>
                </c:pt>
                <c:pt idx="1362">
                  <c:v>-0.105977</c:v>
                </c:pt>
                <c:pt idx="1363">
                  <c:v>-9.5240000000000005E-2</c:v>
                </c:pt>
                <c:pt idx="1364">
                  <c:v>-9.4965000000000521E-2</c:v>
                </c:pt>
                <c:pt idx="1365">
                  <c:v>-9.3855000000000757E-2</c:v>
                </c:pt>
                <c:pt idx="1366">
                  <c:v>-9.0888000000000024E-2</c:v>
                </c:pt>
                <c:pt idx="1367">
                  <c:v>-8.8820000000000579E-2</c:v>
                </c:pt>
                <c:pt idx="1368">
                  <c:v>-7.9607000000000094E-2</c:v>
                </c:pt>
                <c:pt idx="1369">
                  <c:v>-7.6113000000000083E-2</c:v>
                </c:pt>
                <c:pt idx="1370">
                  <c:v>-7.3762000000000341E-2</c:v>
                </c:pt>
                <c:pt idx="1371">
                  <c:v>-6.5991000000000036E-2</c:v>
                </c:pt>
                <c:pt idx="1372">
                  <c:v>-6.5924000000000024E-2</c:v>
                </c:pt>
                <c:pt idx="1373">
                  <c:v>-5.7426000000000151E-2</c:v>
                </c:pt>
                <c:pt idx="1374">
                  <c:v>-5.6957000000000022E-2</c:v>
                </c:pt>
                <c:pt idx="1375">
                  <c:v>-5.4646000000000049E-2</c:v>
                </c:pt>
                <c:pt idx="1376">
                  <c:v>-5.3679999999999985E-2</c:v>
                </c:pt>
                <c:pt idx="1377">
                  <c:v>-5.1015000000000033E-2</c:v>
                </c:pt>
                <c:pt idx="1378">
                  <c:v>-3.9215000000000055E-2</c:v>
                </c:pt>
                <c:pt idx="1379">
                  <c:v>-3.4314000000000004E-2</c:v>
                </c:pt>
                <c:pt idx="1380">
                  <c:v>-3.0840000000000065E-2</c:v>
                </c:pt>
                <c:pt idx="1381">
                  <c:v>-2.2170000000000016E-2</c:v>
                </c:pt>
                <c:pt idx="1382">
                  <c:v>-1.8215000000000005E-2</c:v>
                </c:pt>
                <c:pt idx="1383">
                  <c:v>-1.5278999999999996E-2</c:v>
                </c:pt>
                <c:pt idx="1384">
                  <c:v>-9.421000000000004E-3</c:v>
                </c:pt>
                <c:pt idx="1385">
                  <c:v>-8.4790000000000264E-3</c:v>
                </c:pt>
                <c:pt idx="1386">
                  <c:v>-5.3790000000000331E-3</c:v>
                </c:pt>
                <c:pt idx="1387">
                  <c:v>2.4800000000000056E-3</c:v>
                </c:pt>
                <c:pt idx="1388">
                  <c:v>3.9350000000000001E-3</c:v>
                </c:pt>
                <c:pt idx="1389">
                  <c:v>1.3698999999999998E-2</c:v>
                </c:pt>
                <c:pt idx="1390">
                  <c:v>1.6293999999999999E-2</c:v>
                </c:pt>
                <c:pt idx="1391">
                  <c:v>2.1539000000000041E-2</c:v>
                </c:pt>
                <c:pt idx="1392">
                  <c:v>3.3101999999999999E-2</c:v>
                </c:pt>
                <c:pt idx="1393">
                  <c:v>3.9009000000000044E-2</c:v>
                </c:pt>
                <c:pt idx="1394">
                  <c:v>4.1236000000000002E-2</c:v>
                </c:pt>
                <c:pt idx="1395">
                  <c:v>5.3329000000000022E-2</c:v>
                </c:pt>
                <c:pt idx="1396">
                  <c:v>5.6899000000000033E-2</c:v>
                </c:pt>
                <c:pt idx="1397">
                  <c:v>5.7184000000000068E-2</c:v>
                </c:pt>
                <c:pt idx="1398">
                  <c:v>5.984400000000005E-2</c:v>
                </c:pt>
                <c:pt idx="1399">
                  <c:v>6.1715000000000075E-2</c:v>
                </c:pt>
                <c:pt idx="1400">
                  <c:v>7.464800000000002E-2</c:v>
                </c:pt>
                <c:pt idx="1401">
                  <c:v>7.8330000000000122E-2</c:v>
                </c:pt>
                <c:pt idx="1402">
                  <c:v>8.9178000000000063E-2</c:v>
                </c:pt>
                <c:pt idx="1403">
                  <c:v>8.9411000000000018E-2</c:v>
                </c:pt>
                <c:pt idx="1404">
                  <c:v>9.7225000000000061E-2</c:v>
                </c:pt>
                <c:pt idx="1405">
                  <c:v>0.10205400000000002</c:v>
                </c:pt>
                <c:pt idx="1406">
                  <c:v>0.12428000000000022</c:v>
                </c:pt>
                <c:pt idx="1407">
                  <c:v>0.12465000000000002</c:v>
                </c:pt>
                <c:pt idx="1408">
                  <c:v>0.12839200000000001</c:v>
                </c:pt>
                <c:pt idx="1409">
                  <c:v>0.13286600000000001</c:v>
                </c:pt>
                <c:pt idx="1410">
                  <c:v>0.132877</c:v>
                </c:pt>
                <c:pt idx="1411">
                  <c:v>0.14031800000000041</c:v>
                </c:pt>
                <c:pt idx="1412">
                  <c:v>0.14132500000000001</c:v>
                </c:pt>
                <c:pt idx="1413">
                  <c:v>0.14378600000000041</c:v>
                </c:pt>
                <c:pt idx="1414">
                  <c:v>0.15248000000000078</c:v>
                </c:pt>
                <c:pt idx="1415">
                  <c:v>0.15846800000000119</c:v>
                </c:pt>
                <c:pt idx="1416">
                  <c:v>0.16281000000000009</c:v>
                </c:pt>
                <c:pt idx="1417">
                  <c:v>0.16546100000000044</c:v>
                </c:pt>
                <c:pt idx="1418">
                  <c:v>0.17922800000000041</c:v>
                </c:pt>
                <c:pt idx="1419">
                  <c:v>0.18673200000000079</c:v>
                </c:pt>
                <c:pt idx="1420">
                  <c:v>0.21746600000000102</c:v>
                </c:pt>
                <c:pt idx="1421">
                  <c:v>0.22497500000000006</c:v>
                </c:pt>
                <c:pt idx="1422">
                  <c:v>0.23091500000000079</c:v>
                </c:pt>
                <c:pt idx="1423">
                  <c:v>0.23197100000000001</c:v>
                </c:pt>
                <c:pt idx="1424">
                  <c:v>0.24049400000000093</c:v>
                </c:pt>
                <c:pt idx="1425">
                  <c:v>0.26002900000000001</c:v>
                </c:pt>
                <c:pt idx="1426">
                  <c:v>0.26294800000000002</c:v>
                </c:pt>
                <c:pt idx="1427">
                  <c:v>0.263546</c:v>
                </c:pt>
                <c:pt idx="1428">
                  <c:v>0.26832200000000145</c:v>
                </c:pt>
                <c:pt idx="1429">
                  <c:v>0.26875099999999996</c:v>
                </c:pt>
                <c:pt idx="1430">
                  <c:v>0.26903900000000003</c:v>
                </c:pt>
                <c:pt idx="1431">
                  <c:v>0.27071300000000004</c:v>
                </c:pt>
                <c:pt idx="1432">
                  <c:v>0.2716610000000001</c:v>
                </c:pt>
                <c:pt idx="1433">
                  <c:v>0.28834500000000002</c:v>
                </c:pt>
                <c:pt idx="1434">
                  <c:v>0.2937530000000001</c:v>
                </c:pt>
                <c:pt idx="1435">
                  <c:v>0.299705</c:v>
                </c:pt>
                <c:pt idx="1436">
                  <c:v>0.31084500000000032</c:v>
                </c:pt>
                <c:pt idx="1437">
                  <c:v>0.31310900000000008</c:v>
                </c:pt>
                <c:pt idx="1438">
                  <c:v>0.31453600000000032</c:v>
                </c:pt>
                <c:pt idx="1439">
                  <c:v>0.33042000000000238</c:v>
                </c:pt>
                <c:pt idx="1440">
                  <c:v>0.34463600000000011</c:v>
                </c:pt>
                <c:pt idx="1441">
                  <c:v>0.35435200000000128</c:v>
                </c:pt>
                <c:pt idx="1442">
                  <c:v>0.36228500000000002</c:v>
                </c:pt>
                <c:pt idx="1443">
                  <c:v>0.36635000000000145</c:v>
                </c:pt>
                <c:pt idx="1444">
                  <c:v>0.36871100000000001</c:v>
                </c:pt>
                <c:pt idx="1445">
                  <c:v>0.37027300000000002</c:v>
                </c:pt>
                <c:pt idx="1446">
                  <c:v>0.37462500000000032</c:v>
                </c:pt>
                <c:pt idx="1447">
                  <c:v>0.37474400000000002</c:v>
                </c:pt>
                <c:pt idx="1448">
                  <c:v>0.38114300000000001</c:v>
                </c:pt>
                <c:pt idx="1449">
                  <c:v>0.38210200000000127</c:v>
                </c:pt>
                <c:pt idx="1450">
                  <c:v>0.39242400000000238</c:v>
                </c:pt>
                <c:pt idx="1451">
                  <c:v>0.41399800000000031</c:v>
                </c:pt>
                <c:pt idx="1452">
                  <c:v>0.41593400000000008</c:v>
                </c:pt>
                <c:pt idx="1453">
                  <c:v>0.41612600000000038</c:v>
                </c:pt>
                <c:pt idx="1454">
                  <c:v>0.43079300000000004</c:v>
                </c:pt>
                <c:pt idx="1455">
                  <c:v>0.43505800000000128</c:v>
                </c:pt>
                <c:pt idx="1456">
                  <c:v>0.43927900000000031</c:v>
                </c:pt>
                <c:pt idx="1457">
                  <c:v>0.43999800000000128</c:v>
                </c:pt>
                <c:pt idx="1458">
                  <c:v>0.46742100000000031</c:v>
                </c:pt>
                <c:pt idx="1459">
                  <c:v>0.48256100000000002</c:v>
                </c:pt>
                <c:pt idx="1460">
                  <c:v>0.48515900000000001</c:v>
                </c:pt>
                <c:pt idx="1461">
                  <c:v>0.48940200000000139</c:v>
                </c:pt>
                <c:pt idx="1462">
                  <c:v>0.50805100000000003</c:v>
                </c:pt>
                <c:pt idx="1463">
                  <c:v>0.51453599999999744</c:v>
                </c:pt>
                <c:pt idx="1464">
                  <c:v>0.52081699999999709</c:v>
                </c:pt>
                <c:pt idx="1465">
                  <c:v>0.54255299999999651</c:v>
                </c:pt>
                <c:pt idx="1466">
                  <c:v>0.54927099999999951</c:v>
                </c:pt>
                <c:pt idx="1467">
                  <c:v>0.56133999999999951</c:v>
                </c:pt>
                <c:pt idx="1468">
                  <c:v>0.56223800000000002</c:v>
                </c:pt>
                <c:pt idx="1469">
                  <c:v>0.57722200000000001</c:v>
                </c:pt>
                <c:pt idx="1470">
                  <c:v>0.59699100000000072</c:v>
                </c:pt>
                <c:pt idx="1471">
                  <c:v>0.59981699999999638</c:v>
                </c:pt>
                <c:pt idx="1472">
                  <c:v>0.61009000000000291</c:v>
                </c:pt>
                <c:pt idx="1473">
                  <c:v>0.61351299999999709</c:v>
                </c:pt>
                <c:pt idx="1474">
                  <c:v>0.61969200000000291</c:v>
                </c:pt>
                <c:pt idx="1475">
                  <c:v>0.62134000000000289</c:v>
                </c:pt>
                <c:pt idx="1476">
                  <c:v>0.62864000000000453</c:v>
                </c:pt>
                <c:pt idx="1477">
                  <c:v>0.63199200000000255</c:v>
                </c:pt>
                <c:pt idx="1478">
                  <c:v>0.65472400000000452</c:v>
                </c:pt>
                <c:pt idx="1479">
                  <c:v>0.66263500000000453</c:v>
                </c:pt>
                <c:pt idx="1480">
                  <c:v>0.6721650000000029</c:v>
                </c:pt>
                <c:pt idx="1481">
                  <c:v>0.67766200000000065</c:v>
                </c:pt>
                <c:pt idx="1482">
                  <c:v>0.68096600000000018</c:v>
                </c:pt>
                <c:pt idx="1483">
                  <c:v>0.6993600000000002</c:v>
                </c:pt>
                <c:pt idx="1484">
                  <c:v>0.70868600000000004</c:v>
                </c:pt>
                <c:pt idx="1485">
                  <c:v>0.71806999999999999</c:v>
                </c:pt>
                <c:pt idx="1486">
                  <c:v>0.71994800000000325</c:v>
                </c:pt>
                <c:pt idx="1487">
                  <c:v>0.721966</c:v>
                </c:pt>
                <c:pt idx="1488">
                  <c:v>0.74862400000000384</c:v>
                </c:pt>
                <c:pt idx="1489">
                  <c:v>0.76434000000000291</c:v>
                </c:pt>
                <c:pt idx="1490">
                  <c:v>0.76535100000000289</c:v>
                </c:pt>
                <c:pt idx="1491">
                  <c:v>0.77555099999999977</c:v>
                </c:pt>
                <c:pt idx="1492">
                  <c:v>0.78153199999999956</c:v>
                </c:pt>
                <c:pt idx="1493">
                  <c:v>0.78717400000000004</c:v>
                </c:pt>
                <c:pt idx="1494">
                  <c:v>0.79136599999999957</c:v>
                </c:pt>
                <c:pt idx="1495">
                  <c:v>0.79867699999999997</c:v>
                </c:pt>
                <c:pt idx="1496">
                  <c:v>0.79952800000000002</c:v>
                </c:pt>
                <c:pt idx="1497">
                  <c:v>0.80215199999999998</c:v>
                </c:pt>
                <c:pt idx="1498">
                  <c:v>0.80913000000000002</c:v>
                </c:pt>
                <c:pt idx="1499">
                  <c:v>0.82463399999999998</c:v>
                </c:pt>
                <c:pt idx="1500">
                  <c:v>0.82686300000000001</c:v>
                </c:pt>
                <c:pt idx="1501">
                  <c:v>0.8397080000000029</c:v>
                </c:pt>
                <c:pt idx="1502">
                  <c:v>0.84249600000000002</c:v>
                </c:pt>
                <c:pt idx="1503">
                  <c:v>0.85110000000000063</c:v>
                </c:pt>
                <c:pt idx="1504">
                  <c:v>0.85213000000000005</c:v>
                </c:pt>
                <c:pt idx="1505">
                  <c:v>0.85220200000000002</c:v>
                </c:pt>
                <c:pt idx="1506">
                  <c:v>0.85392500000000326</c:v>
                </c:pt>
                <c:pt idx="1507">
                  <c:v>0.86290900000000326</c:v>
                </c:pt>
                <c:pt idx="1508">
                  <c:v>0.87692400000000326</c:v>
                </c:pt>
                <c:pt idx="1509">
                  <c:v>0.87889700000000326</c:v>
                </c:pt>
                <c:pt idx="1510">
                  <c:v>0.87969600000000325</c:v>
                </c:pt>
                <c:pt idx="1511">
                  <c:v>0.88136099999999673</c:v>
                </c:pt>
                <c:pt idx="1512">
                  <c:v>0.89433699999999638</c:v>
                </c:pt>
                <c:pt idx="1513">
                  <c:v>0.89597900000000075</c:v>
                </c:pt>
                <c:pt idx="1514">
                  <c:v>0.89647299999999697</c:v>
                </c:pt>
                <c:pt idx="1515">
                  <c:v>0.91152999999999951</c:v>
                </c:pt>
                <c:pt idx="1516">
                  <c:v>0.91535</c:v>
                </c:pt>
                <c:pt idx="1517">
                  <c:v>0.9263439999999995</c:v>
                </c:pt>
                <c:pt idx="1518">
                  <c:v>0.92878300000000003</c:v>
                </c:pt>
                <c:pt idx="1519">
                  <c:v>0.94625599999999999</c:v>
                </c:pt>
                <c:pt idx="1520">
                  <c:v>0.96495299999999951</c:v>
                </c:pt>
                <c:pt idx="1521">
                  <c:v>0.99665499999999996</c:v>
                </c:pt>
                <c:pt idx="1522">
                  <c:v>1.0015799999999944</c:v>
                </c:pt>
                <c:pt idx="1523">
                  <c:v>1.00681</c:v>
                </c:pt>
                <c:pt idx="1524">
                  <c:v>1.01678</c:v>
                </c:pt>
                <c:pt idx="1525">
                  <c:v>1.01925</c:v>
                </c:pt>
                <c:pt idx="1526">
                  <c:v>1.0860399999999999</c:v>
                </c:pt>
                <c:pt idx="1527">
                  <c:v>1.0982400000000001</c:v>
                </c:pt>
                <c:pt idx="1528">
                  <c:v>1.13158</c:v>
                </c:pt>
                <c:pt idx="1529">
                  <c:v>1.14178</c:v>
                </c:pt>
                <c:pt idx="1530">
                  <c:v>1.1815199999999999</c:v>
                </c:pt>
                <c:pt idx="1531">
                  <c:v>1.1875199999999999</c:v>
                </c:pt>
                <c:pt idx="1532">
                  <c:v>1.2867</c:v>
                </c:pt>
                <c:pt idx="1533">
                  <c:v>1.67486</c:v>
                </c:pt>
                <c:pt idx="1534">
                  <c:v>2.1271499999999999</c:v>
                </c:pt>
              </c:numCache>
            </c:numRef>
          </c:xVal>
          <c:yVal>
            <c:numRef>
              <c:f>data_Mexico!$F$2:$F$1600</c:f>
              <c:numCache>
                <c:formatCode>General</c:formatCode>
                <c:ptCount val="1599"/>
                <c:pt idx="36">
                  <c:v>340.91739999999839</c:v>
                </c:pt>
                <c:pt idx="37">
                  <c:v>361.76929999999999</c:v>
                </c:pt>
                <c:pt idx="41">
                  <c:v>379.88909999999993</c:v>
                </c:pt>
                <c:pt idx="42">
                  <c:v>277.94189999999969</c:v>
                </c:pt>
                <c:pt idx="43">
                  <c:v>294.22829999999863</c:v>
                </c:pt>
                <c:pt idx="46">
                  <c:v>369.99369999999863</c:v>
                </c:pt>
                <c:pt idx="48">
                  <c:v>357.35120000000001</c:v>
                </c:pt>
                <c:pt idx="51">
                  <c:v>346.2029</c:v>
                </c:pt>
                <c:pt idx="52">
                  <c:v>386.15589999999997</c:v>
                </c:pt>
                <c:pt idx="62">
                  <c:v>385.22139999999786</c:v>
                </c:pt>
                <c:pt idx="83">
                  <c:v>344.94119999999822</c:v>
                </c:pt>
                <c:pt idx="84">
                  <c:v>265.33709999999923</c:v>
                </c:pt>
                <c:pt idx="89">
                  <c:v>365.08539999999869</c:v>
                </c:pt>
                <c:pt idx="90">
                  <c:v>463.07799999999969</c:v>
                </c:pt>
                <c:pt idx="98">
                  <c:v>400.40349999999899</c:v>
                </c:pt>
                <c:pt idx="111">
                  <c:v>391.39440000000002</c:v>
                </c:pt>
                <c:pt idx="114">
                  <c:v>351.87939999999969</c:v>
                </c:pt>
                <c:pt idx="121">
                  <c:v>343.71849999999893</c:v>
                </c:pt>
                <c:pt idx="127">
                  <c:v>308.548</c:v>
                </c:pt>
                <c:pt idx="130">
                  <c:v>325.0772</c:v>
                </c:pt>
                <c:pt idx="139">
                  <c:v>375.09109999999833</c:v>
                </c:pt>
                <c:pt idx="140">
                  <c:v>354.81490000000002</c:v>
                </c:pt>
                <c:pt idx="142">
                  <c:v>438.84010000000001</c:v>
                </c:pt>
                <c:pt idx="148">
                  <c:v>373.94380000000001</c:v>
                </c:pt>
                <c:pt idx="151">
                  <c:v>266.28169999999869</c:v>
                </c:pt>
                <c:pt idx="152">
                  <c:v>406.29679999999797</c:v>
                </c:pt>
                <c:pt idx="153">
                  <c:v>416.68060000000008</c:v>
                </c:pt>
                <c:pt idx="156">
                  <c:v>399.45490000000001</c:v>
                </c:pt>
                <c:pt idx="158">
                  <c:v>275.4742</c:v>
                </c:pt>
                <c:pt idx="164">
                  <c:v>417.96709999999899</c:v>
                </c:pt>
                <c:pt idx="168">
                  <c:v>432.73929999999899</c:v>
                </c:pt>
                <c:pt idx="169">
                  <c:v>414.15039999999999</c:v>
                </c:pt>
                <c:pt idx="171">
                  <c:v>353.34780000000177</c:v>
                </c:pt>
                <c:pt idx="173">
                  <c:v>301.8245</c:v>
                </c:pt>
                <c:pt idx="177">
                  <c:v>409.05040000000002</c:v>
                </c:pt>
                <c:pt idx="181">
                  <c:v>367.44580000000002</c:v>
                </c:pt>
                <c:pt idx="182">
                  <c:v>364.5899</c:v>
                </c:pt>
                <c:pt idx="185">
                  <c:v>360.45260000000002</c:v>
                </c:pt>
                <c:pt idx="189">
                  <c:v>426.72629999999822</c:v>
                </c:pt>
                <c:pt idx="192">
                  <c:v>446.69420000000002</c:v>
                </c:pt>
                <c:pt idx="194">
                  <c:v>369.36369999999999</c:v>
                </c:pt>
                <c:pt idx="201">
                  <c:v>354.1893</c:v>
                </c:pt>
                <c:pt idx="205">
                  <c:v>348.51060000000001</c:v>
                </c:pt>
                <c:pt idx="207">
                  <c:v>263.50060000000002</c:v>
                </c:pt>
                <c:pt idx="209">
                  <c:v>432.01099999999963</c:v>
                </c:pt>
                <c:pt idx="212">
                  <c:v>409.59199999999834</c:v>
                </c:pt>
                <c:pt idx="214">
                  <c:v>403.74669999999969</c:v>
                </c:pt>
                <c:pt idx="216">
                  <c:v>425.89679999999834</c:v>
                </c:pt>
                <c:pt idx="220">
                  <c:v>346.20839999999833</c:v>
                </c:pt>
                <c:pt idx="221">
                  <c:v>336.21699999999834</c:v>
                </c:pt>
                <c:pt idx="223">
                  <c:v>330.33280000000002</c:v>
                </c:pt>
                <c:pt idx="229">
                  <c:v>347.91669999999863</c:v>
                </c:pt>
                <c:pt idx="231">
                  <c:v>382.9332999999981</c:v>
                </c:pt>
                <c:pt idx="232">
                  <c:v>370.51420000000002</c:v>
                </c:pt>
                <c:pt idx="235">
                  <c:v>390.91409999999894</c:v>
                </c:pt>
                <c:pt idx="236">
                  <c:v>409.85730000000001</c:v>
                </c:pt>
                <c:pt idx="237">
                  <c:v>353.00779999999969</c:v>
                </c:pt>
                <c:pt idx="238">
                  <c:v>346.01549999999969</c:v>
                </c:pt>
                <c:pt idx="239">
                  <c:v>354.14900000000154</c:v>
                </c:pt>
                <c:pt idx="240">
                  <c:v>394.28169999999869</c:v>
                </c:pt>
                <c:pt idx="241">
                  <c:v>346.05709999999999</c:v>
                </c:pt>
                <c:pt idx="242">
                  <c:v>362.50450000000001</c:v>
                </c:pt>
                <c:pt idx="243">
                  <c:v>326.04609999999963</c:v>
                </c:pt>
                <c:pt idx="246">
                  <c:v>388.83649999999869</c:v>
                </c:pt>
                <c:pt idx="250">
                  <c:v>392.90789999999993</c:v>
                </c:pt>
                <c:pt idx="252">
                  <c:v>418.30099999999999</c:v>
                </c:pt>
                <c:pt idx="255">
                  <c:v>393.31720000000001</c:v>
                </c:pt>
                <c:pt idx="257">
                  <c:v>393.00069999999999</c:v>
                </c:pt>
                <c:pt idx="258">
                  <c:v>471.92449999999963</c:v>
                </c:pt>
                <c:pt idx="262">
                  <c:v>419.95420000000001</c:v>
                </c:pt>
                <c:pt idx="264">
                  <c:v>350.08780000000002</c:v>
                </c:pt>
                <c:pt idx="265">
                  <c:v>452.70139999999816</c:v>
                </c:pt>
                <c:pt idx="268">
                  <c:v>447.8064</c:v>
                </c:pt>
                <c:pt idx="270">
                  <c:v>421.65109999999999</c:v>
                </c:pt>
                <c:pt idx="271">
                  <c:v>426.58300000000003</c:v>
                </c:pt>
                <c:pt idx="273">
                  <c:v>404.79769999999894</c:v>
                </c:pt>
                <c:pt idx="278">
                  <c:v>441.65940000000177</c:v>
                </c:pt>
                <c:pt idx="284">
                  <c:v>344.90879999999839</c:v>
                </c:pt>
                <c:pt idx="286">
                  <c:v>395.98249999999899</c:v>
                </c:pt>
                <c:pt idx="288">
                  <c:v>395.84370000000001</c:v>
                </c:pt>
                <c:pt idx="290">
                  <c:v>258.1687</c:v>
                </c:pt>
                <c:pt idx="291">
                  <c:v>413.61779999999999</c:v>
                </c:pt>
                <c:pt idx="293">
                  <c:v>417.84010000000001</c:v>
                </c:pt>
                <c:pt idx="294">
                  <c:v>420.66230000000002</c:v>
                </c:pt>
                <c:pt idx="296">
                  <c:v>395.61970000000002</c:v>
                </c:pt>
                <c:pt idx="297">
                  <c:v>367.93679999999762</c:v>
                </c:pt>
                <c:pt idx="299">
                  <c:v>393.7860999999981</c:v>
                </c:pt>
                <c:pt idx="300">
                  <c:v>434.61369999999999</c:v>
                </c:pt>
                <c:pt idx="301">
                  <c:v>383.1913999999984</c:v>
                </c:pt>
                <c:pt idx="302">
                  <c:v>439.81689999999969</c:v>
                </c:pt>
                <c:pt idx="303">
                  <c:v>411.8218</c:v>
                </c:pt>
                <c:pt idx="304">
                  <c:v>398.12040000000002</c:v>
                </c:pt>
                <c:pt idx="307">
                  <c:v>355.34519999999969</c:v>
                </c:pt>
                <c:pt idx="308">
                  <c:v>444.96029999999899</c:v>
                </c:pt>
                <c:pt idx="309">
                  <c:v>363.03359999999816</c:v>
                </c:pt>
                <c:pt idx="312">
                  <c:v>347.58949999999999</c:v>
                </c:pt>
                <c:pt idx="313">
                  <c:v>391.44779999999969</c:v>
                </c:pt>
                <c:pt idx="316">
                  <c:v>455.77179999999834</c:v>
                </c:pt>
                <c:pt idx="317">
                  <c:v>388.79349999999869</c:v>
                </c:pt>
                <c:pt idx="318">
                  <c:v>406.99199999999797</c:v>
                </c:pt>
                <c:pt idx="319">
                  <c:v>436.19929999999999</c:v>
                </c:pt>
                <c:pt idx="322">
                  <c:v>376.26920000000001</c:v>
                </c:pt>
                <c:pt idx="323">
                  <c:v>397.5663999999984</c:v>
                </c:pt>
                <c:pt idx="324">
                  <c:v>387.26589999999999</c:v>
                </c:pt>
                <c:pt idx="326">
                  <c:v>381.64710000000002</c:v>
                </c:pt>
                <c:pt idx="329">
                  <c:v>362.0937999999984</c:v>
                </c:pt>
                <c:pt idx="330">
                  <c:v>387.53009999999864</c:v>
                </c:pt>
                <c:pt idx="332">
                  <c:v>436.50729999999999</c:v>
                </c:pt>
                <c:pt idx="334">
                  <c:v>368.32530000000003</c:v>
                </c:pt>
                <c:pt idx="336">
                  <c:v>433.82629999999864</c:v>
                </c:pt>
                <c:pt idx="337">
                  <c:v>373.8974</c:v>
                </c:pt>
                <c:pt idx="338">
                  <c:v>293.1336</c:v>
                </c:pt>
                <c:pt idx="339">
                  <c:v>313.99459999999863</c:v>
                </c:pt>
                <c:pt idx="340">
                  <c:v>376.03879999999822</c:v>
                </c:pt>
                <c:pt idx="342">
                  <c:v>414.80770000000001</c:v>
                </c:pt>
                <c:pt idx="343">
                  <c:v>428.26769999999999</c:v>
                </c:pt>
                <c:pt idx="344">
                  <c:v>455.73889999999869</c:v>
                </c:pt>
                <c:pt idx="345">
                  <c:v>311.7885999999981</c:v>
                </c:pt>
                <c:pt idx="347">
                  <c:v>380.12639999999863</c:v>
                </c:pt>
                <c:pt idx="348">
                  <c:v>468.64589999999998</c:v>
                </c:pt>
                <c:pt idx="349">
                  <c:v>392.17480000000177</c:v>
                </c:pt>
                <c:pt idx="351">
                  <c:v>355.44709999999969</c:v>
                </c:pt>
                <c:pt idx="355">
                  <c:v>463.65920000000148</c:v>
                </c:pt>
                <c:pt idx="356">
                  <c:v>444.51169999999894</c:v>
                </c:pt>
                <c:pt idx="357">
                  <c:v>449.16789999999997</c:v>
                </c:pt>
                <c:pt idx="358">
                  <c:v>370.3657</c:v>
                </c:pt>
                <c:pt idx="360">
                  <c:v>415.04199999999969</c:v>
                </c:pt>
                <c:pt idx="361">
                  <c:v>397.89920000000001</c:v>
                </c:pt>
                <c:pt idx="362">
                  <c:v>368.61980000000148</c:v>
                </c:pt>
                <c:pt idx="364">
                  <c:v>369.53789999999969</c:v>
                </c:pt>
                <c:pt idx="366">
                  <c:v>394.03849999999869</c:v>
                </c:pt>
                <c:pt idx="367">
                  <c:v>436.82909999999993</c:v>
                </c:pt>
                <c:pt idx="368">
                  <c:v>431.99079999999822</c:v>
                </c:pt>
                <c:pt idx="371">
                  <c:v>343.20780000000002</c:v>
                </c:pt>
                <c:pt idx="372">
                  <c:v>379.97849999999869</c:v>
                </c:pt>
                <c:pt idx="373">
                  <c:v>412.83619999999797</c:v>
                </c:pt>
                <c:pt idx="376">
                  <c:v>384.07669999999899</c:v>
                </c:pt>
                <c:pt idx="377">
                  <c:v>410.10559999999964</c:v>
                </c:pt>
                <c:pt idx="379">
                  <c:v>395.52420000000001</c:v>
                </c:pt>
                <c:pt idx="380">
                  <c:v>383.19760000000002</c:v>
                </c:pt>
                <c:pt idx="381">
                  <c:v>400.52140000000003</c:v>
                </c:pt>
                <c:pt idx="382">
                  <c:v>379.67189999999999</c:v>
                </c:pt>
                <c:pt idx="384">
                  <c:v>333.92449999999963</c:v>
                </c:pt>
                <c:pt idx="385">
                  <c:v>411.36</c:v>
                </c:pt>
                <c:pt idx="387">
                  <c:v>459.56509999999969</c:v>
                </c:pt>
                <c:pt idx="389">
                  <c:v>447.87819999999869</c:v>
                </c:pt>
                <c:pt idx="391">
                  <c:v>369.66419999999999</c:v>
                </c:pt>
                <c:pt idx="392">
                  <c:v>367.85930000000002</c:v>
                </c:pt>
                <c:pt idx="393">
                  <c:v>455.524</c:v>
                </c:pt>
                <c:pt idx="394">
                  <c:v>462.42269999999894</c:v>
                </c:pt>
                <c:pt idx="395">
                  <c:v>430.30880000000002</c:v>
                </c:pt>
                <c:pt idx="396">
                  <c:v>466.7461999999984</c:v>
                </c:pt>
                <c:pt idx="397">
                  <c:v>393.2183999999981</c:v>
                </c:pt>
                <c:pt idx="398">
                  <c:v>468.29769999999894</c:v>
                </c:pt>
                <c:pt idx="399">
                  <c:v>445.00309999999899</c:v>
                </c:pt>
                <c:pt idx="400">
                  <c:v>350.24220000000008</c:v>
                </c:pt>
                <c:pt idx="401">
                  <c:v>452.75990000000002</c:v>
                </c:pt>
                <c:pt idx="402">
                  <c:v>412.21249999999969</c:v>
                </c:pt>
                <c:pt idx="403">
                  <c:v>387.4588</c:v>
                </c:pt>
                <c:pt idx="404">
                  <c:v>382.90689999999893</c:v>
                </c:pt>
                <c:pt idx="405">
                  <c:v>402.47430000000003</c:v>
                </c:pt>
                <c:pt idx="406">
                  <c:v>418.79029999999869</c:v>
                </c:pt>
                <c:pt idx="407">
                  <c:v>361.56470000000002</c:v>
                </c:pt>
                <c:pt idx="408">
                  <c:v>439.42699999999803</c:v>
                </c:pt>
                <c:pt idx="409">
                  <c:v>416.04590000000002</c:v>
                </c:pt>
                <c:pt idx="410">
                  <c:v>397.23970000000003</c:v>
                </c:pt>
                <c:pt idx="411">
                  <c:v>367.3861999999981</c:v>
                </c:pt>
                <c:pt idx="412">
                  <c:v>445.60050000000001</c:v>
                </c:pt>
                <c:pt idx="413">
                  <c:v>397.65699999999993</c:v>
                </c:pt>
                <c:pt idx="414">
                  <c:v>423.94779999999969</c:v>
                </c:pt>
                <c:pt idx="416">
                  <c:v>385.93769999999893</c:v>
                </c:pt>
                <c:pt idx="417">
                  <c:v>333.4880999999981</c:v>
                </c:pt>
                <c:pt idx="418">
                  <c:v>405.1123</c:v>
                </c:pt>
                <c:pt idx="420">
                  <c:v>408.08539999999869</c:v>
                </c:pt>
                <c:pt idx="421">
                  <c:v>350.41589999999923</c:v>
                </c:pt>
                <c:pt idx="422">
                  <c:v>408.94549999999964</c:v>
                </c:pt>
                <c:pt idx="423">
                  <c:v>388.10719999999969</c:v>
                </c:pt>
                <c:pt idx="425">
                  <c:v>406.70929999999993</c:v>
                </c:pt>
                <c:pt idx="426">
                  <c:v>442.92579999999828</c:v>
                </c:pt>
                <c:pt idx="427">
                  <c:v>415.96169999999893</c:v>
                </c:pt>
                <c:pt idx="428">
                  <c:v>455.70479999999969</c:v>
                </c:pt>
                <c:pt idx="429">
                  <c:v>391.42369999999869</c:v>
                </c:pt>
                <c:pt idx="430">
                  <c:v>350.2260999999981</c:v>
                </c:pt>
                <c:pt idx="431">
                  <c:v>441.84390000000002</c:v>
                </c:pt>
                <c:pt idx="432">
                  <c:v>423.45619999999815</c:v>
                </c:pt>
                <c:pt idx="434">
                  <c:v>378.84260000000177</c:v>
                </c:pt>
                <c:pt idx="435">
                  <c:v>365.78569999999894</c:v>
                </c:pt>
                <c:pt idx="436">
                  <c:v>372.68239999999969</c:v>
                </c:pt>
                <c:pt idx="437">
                  <c:v>384.72539999999822</c:v>
                </c:pt>
                <c:pt idx="438">
                  <c:v>374.11880000000002</c:v>
                </c:pt>
                <c:pt idx="439">
                  <c:v>363.93889999999863</c:v>
                </c:pt>
                <c:pt idx="440">
                  <c:v>354.70929999999993</c:v>
                </c:pt>
                <c:pt idx="441">
                  <c:v>381.10169999999999</c:v>
                </c:pt>
                <c:pt idx="442">
                  <c:v>390.38629999999893</c:v>
                </c:pt>
                <c:pt idx="443">
                  <c:v>459.39960000000002</c:v>
                </c:pt>
                <c:pt idx="444">
                  <c:v>395.77910000000003</c:v>
                </c:pt>
                <c:pt idx="446">
                  <c:v>470.43649999999809</c:v>
                </c:pt>
                <c:pt idx="449">
                  <c:v>351.46559999999869</c:v>
                </c:pt>
                <c:pt idx="452">
                  <c:v>312.92869999999863</c:v>
                </c:pt>
                <c:pt idx="453">
                  <c:v>410.51549999999969</c:v>
                </c:pt>
                <c:pt idx="455">
                  <c:v>441.68680000000001</c:v>
                </c:pt>
                <c:pt idx="456">
                  <c:v>436.47109999999816</c:v>
                </c:pt>
                <c:pt idx="457">
                  <c:v>437.2414</c:v>
                </c:pt>
                <c:pt idx="459">
                  <c:v>438.85599999999999</c:v>
                </c:pt>
                <c:pt idx="460">
                  <c:v>377.15030000000002</c:v>
                </c:pt>
                <c:pt idx="461">
                  <c:v>377.2946</c:v>
                </c:pt>
                <c:pt idx="462">
                  <c:v>316.3229</c:v>
                </c:pt>
                <c:pt idx="463">
                  <c:v>424.0355999999984</c:v>
                </c:pt>
                <c:pt idx="464">
                  <c:v>414.90549999999899</c:v>
                </c:pt>
                <c:pt idx="465">
                  <c:v>426.8605</c:v>
                </c:pt>
                <c:pt idx="466">
                  <c:v>413.40029999999899</c:v>
                </c:pt>
                <c:pt idx="468">
                  <c:v>420.6259</c:v>
                </c:pt>
                <c:pt idx="470">
                  <c:v>406.2278</c:v>
                </c:pt>
                <c:pt idx="471">
                  <c:v>427.30360000000002</c:v>
                </c:pt>
                <c:pt idx="472">
                  <c:v>437.13909999999993</c:v>
                </c:pt>
                <c:pt idx="473">
                  <c:v>451.36759999999964</c:v>
                </c:pt>
                <c:pt idx="474">
                  <c:v>404.74549999999999</c:v>
                </c:pt>
                <c:pt idx="475">
                  <c:v>420.80169999999993</c:v>
                </c:pt>
                <c:pt idx="476">
                  <c:v>426.77299999999963</c:v>
                </c:pt>
                <c:pt idx="477">
                  <c:v>362.39760000000001</c:v>
                </c:pt>
                <c:pt idx="479">
                  <c:v>408.452</c:v>
                </c:pt>
                <c:pt idx="480">
                  <c:v>446.0437</c:v>
                </c:pt>
                <c:pt idx="481">
                  <c:v>445.96629999999863</c:v>
                </c:pt>
                <c:pt idx="483">
                  <c:v>341.81920000000002</c:v>
                </c:pt>
                <c:pt idx="484">
                  <c:v>434.78819999999786</c:v>
                </c:pt>
                <c:pt idx="485">
                  <c:v>426.31819999999863</c:v>
                </c:pt>
                <c:pt idx="486">
                  <c:v>450.5389999999984</c:v>
                </c:pt>
                <c:pt idx="487">
                  <c:v>408.7063999999981</c:v>
                </c:pt>
                <c:pt idx="488">
                  <c:v>412.15620000000001</c:v>
                </c:pt>
                <c:pt idx="489">
                  <c:v>408.43249999999864</c:v>
                </c:pt>
                <c:pt idx="490">
                  <c:v>330.40359999999833</c:v>
                </c:pt>
                <c:pt idx="492">
                  <c:v>366.58159999999822</c:v>
                </c:pt>
                <c:pt idx="493">
                  <c:v>457.76749999999993</c:v>
                </c:pt>
                <c:pt idx="494">
                  <c:v>442.84339999999969</c:v>
                </c:pt>
                <c:pt idx="495">
                  <c:v>437.31689999999969</c:v>
                </c:pt>
                <c:pt idx="496">
                  <c:v>460.67520000000002</c:v>
                </c:pt>
                <c:pt idx="497">
                  <c:v>433.63459999999969</c:v>
                </c:pt>
                <c:pt idx="498">
                  <c:v>438.87689999999969</c:v>
                </c:pt>
                <c:pt idx="499">
                  <c:v>460.68079999999969</c:v>
                </c:pt>
                <c:pt idx="500">
                  <c:v>474.26129999999893</c:v>
                </c:pt>
                <c:pt idx="501">
                  <c:v>374.84920000000142</c:v>
                </c:pt>
                <c:pt idx="502">
                  <c:v>382.92209999999869</c:v>
                </c:pt>
                <c:pt idx="503">
                  <c:v>376.16940000000142</c:v>
                </c:pt>
                <c:pt idx="504">
                  <c:v>437.2821999999984</c:v>
                </c:pt>
                <c:pt idx="505">
                  <c:v>384.50189999999969</c:v>
                </c:pt>
                <c:pt idx="508">
                  <c:v>429.62270000000001</c:v>
                </c:pt>
                <c:pt idx="509">
                  <c:v>372.64760000000177</c:v>
                </c:pt>
                <c:pt idx="510">
                  <c:v>463.4126</c:v>
                </c:pt>
                <c:pt idx="511">
                  <c:v>357.30450000000002</c:v>
                </c:pt>
                <c:pt idx="512">
                  <c:v>374.69809999999899</c:v>
                </c:pt>
                <c:pt idx="513">
                  <c:v>435.66759999999999</c:v>
                </c:pt>
                <c:pt idx="514">
                  <c:v>371.33519999999839</c:v>
                </c:pt>
                <c:pt idx="515">
                  <c:v>407.38749999999999</c:v>
                </c:pt>
                <c:pt idx="516">
                  <c:v>461.06459999999993</c:v>
                </c:pt>
                <c:pt idx="517">
                  <c:v>342.8571</c:v>
                </c:pt>
                <c:pt idx="518">
                  <c:v>404.23329999999839</c:v>
                </c:pt>
                <c:pt idx="519">
                  <c:v>444.94659999999863</c:v>
                </c:pt>
                <c:pt idx="522">
                  <c:v>449.45859999999863</c:v>
                </c:pt>
                <c:pt idx="523">
                  <c:v>429.24</c:v>
                </c:pt>
                <c:pt idx="524">
                  <c:v>426.78299999999899</c:v>
                </c:pt>
                <c:pt idx="525">
                  <c:v>416.82139999999828</c:v>
                </c:pt>
                <c:pt idx="526">
                  <c:v>401.98149999999828</c:v>
                </c:pt>
                <c:pt idx="527">
                  <c:v>411.26889999999969</c:v>
                </c:pt>
                <c:pt idx="528">
                  <c:v>458.11700000000002</c:v>
                </c:pt>
                <c:pt idx="529">
                  <c:v>349.19829999999899</c:v>
                </c:pt>
                <c:pt idx="530">
                  <c:v>379.80790000000002</c:v>
                </c:pt>
                <c:pt idx="531">
                  <c:v>421.90689999999893</c:v>
                </c:pt>
                <c:pt idx="532">
                  <c:v>333.61700000000002</c:v>
                </c:pt>
                <c:pt idx="536">
                  <c:v>407.19499999999999</c:v>
                </c:pt>
                <c:pt idx="537">
                  <c:v>442.09559999999863</c:v>
                </c:pt>
                <c:pt idx="538">
                  <c:v>416.76580000000001</c:v>
                </c:pt>
                <c:pt idx="539">
                  <c:v>435.8066</c:v>
                </c:pt>
                <c:pt idx="540">
                  <c:v>401.22929999999963</c:v>
                </c:pt>
                <c:pt idx="541">
                  <c:v>394.54820000000001</c:v>
                </c:pt>
                <c:pt idx="542">
                  <c:v>388.95049999999969</c:v>
                </c:pt>
                <c:pt idx="545">
                  <c:v>408.65949999999998</c:v>
                </c:pt>
                <c:pt idx="546">
                  <c:v>407.39359999999863</c:v>
                </c:pt>
                <c:pt idx="547">
                  <c:v>428.96570000000003</c:v>
                </c:pt>
                <c:pt idx="548">
                  <c:v>431.95769999999999</c:v>
                </c:pt>
                <c:pt idx="550">
                  <c:v>427.49299999999869</c:v>
                </c:pt>
                <c:pt idx="551">
                  <c:v>441.90639999999797</c:v>
                </c:pt>
                <c:pt idx="552">
                  <c:v>375.56369999999993</c:v>
                </c:pt>
                <c:pt idx="554">
                  <c:v>434.56330000000003</c:v>
                </c:pt>
                <c:pt idx="555">
                  <c:v>375.82960000000008</c:v>
                </c:pt>
                <c:pt idx="556">
                  <c:v>432.96589999999969</c:v>
                </c:pt>
                <c:pt idx="557">
                  <c:v>402.48189999999869</c:v>
                </c:pt>
                <c:pt idx="558">
                  <c:v>347.47719999999828</c:v>
                </c:pt>
                <c:pt idx="559">
                  <c:v>393.56580000000002</c:v>
                </c:pt>
                <c:pt idx="561">
                  <c:v>443.7176</c:v>
                </c:pt>
                <c:pt idx="562">
                  <c:v>377.84800000000001</c:v>
                </c:pt>
                <c:pt idx="563">
                  <c:v>445.41049999999899</c:v>
                </c:pt>
                <c:pt idx="565">
                  <c:v>425.13889999999969</c:v>
                </c:pt>
                <c:pt idx="566">
                  <c:v>405.17509999999999</c:v>
                </c:pt>
                <c:pt idx="567">
                  <c:v>335.8904</c:v>
                </c:pt>
                <c:pt idx="568">
                  <c:v>419.24700000000001</c:v>
                </c:pt>
                <c:pt idx="569">
                  <c:v>412.42829999999822</c:v>
                </c:pt>
                <c:pt idx="570">
                  <c:v>434.10770000000002</c:v>
                </c:pt>
                <c:pt idx="571">
                  <c:v>426.16559999999993</c:v>
                </c:pt>
                <c:pt idx="572">
                  <c:v>372.70599999999899</c:v>
                </c:pt>
                <c:pt idx="573">
                  <c:v>369.9402</c:v>
                </c:pt>
                <c:pt idx="574">
                  <c:v>344.2296</c:v>
                </c:pt>
                <c:pt idx="575">
                  <c:v>380.08629999999869</c:v>
                </c:pt>
                <c:pt idx="576">
                  <c:v>442.39019999999869</c:v>
                </c:pt>
                <c:pt idx="577">
                  <c:v>478.33069999999969</c:v>
                </c:pt>
                <c:pt idx="578">
                  <c:v>396.53529999999893</c:v>
                </c:pt>
                <c:pt idx="579">
                  <c:v>392.40320000000003</c:v>
                </c:pt>
                <c:pt idx="580">
                  <c:v>425.71309999999869</c:v>
                </c:pt>
                <c:pt idx="581">
                  <c:v>402.55470000000008</c:v>
                </c:pt>
                <c:pt idx="582">
                  <c:v>449.90099999999899</c:v>
                </c:pt>
                <c:pt idx="583">
                  <c:v>360.98549999999869</c:v>
                </c:pt>
                <c:pt idx="584">
                  <c:v>427.46260000000001</c:v>
                </c:pt>
                <c:pt idx="585">
                  <c:v>411.74770000000001</c:v>
                </c:pt>
                <c:pt idx="586">
                  <c:v>412.5283999999981</c:v>
                </c:pt>
                <c:pt idx="587">
                  <c:v>424.30029999999999</c:v>
                </c:pt>
                <c:pt idx="588">
                  <c:v>381.18029999999999</c:v>
                </c:pt>
                <c:pt idx="589">
                  <c:v>402.72689999999869</c:v>
                </c:pt>
                <c:pt idx="590">
                  <c:v>400.2389999999981</c:v>
                </c:pt>
                <c:pt idx="591">
                  <c:v>454.74109999999899</c:v>
                </c:pt>
                <c:pt idx="592">
                  <c:v>395.9008</c:v>
                </c:pt>
                <c:pt idx="593">
                  <c:v>397.49649999999815</c:v>
                </c:pt>
                <c:pt idx="595">
                  <c:v>442.14299999999997</c:v>
                </c:pt>
                <c:pt idx="596">
                  <c:v>381.54230000000001</c:v>
                </c:pt>
                <c:pt idx="597">
                  <c:v>388.10219999999993</c:v>
                </c:pt>
                <c:pt idx="598">
                  <c:v>456.91469999999993</c:v>
                </c:pt>
                <c:pt idx="600">
                  <c:v>406.7393999999984</c:v>
                </c:pt>
                <c:pt idx="602">
                  <c:v>381.1211999999984</c:v>
                </c:pt>
                <c:pt idx="603">
                  <c:v>441.17480000000177</c:v>
                </c:pt>
                <c:pt idx="604">
                  <c:v>416.22529999999864</c:v>
                </c:pt>
                <c:pt idx="605">
                  <c:v>338.00599999999969</c:v>
                </c:pt>
                <c:pt idx="606">
                  <c:v>325.09410000000003</c:v>
                </c:pt>
                <c:pt idx="607">
                  <c:v>437.36529999999999</c:v>
                </c:pt>
                <c:pt idx="608">
                  <c:v>447.22299999999899</c:v>
                </c:pt>
                <c:pt idx="609">
                  <c:v>437.1377</c:v>
                </c:pt>
                <c:pt idx="610">
                  <c:v>462.63849999999923</c:v>
                </c:pt>
                <c:pt idx="611">
                  <c:v>361.08369999999923</c:v>
                </c:pt>
                <c:pt idx="612">
                  <c:v>354.57560000000001</c:v>
                </c:pt>
                <c:pt idx="613">
                  <c:v>371.68450000000001</c:v>
                </c:pt>
                <c:pt idx="614">
                  <c:v>437.70429999999999</c:v>
                </c:pt>
                <c:pt idx="615">
                  <c:v>382.28489999999999</c:v>
                </c:pt>
                <c:pt idx="616">
                  <c:v>453.49249999999893</c:v>
                </c:pt>
                <c:pt idx="617">
                  <c:v>468.09009999999893</c:v>
                </c:pt>
                <c:pt idx="618">
                  <c:v>411.51589999999999</c:v>
                </c:pt>
                <c:pt idx="619">
                  <c:v>363.03799999999899</c:v>
                </c:pt>
                <c:pt idx="620">
                  <c:v>396.84940000000165</c:v>
                </c:pt>
                <c:pt idx="622">
                  <c:v>446.73409999999899</c:v>
                </c:pt>
                <c:pt idx="623">
                  <c:v>469.98619999999744</c:v>
                </c:pt>
                <c:pt idx="624">
                  <c:v>406.79659999999785</c:v>
                </c:pt>
                <c:pt idx="625">
                  <c:v>461.79929999999899</c:v>
                </c:pt>
                <c:pt idx="626">
                  <c:v>433.04860000000002</c:v>
                </c:pt>
                <c:pt idx="627">
                  <c:v>407.4076</c:v>
                </c:pt>
                <c:pt idx="628">
                  <c:v>426.25850000000003</c:v>
                </c:pt>
                <c:pt idx="630">
                  <c:v>446.69589999999999</c:v>
                </c:pt>
                <c:pt idx="631">
                  <c:v>450.88889999999969</c:v>
                </c:pt>
                <c:pt idx="632">
                  <c:v>357.89550000000003</c:v>
                </c:pt>
                <c:pt idx="633">
                  <c:v>412.69709999999969</c:v>
                </c:pt>
                <c:pt idx="634">
                  <c:v>423.10579999999999</c:v>
                </c:pt>
                <c:pt idx="635">
                  <c:v>453.07979999999969</c:v>
                </c:pt>
                <c:pt idx="636">
                  <c:v>420.6825</c:v>
                </c:pt>
                <c:pt idx="637">
                  <c:v>447.14339999999999</c:v>
                </c:pt>
                <c:pt idx="639">
                  <c:v>431.60449999999997</c:v>
                </c:pt>
                <c:pt idx="640">
                  <c:v>318.6653</c:v>
                </c:pt>
                <c:pt idx="641">
                  <c:v>421.22229999999894</c:v>
                </c:pt>
                <c:pt idx="642">
                  <c:v>478.9846</c:v>
                </c:pt>
                <c:pt idx="643">
                  <c:v>454.25309999999899</c:v>
                </c:pt>
                <c:pt idx="644">
                  <c:v>427.71029999999899</c:v>
                </c:pt>
                <c:pt idx="645">
                  <c:v>342.10039999999969</c:v>
                </c:pt>
                <c:pt idx="646">
                  <c:v>439.35449999999997</c:v>
                </c:pt>
                <c:pt idx="647">
                  <c:v>385.20189999999963</c:v>
                </c:pt>
                <c:pt idx="648">
                  <c:v>374.47129999999839</c:v>
                </c:pt>
                <c:pt idx="649">
                  <c:v>385.56309999999894</c:v>
                </c:pt>
                <c:pt idx="650">
                  <c:v>434.57299999999969</c:v>
                </c:pt>
                <c:pt idx="651">
                  <c:v>351.3152</c:v>
                </c:pt>
                <c:pt idx="652">
                  <c:v>315.89449999999999</c:v>
                </c:pt>
                <c:pt idx="654">
                  <c:v>451.6465</c:v>
                </c:pt>
                <c:pt idx="655">
                  <c:v>472.02940000000001</c:v>
                </c:pt>
                <c:pt idx="656">
                  <c:v>442.45129999999864</c:v>
                </c:pt>
                <c:pt idx="657">
                  <c:v>458.2636</c:v>
                </c:pt>
                <c:pt idx="658">
                  <c:v>314.81849999999969</c:v>
                </c:pt>
                <c:pt idx="660">
                  <c:v>406.07659999999834</c:v>
                </c:pt>
                <c:pt idx="661">
                  <c:v>426.25290000000001</c:v>
                </c:pt>
                <c:pt idx="662">
                  <c:v>424.84949999999998</c:v>
                </c:pt>
                <c:pt idx="664">
                  <c:v>463.70240000000001</c:v>
                </c:pt>
                <c:pt idx="665">
                  <c:v>418.22449999999969</c:v>
                </c:pt>
                <c:pt idx="666">
                  <c:v>432.9263999999975</c:v>
                </c:pt>
                <c:pt idx="667">
                  <c:v>419.03539999999828</c:v>
                </c:pt>
                <c:pt idx="668">
                  <c:v>419.24759999999969</c:v>
                </c:pt>
                <c:pt idx="669">
                  <c:v>394.49949999999899</c:v>
                </c:pt>
                <c:pt idx="671">
                  <c:v>443.90940000000001</c:v>
                </c:pt>
                <c:pt idx="672">
                  <c:v>417.16250000000002</c:v>
                </c:pt>
                <c:pt idx="673">
                  <c:v>477.63339999999869</c:v>
                </c:pt>
                <c:pt idx="674">
                  <c:v>393.39509999999899</c:v>
                </c:pt>
                <c:pt idx="675">
                  <c:v>410.15809999999999</c:v>
                </c:pt>
                <c:pt idx="676">
                  <c:v>352.69649999999899</c:v>
                </c:pt>
                <c:pt idx="677">
                  <c:v>395.1807</c:v>
                </c:pt>
                <c:pt idx="678">
                  <c:v>419.24109999999899</c:v>
                </c:pt>
                <c:pt idx="679">
                  <c:v>434.91299999999899</c:v>
                </c:pt>
                <c:pt idx="680">
                  <c:v>424.47029999999899</c:v>
                </c:pt>
                <c:pt idx="681">
                  <c:v>441.77249999999964</c:v>
                </c:pt>
                <c:pt idx="682">
                  <c:v>393.55169999999993</c:v>
                </c:pt>
                <c:pt idx="683">
                  <c:v>458.52929999999969</c:v>
                </c:pt>
                <c:pt idx="684">
                  <c:v>419.84690000000001</c:v>
                </c:pt>
                <c:pt idx="685">
                  <c:v>400.16199999999969</c:v>
                </c:pt>
                <c:pt idx="686">
                  <c:v>401.00209999999993</c:v>
                </c:pt>
                <c:pt idx="687">
                  <c:v>365.41629999999816</c:v>
                </c:pt>
                <c:pt idx="688">
                  <c:v>424.41709999999864</c:v>
                </c:pt>
                <c:pt idx="689">
                  <c:v>391.11609999999899</c:v>
                </c:pt>
                <c:pt idx="692">
                  <c:v>375.68329999999969</c:v>
                </c:pt>
                <c:pt idx="693">
                  <c:v>444.7371999999981</c:v>
                </c:pt>
                <c:pt idx="694">
                  <c:v>415.10829999999999</c:v>
                </c:pt>
                <c:pt idx="695">
                  <c:v>430.99079999999822</c:v>
                </c:pt>
                <c:pt idx="696">
                  <c:v>406.77780000000001</c:v>
                </c:pt>
                <c:pt idx="697">
                  <c:v>420.95599999999899</c:v>
                </c:pt>
                <c:pt idx="698">
                  <c:v>376.78389999999899</c:v>
                </c:pt>
                <c:pt idx="699">
                  <c:v>467.84160000000008</c:v>
                </c:pt>
                <c:pt idx="700">
                  <c:v>449.57889999999969</c:v>
                </c:pt>
                <c:pt idx="702">
                  <c:v>391.63679999999869</c:v>
                </c:pt>
                <c:pt idx="703">
                  <c:v>388.42819999999739</c:v>
                </c:pt>
                <c:pt idx="704">
                  <c:v>414.4649</c:v>
                </c:pt>
                <c:pt idx="707">
                  <c:v>432.40209999999894</c:v>
                </c:pt>
                <c:pt idx="708">
                  <c:v>367.0394</c:v>
                </c:pt>
                <c:pt idx="709">
                  <c:v>432.43069999999869</c:v>
                </c:pt>
                <c:pt idx="710">
                  <c:v>449.12970000000001</c:v>
                </c:pt>
                <c:pt idx="711">
                  <c:v>328.03029999999899</c:v>
                </c:pt>
                <c:pt idx="712">
                  <c:v>457.38829999999899</c:v>
                </c:pt>
                <c:pt idx="713">
                  <c:v>430.44490000000002</c:v>
                </c:pt>
                <c:pt idx="714">
                  <c:v>480.10629999999969</c:v>
                </c:pt>
                <c:pt idx="716">
                  <c:v>311.04539999999969</c:v>
                </c:pt>
                <c:pt idx="717">
                  <c:v>482.08460000000002</c:v>
                </c:pt>
                <c:pt idx="718">
                  <c:v>423.44549999999964</c:v>
                </c:pt>
                <c:pt idx="719">
                  <c:v>439.9529</c:v>
                </c:pt>
                <c:pt idx="720">
                  <c:v>431.71499999999969</c:v>
                </c:pt>
                <c:pt idx="721">
                  <c:v>414.09879999999828</c:v>
                </c:pt>
                <c:pt idx="723">
                  <c:v>401.55180000000001</c:v>
                </c:pt>
                <c:pt idx="724">
                  <c:v>391.23739999999822</c:v>
                </c:pt>
                <c:pt idx="725">
                  <c:v>372.35520000000002</c:v>
                </c:pt>
                <c:pt idx="726">
                  <c:v>422.08019999999863</c:v>
                </c:pt>
                <c:pt idx="727">
                  <c:v>386.23799999999869</c:v>
                </c:pt>
                <c:pt idx="728">
                  <c:v>398.62990000000002</c:v>
                </c:pt>
                <c:pt idx="729">
                  <c:v>420.41489999999999</c:v>
                </c:pt>
                <c:pt idx="730">
                  <c:v>354.72709999999893</c:v>
                </c:pt>
                <c:pt idx="731">
                  <c:v>392.32679999999863</c:v>
                </c:pt>
                <c:pt idx="732">
                  <c:v>422.90089999999969</c:v>
                </c:pt>
                <c:pt idx="733">
                  <c:v>373.94220000000001</c:v>
                </c:pt>
                <c:pt idx="734">
                  <c:v>486.60440000000148</c:v>
                </c:pt>
                <c:pt idx="735">
                  <c:v>381.67980000000153</c:v>
                </c:pt>
                <c:pt idx="736">
                  <c:v>395.4773999999984</c:v>
                </c:pt>
                <c:pt idx="737">
                  <c:v>409.4796</c:v>
                </c:pt>
                <c:pt idx="738">
                  <c:v>387.15750000000008</c:v>
                </c:pt>
                <c:pt idx="739">
                  <c:v>463.18790000000001</c:v>
                </c:pt>
                <c:pt idx="740">
                  <c:v>460.24970000000002</c:v>
                </c:pt>
                <c:pt idx="743">
                  <c:v>449.68779999999964</c:v>
                </c:pt>
                <c:pt idx="744">
                  <c:v>383.89</c:v>
                </c:pt>
                <c:pt idx="745">
                  <c:v>422.78729999999899</c:v>
                </c:pt>
                <c:pt idx="746">
                  <c:v>441.64560000000154</c:v>
                </c:pt>
                <c:pt idx="747">
                  <c:v>428.77869999999899</c:v>
                </c:pt>
                <c:pt idx="748">
                  <c:v>447.23049999999893</c:v>
                </c:pt>
                <c:pt idx="749">
                  <c:v>401.49179999999785</c:v>
                </c:pt>
                <c:pt idx="750">
                  <c:v>393.7158</c:v>
                </c:pt>
                <c:pt idx="751">
                  <c:v>445.97199999999822</c:v>
                </c:pt>
                <c:pt idx="752">
                  <c:v>440.44959999999969</c:v>
                </c:pt>
                <c:pt idx="753">
                  <c:v>418.42409999999899</c:v>
                </c:pt>
                <c:pt idx="754">
                  <c:v>438.35669999999999</c:v>
                </c:pt>
                <c:pt idx="755">
                  <c:v>378.16649999999993</c:v>
                </c:pt>
                <c:pt idx="756">
                  <c:v>489.11799999999999</c:v>
                </c:pt>
                <c:pt idx="757">
                  <c:v>360.2124</c:v>
                </c:pt>
                <c:pt idx="758">
                  <c:v>382.29029999999869</c:v>
                </c:pt>
                <c:pt idx="759">
                  <c:v>422.40440000000001</c:v>
                </c:pt>
                <c:pt idx="760">
                  <c:v>442.09389999999894</c:v>
                </c:pt>
                <c:pt idx="761">
                  <c:v>436.08210000000003</c:v>
                </c:pt>
                <c:pt idx="762">
                  <c:v>433.0471</c:v>
                </c:pt>
                <c:pt idx="763">
                  <c:v>449.75380000000001</c:v>
                </c:pt>
                <c:pt idx="765">
                  <c:v>405.19549999999964</c:v>
                </c:pt>
                <c:pt idx="766">
                  <c:v>449.9837999999981</c:v>
                </c:pt>
                <c:pt idx="767">
                  <c:v>487.52189999999899</c:v>
                </c:pt>
                <c:pt idx="768">
                  <c:v>463.46379999999863</c:v>
                </c:pt>
                <c:pt idx="769">
                  <c:v>427.41180000000003</c:v>
                </c:pt>
                <c:pt idx="770">
                  <c:v>384.00720000000001</c:v>
                </c:pt>
                <c:pt idx="771">
                  <c:v>404.8073</c:v>
                </c:pt>
                <c:pt idx="772">
                  <c:v>451.08539999999869</c:v>
                </c:pt>
                <c:pt idx="773">
                  <c:v>410.14569999999998</c:v>
                </c:pt>
                <c:pt idx="774">
                  <c:v>351.51580000000001</c:v>
                </c:pt>
                <c:pt idx="775">
                  <c:v>447.63669999999894</c:v>
                </c:pt>
                <c:pt idx="776">
                  <c:v>449.6943</c:v>
                </c:pt>
                <c:pt idx="777">
                  <c:v>432.12200000000001</c:v>
                </c:pt>
                <c:pt idx="778">
                  <c:v>466.2221999999984</c:v>
                </c:pt>
                <c:pt idx="779">
                  <c:v>433.2230999999984</c:v>
                </c:pt>
                <c:pt idx="780">
                  <c:v>434.24119999999863</c:v>
                </c:pt>
                <c:pt idx="781">
                  <c:v>401.99419999999816</c:v>
                </c:pt>
                <c:pt idx="782">
                  <c:v>391.54860000000002</c:v>
                </c:pt>
                <c:pt idx="783">
                  <c:v>453.58749999999969</c:v>
                </c:pt>
                <c:pt idx="784">
                  <c:v>383.83549999999963</c:v>
                </c:pt>
                <c:pt idx="785">
                  <c:v>472.37529999999964</c:v>
                </c:pt>
                <c:pt idx="786">
                  <c:v>441.33789999999999</c:v>
                </c:pt>
                <c:pt idx="787">
                  <c:v>454.6771</c:v>
                </c:pt>
                <c:pt idx="788">
                  <c:v>420.69080000000002</c:v>
                </c:pt>
                <c:pt idx="789">
                  <c:v>450.58619999999797</c:v>
                </c:pt>
                <c:pt idx="790">
                  <c:v>462.96719999999863</c:v>
                </c:pt>
                <c:pt idx="791">
                  <c:v>473.26349999999923</c:v>
                </c:pt>
                <c:pt idx="793">
                  <c:v>464.55779999999999</c:v>
                </c:pt>
                <c:pt idx="794">
                  <c:v>444.87809999999899</c:v>
                </c:pt>
                <c:pt idx="795">
                  <c:v>455.47019999999816</c:v>
                </c:pt>
                <c:pt idx="797">
                  <c:v>451.84710000000001</c:v>
                </c:pt>
                <c:pt idx="798">
                  <c:v>486.91299999999899</c:v>
                </c:pt>
                <c:pt idx="799">
                  <c:v>457.60910000000001</c:v>
                </c:pt>
                <c:pt idx="800">
                  <c:v>367.99509999999822</c:v>
                </c:pt>
                <c:pt idx="802">
                  <c:v>429.35180000000008</c:v>
                </c:pt>
                <c:pt idx="803">
                  <c:v>454.25149999999923</c:v>
                </c:pt>
                <c:pt idx="804">
                  <c:v>438.91269999999969</c:v>
                </c:pt>
                <c:pt idx="805">
                  <c:v>438.75659999999863</c:v>
                </c:pt>
                <c:pt idx="806">
                  <c:v>443.57029999999969</c:v>
                </c:pt>
                <c:pt idx="807">
                  <c:v>437.48579999999833</c:v>
                </c:pt>
                <c:pt idx="808">
                  <c:v>393.94569999999999</c:v>
                </c:pt>
                <c:pt idx="809">
                  <c:v>468.25700000000001</c:v>
                </c:pt>
                <c:pt idx="811">
                  <c:v>434.66059999999999</c:v>
                </c:pt>
                <c:pt idx="812">
                  <c:v>452.07279999999969</c:v>
                </c:pt>
                <c:pt idx="813">
                  <c:v>416.90569999999963</c:v>
                </c:pt>
                <c:pt idx="814">
                  <c:v>430.40009999999899</c:v>
                </c:pt>
                <c:pt idx="815">
                  <c:v>471.8356</c:v>
                </c:pt>
                <c:pt idx="816">
                  <c:v>461.83280000000002</c:v>
                </c:pt>
                <c:pt idx="817">
                  <c:v>446.63249999999999</c:v>
                </c:pt>
                <c:pt idx="819">
                  <c:v>390.51849999999899</c:v>
                </c:pt>
                <c:pt idx="820">
                  <c:v>455.03099999999893</c:v>
                </c:pt>
                <c:pt idx="821">
                  <c:v>427.56099999999969</c:v>
                </c:pt>
                <c:pt idx="822">
                  <c:v>434.26909999999964</c:v>
                </c:pt>
                <c:pt idx="823">
                  <c:v>359.24480000000148</c:v>
                </c:pt>
                <c:pt idx="824">
                  <c:v>384.56349999999969</c:v>
                </c:pt>
                <c:pt idx="827">
                  <c:v>416.26589999999999</c:v>
                </c:pt>
                <c:pt idx="828">
                  <c:v>471.54079999999999</c:v>
                </c:pt>
                <c:pt idx="829">
                  <c:v>418.63639999999822</c:v>
                </c:pt>
                <c:pt idx="830">
                  <c:v>390.6465</c:v>
                </c:pt>
                <c:pt idx="831">
                  <c:v>484.86079999999993</c:v>
                </c:pt>
                <c:pt idx="832">
                  <c:v>415.0582</c:v>
                </c:pt>
                <c:pt idx="833">
                  <c:v>412.9486</c:v>
                </c:pt>
                <c:pt idx="834">
                  <c:v>404.38720000000001</c:v>
                </c:pt>
                <c:pt idx="835">
                  <c:v>516.85989999999947</c:v>
                </c:pt>
                <c:pt idx="837">
                  <c:v>420.42529999999869</c:v>
                </c:pt>
                <c:pt idx="838">
                  <c:v>414.60700000000008</c:v>
                </c:pt>
                <c:pt idx="839">
                  <c:v>451.56849999999969</c:v>
                </c:pt>
                <c:pt idx="840">
                  <c:v>428.56740000000002</c:v>
                </c:pt>
                <c:pt idx="841">
                  <c:v>366.31790000000001</c:v>
                </c:pt>
                <c:pt idx="843">
                  <c:v>461.5249</c:v>
                </c:pt>
                <c:pt idx="844">
                  <c:v>406.7176</c:v>
                </c:pt>
                <c:pt idx="845">
                  <c:v>435.04820000000001</c:v>
                </c:pt>
                <c:pt idx="846">
                  <c:v>453.57060000000001</c:v>
                </c:pt>
                <c:pt idx="847">
                  <c:v>464.54480000000177</c:v>
                </c:pt>
                <c:pt idx="849">
                  <c:v>387.2312999999981</c:v>
                </c:pt>
                <c:pt idx="850">
                  <c:v>442.29169999999863</c:v>
                </c:pt>
                <c:pt idx="851">
                  <c:v>462.09539999999834</c:v>
                </c:pt>
                <c:pt idx="852">
                  <c:v>448.78280000000001</c:v>
                </c:pt>
                <c:pt idx="853">
                  <c:v>415.29639999999762</c:v>
                </c:pt>
                <c:pt idx="855">
                  <c:v>441.0086</c:v>
                </c:pt>
                <c:pt idx="856">
                  <c:v>440.1995</c:v>
                </c:pt>
                <c:pt idx="857">
                  <c:v>449.06360000000001</c:v>
                </c:pt>
                <c:pt idx="859">
                  <c:v>452.52149999999864</c:v>
                </c:pt>
                <c:pt idx="860">
                  <c:v>489.25740000000002</c:v>
                </c:pt>
                <c:pt idx="861">
                  <c:v>423.67630000000003</c:v>
                </c:pt>
                <c:pt idx="862">
                  <c:v>488.68809999999894</c:v>
                </c:pt>
                <c:pt idx="863">
                  <c:v>428.21599999999899</c:v>
                </c:pt>
                <c:pt idx="864">
                  <c:v>365.11709999999999</c:v>
                </c:pt>
                <c:pt idx="865">
                  <c:v>375.46440000000001</c:v>
                </c:pt>
                <c:pt idx="866">
                  <c:v>484.94540000000001</c:v>
                </c:pt>
                <c:pt idx="867">
                  <c:v>433.01389999999969</c:v>
                </c:pt>
                <c:pt idx="868">
                  <c:v>465.47879999999816</c:v>
                </c:pt>
                <c:pt idx="869">
                  <c:v>422.63729999999993</c:v>
                </c:pt>
                <c:pt idx="870">
                  <c:v>399.0607</c:v>
                </c:pt>
                <c:pt idx="871">
                  <c:v>395.30829999999969</c:v>
                </c:pt>
                <c:pt idx="872">
                  <c:v>425.18860000000001</c:v>
                </c:pt>
                <c:pt idx="874">
                  <c:v>348.30419999999964</c:v>
                </c:pt>
                <c:pt idx="875">
                  <c:v>411.4721999999984</c:v>
                </c:pt>
                <c:pt idx="876">
                  <c:v>409.4760999999981</c:v>
                </c:pt>
                <c:pt idx="877">
                  <c:v>393.44389999999999</c:v>
                </c:pt>
                <c:pt idx="878">
                  <c:v>460.83129999999869</c:v>
                </c:pt>
                <c:pt idx="879">
                  <c:v>380.03349999999864</c:v>
                </c:pt>
                <c:pt idx="880">
                  <c:v>408.51649999999893</c:v>
                </c:pt>
                <c:pt idx="881">
                  <c:v>451.30130000000003</c:v>
                </c:pt>
                <c:pt idx="882">
                  <c:v>444.65109999999999</c:v>
                </c:pt>
                <c:pt idx="883">
                  <c:v>425.58889999999963</c:v>
                </c:pt>
                <c:pt idx="884">
                  <c:v>480.51949999999999</c:v>
                </c:pt>
                <c:pt idx="885">
                  <c:v>392.09329999999869</c:v>
                </c:pt>
                <c:pt idx="886">
                  <c:v>456.4008</c:v>
                </c:pt>
                <c:pt idx="887">
                  <c:v>422.26819999999822</c:v>
                </c:pt>
                <c:pt idx="888">
                  <c:v>440.9246</c:v>
                </c:pt>
                <c:pt idx="889">
                  <c:v>486.08789999999999</c:v>
                </c:pt>
                <c:pt idx="890">
                  <c:v>463.23489999999993</c:v>
                </c:pt>
                <c:pt idx="892">
                  <c:v>477.72729999999899</c:v>
                </c:pt>
                <c:pt idx="893">
                  <c:v>436.56270000000001</c:v>
                </c:pt>
                <c:pt idx="894">
                  <c:v>466.46019999999839</c:v>
                </c:pt>
                <c:pt idx="895">
                  <c:v>461.97680000000003</c:v>
                </c:pt>
                <c:pt idx="897">
                  <c:v>463.6737</c:v>
                </c:pt>
                <c:pt idx="898">
                  <c:v>450.74109999999899</c:v>
                </c:pt>
                <c:pt idx="899">
                  <c:v>446.00790000000001</c:v>
                </c:pt>
                <c:pt idx="900">
                  <c:v>437.71609999999833</c:v>
                </c:pt>
                <c:pt idx="901">
                  <c:v>403.39799999999963</c:v>
                </c:pt>
                <c:pt idx="903">
                  <c:v>463.32599999999923</c:v>
                </c:pt>
                <c:pt idx="904">
                  <c:v>492.87709999999993</c:v>
                </c:pt>
                <c:pt idx="905">
                  <c:v>453.66329999999999</c:v>
                </c:pt>
                <c:pt idx="906">
                  <c:v>416.34199999999993</c:v>
                </c:pt>
                <c:pt idx="908">
                  <c:v>412.43749999999869</c:v>
                </c:pt>
                <c:pt idx="909">
                  <c:v>377.77689999999899</c:v>
                </c:pt>
                <c:pt idx="910">
                  <c:v>459.97829999999863</c:v>
                </c:pt>
                <c:pt idx="911">
                  <c:v>462.42290000000003</c:v>
                </c:pt>
                <c:pt idx="912">
                  <c:v>456.8951999999984</c:v>
                </c:pt>
                <c:pt idx="913">
                  <c:v>461.66059999999999</c:v>
                </c:pt>
                <c:pt idx="914">
                  <c:v>472.24329999999969</c:v>
                </c:pt>
                <c:pt idx="915">
                  <c:v>420.1583</c:v>
                </c:pt>
                <c:pt idx="916">
                  <c:v>428.13560000000001</c:v>
                </c:pt>
                <c:pt idx="917">
                  <c:v>480.81020000000001</c:v>
                </c:pt>
                <c:pt idx="918">
                  <c:v>396.72349999999869</c:v>
                </c:pt>
                <c:pt idx="919">
                  <c:v>488.10320000000002</c:v>
                </c:pt>
                <c:pt idx="920">
                  <c:v>389.73559999999816</c:v>
                </c:pt>
                <c:pt idx="921">
                  <c:v>422.37360000000001</c:v>
                </c:pt>
                <c:pt idx="922">
                  <c:v>453.10419999999999</c:v>
                </c:pt>
                <c:pt idx="923">
                  <c:v>392.86840000000001</c:v>
                </c:pt>
                <c:pt idx="924">
                  <c:v>419.22299999999899</c:v>
                </c:pt>
                <c:pt idx="925">
                  <c:v>456.19799999999969</c:v>
                </c:pt>
                <c:pt idx="926">
                  <c:v>350.77480000000008</c:v>
                </c:pt>
                <c:pt idx="927">
                  <c:v>402.78049999999899</c:v>
                </c:pt>
                <c:pt idx="928">
                  <c:v>431.84240000000148</c:v>
                </c:pt>
                <c:pt idx="929">
                  <c:v>380.51760000000002</c:v>
                </c:pt>
                <c:pt idx="930">
                  <c:v>433.35059999999999</c:v>
                </c:pt>
                <c:pt idx="931">
                  <c:v>423.49220000000003</c:v>
                </c:pt>
                <c:pt idx="932">
                  <c:v>404.00709999999964</c:v>
                </c:pt>
                <c:pt idx="933">
                  <c:v>432.54430000000002</c:v>
                </c:pt>
                <c:pt idx="934">
                  <c:v>444.95329999999899</c:v>
                </c:pt>
                <c:pt idx="935">
                  <c:v>458.43659999999744</c:v>
                </c:pt>
                <c:pt idx="936">
                  <c:v>463.86930000000001</c:v>
                </c:pt>
                <c:pt idx="937">
                  <c:v>493.9263999999975</c:v>
                </c:pt>
                <c:pt idx="938">
                  <c:v>436.99049999999869</c:v>
                </c:pt>
                <c:pt idx="939">
                  <c:v>504.79969999999969</c:v>
                </c:pt>
                <c:pt idx="940">
                  <c:v>387.72019999999816</c:v>
                </c:pt>
                <c:pt idx="942">
                  <c:v>405.82509999999894</c:v>
                </c:pt>
                <c:pt idx="943">
                  <c:v>415.13279999999969</c:v>
                </c:pt>
                <c:pt idx="944">
                  <c:v>460.25909999999999</c:v>
                </c:pt>
                <c:pt idx="946">
                  <c:v>434.166</c:v>
                </c:pt>
                <c:pt idx="947">
                  <c:v>459.03409999999963</c:v>
                </c:pt>
                <c:pt idx="948">
                  <c:v>416.9160999999981</c:v>
                </c:pt>
                <c:pt idx="949">
                  <c:v>479.86419999999993</c:v>
                </c:pt>
                <c:pt idx="950">
                  <c:v>480.36480000000165</c:v>
                </c:pt>
                <c:pt idx="951">
                  <c:v>434.49889999999863</c:v>
                </c:pt>
                <c:pt idx="952">
                  <c:v>430.0138</c:v>
                </c:pt>
                <c:pt idx="953">
                  <c:v>439.8605</c:v>
                </c:pt>
                <c:pt idx="954">
                  <c:v>467.71009999999899</c:v>
                </c:pt>
                <c:pt idx="955">
                  <c:v>431.69189999999969</c:v>
                </c:pt>
                <c:pt idx="956">
                  <c:v>402.87609999999893</c:v>
                </c:pt>
                <c:pt idx="957">
                  <c:v>465.30189999999999</c:v>
                </c:pt>
                <c:pt idx="958">
                  <c:v>329.53019999999822</c:v>
                </c:pt>
                <c:pt idx="959">
                  <c:v>519.1309</c:v>
                </c:pt>
                <c:pt idx="960">
                  <c:v>446.53629999999828</c:v>
                </c:pt>
                <c:pt idx="961">
                  <c:v>429.3152</c:v>
                </c:pt>
                <c:pt idx="962">
                  <c:v>498.68099999999993</c:v>
                </c:pt>
                <c:pt idx="963">
                  <c:v>431.10469999999998</c:v>
                </c:pt>
                <c:pt idx="964">
                  <c:v>414.05680000000001</c:v>
                </c:pt>
                <c:pt idx="965">
                  <c:v>430.10219999999993</c:v>
                </c:pt>
                <c:pt idx="966">
                  <c:v>472.86609999999899</c:v>
                </c:pt>
                <c:pt idx="967">
                  <c:v>457.06540000000001</c:v>
                </c:pt>
                <c:pt idx="968">
                  <c:v>413.78579999999869</c:v>
                </c:pt>
                <c:pt idx="969">
                  <c:v>437.2384999999984</c:v>
                </c:pt>
                <c:pt idx="970">
                  <c:v>420.6173</c:v>
                </c:pt>
                <c:pt idx="971">
                  <c:v>421.63509999999923</c:v>
                </c:pt>
                <c:pt idx="972">
                  <c:v>447.37129999999894</c:v>
                </c:pt>
                <c:pt idx="973">
                  <c:v>404.72819999999786</c:v>
                </c:pt>
                <c:pt idx="974">
                  <c:v>430.0564</c:v>
                </c:pt>
                <c:pt idx="975">
                  <c:v>391.05950000000001</c:v>
                </c:pt>
                <c:pt idx="976">
                  <c:v>473.05560000000008</c:v>
                </c:pt>
                <c:pt idx="977">
                  <c:v>382.74799999999999</c:v>
                </c:pt>
                <c:pt idx="978">
                  <c:v>457.47049999999899</c:v>
                </c:pt>
                <c:pt idx="979">
                  <c:v>438.2552</c:v>
                </c:pt>
                <c:pt idx="980">
                  <c:v>395.93039999999803</c:v>
                </c:pt>
                <c:pt idx="981">
                  <c:v>421.55410000000001</c:v>
                </c:pt>
                <c:pt idx="982">
                  <c:v>456.10079999999999</c:v>
                </c:pt>
                <c:pt idx="983">
                  <c:v>468.99799999999863</c:v>
                </c:pt>
                <c:pt idx="984">
                  <c:v>442.4289999999981</c:v>
                </c:pt>
                <c:pt idx="985">
                  <c:v>454.92209999999869</c:v>
                </c:pt>
                <c:pt idx="986">
                  <c:v>509.93139999999744</c:v>
                </c:pt>
                <c:pt idx="987">
                  <c:v>429.0206</c:v>
                </c:pt>
                <c:pt idx="988">
                  <c:v>433.4812999999981</c:v>
                </c:pt>
                <c:pt idx="989">
                  <c:v>406.86950000000002</c:v>
                </c:pt>
                <c:pt idx="990">
                  <c:v>421.72319999999803</c:v>
                </c:pt>
                <c:pt idx="991">
                  <c:v>453.75790000000001</c:v>
                </c:pt>
                <c:pt idx="992">
                  <c:v>427.85239999999999</c:v>
                </c:pt>
                <c:pt idx="994">
                  <c:v>465.20580000000001</c:v>
                </c:pt>
                <c:pt idx="997">
                  <c:v>415.72409999999923</c:v>
                </c:pt>
                <c:pt idx="998">
                  <c:v>451.28539999999828</c:v>
                </c:pt>
                <c:pt idx="999">
                  <c:v>472.53889999999899</c:v>
                </c:pt>
                <c:pt idx="1001">
                  <c:v>374.39179999999863</c:v>
                </c:pt>
                <c:pt idx="1002">
                  <c:v>392.79309999999828</c:v>
                </c:pt>
                <c:pt idx="1003">
                  <c:v>484.14280000000213</c:v>
                </c:pt>
                <c:pt idx="1004">
                  <c:v>400.69200000000001</c:v>
                </c:pt>
                <c:pt idx="1005">
                  <c:v>431.35390000000001</c:v>
                </c:pt>
                <c:pt idx="1006">
                  <c:v>471.25119999999833</c:v>
                </c:pt>
                <c:pt idx="1007">
                  <c:v>468.41729999999899</c:v>
                </c:pt>
                <c:pt idx="1009">
                  <c:v>428.07909999999993</c:v>
                </c:pt>
                <c:pt idx="1010">
                  <c:v>383.45009999999894</c:v>
                </c:pt>
                <c:pt idx="1011">
                  <c:v>415.32509999999894</c:v>
                </c:pt>
                <c:pt idx="1012">
                  <c:v>488.09739999999869</c:v>
                </c:pt>
                <c:pt idx="1013">
                  <c:v>385.40480000000002</c:v>
                </c:pt>
                <c:pt idx="1014">
                  <c:v>465.82569999999993</c:v>
                </c:pt>
                <c:pt idx="1015">
                  <c:v>483.82080000000002</c:v>
                </c:pt>
                <c:pt idx="1016">
                  <c:v>403.35599999999999</c:v>
                </c:pt>
                <c:pt idx="1017">
                  <c:v>403.59989999999999</c:v>
                </c:pt>
                <c:pt idx="1018">
                  <c:v>412.24189999999999</c:v>
                </c:pt>
                <c:pt idx="1019">
                  <c:v>436.45030000000003</c:v>
                </c:pt>
                <c:pt idx="1020">
                  <c:v>442.47139999999786</c:v>
                </c:pt>
                <c:pt idx="1021">
                  <c:v>485.51479999999964</c:v>
                </c:pt>
                <c:pt idx="1022">
                  <c:v>429.81880000000001</c:v>
                </c:pt>
                <c:pt idx="1023">
                  <c:v>381.59299999999899</c:v>
                </c:pt>
                <c:pt idx="1024">
                  <c:v>441.89829999999893</c:v>
                </c:pt>
                <c:pt idx="1025">
                  <c:v>451.79579999999839</c:v>
                </c:pt>
                <c:pt idx="1027">
                  <c:v>406.12270000000001</c:v>
                </c:pt>
                <c:pt idx="1028">
                  <c:v>466.5378</c:v>
                </c:pt>
                <c:pt idx="1029">
                  <c:v>389.53739999999863</c:v>
                </c:pt>
                <c:pt idx="1030">
                  <c:v>442.32309999999899</c:v>
                </c:pt>
                <c:pt idx="1032">
                  <c:v>448.91389999999899</c:v>
                </c:pt>
                <c:pt idx="1034">
                  <c:v>349.39940000000001</c:v>
                </c:pt>
                <c:pt idx="1035">
                  <c:v>484.07659999999834</c:v>
                </c:pt>
                <c:pt idx="1036">
                  <c:v>405.3861999999981</c:v>
                </c:pt>
                <c:pt idx="1039">
                  <c:v>432.9375999999981</c:v>
                </c:pt>
                <c:pt idx="1040">
                  <c:v>435.44220000000001</c:v>
                </c:pt>
                <c:pt idx="1041">
                  <c:v>399.20849999999899</c:v>
                </c:pt>
                <c:pt idx="1042">
                  <c:v>433.30439999999999</c:v>
                </c:pt>
                <c:pt idx="1043">
                  <c:v>527.66039999999998</c:v>
                </c:pt>
                <c:pt idx="1044">
                  <c:v>440.10919999999999</c:v>
                </c:pt>
                <c:pt idx="1045">
                  <c:v>440.27409999999969</c:v>
                </c:pt>
                <c:pt idx="1046">
                  <c:v>356.62939999999969</c:v>
                </c:pt>
                <c:pt idx="1047">
                  <c:v>466.00309999999899</c:v>
                </c:pt>
                <c:pt idx="1048">
                  <c:v>491.18419999999969</c:v>
                </c:pt>
                <c:pt idx="1050">
                  <c:v>424.56270000000001</c:v>
                </c:pt>
                <c:pt idx="1051">
                  <c:v>471.89729999999969</c:v>
                </c:pt>
                <c:pt idx="1053">
                  <c:v>463.50740000000002</c:v>
                </c:pt>
                <c:pt idx="1054">
                  <c:v>447.50639999999839</c:v>
                </c:pt>
                <c:pt idx="1055">
                  <c:v>457.04820000000001</c:v>
                </c:pt>
                <c:pt idx="1056">
                  <c:v>466.55109999999894</c:v>
                </c:pt>
                <c:pt idx="1057">
                  <c:v>433.5206</c:v>
                </c:pt>
                <c:pt idx="1058">
                  <c:v>485.87709999999993</c:v>
                </c:pt>
                <c:pt idx="1059">
                  <c:v>441.64409999999998</c:v>
                </c:pt>
                <c:pt idx="1060">
                  <c:v>449.83809999999869</c:v>
                </c:pt>
                <c:pt idx="1061">
                  <c:v>432.45129999999864</c:v>
                </c:pt>
                <c:pt idx="1063">
                  <c:v>475.91090000000003</c:v>
                </c:pt>
                <c:pt idx="1064">
                  <c:v>456.28639999999785</c:v>
                </c:pt>
                <c:pt idx="1065">
                  <c:v>290.72869999999864</c:v>
                </c:pt>
                <c:pt idx="1066">
                  <c:v>417.63459999999969</c:v>
                </c:pt>
                <c:pt idx="1067">
                  <c:v>425.38669999999894</c:v>
                </c:pt>
                <c:pt idx="1068">
                  <c:v>484.44170000000003</c:v>
                </c:pt>
                <c:pt idx="1069">
                  <c:v>395.76909999999964</c:v>
                </c:pt>
                <c:pt idx="1070">
                  <c:v>400.62240000000008</c:v>
                </c:pt>
                <c:pt idx="1071">
                  <c:v>372.81740000000002</c:v>
                </c:pt>
                <c:pt idx="1073">
                  <c:v>401.64249999999998</c:v>
                </c:pt>
                <c:pt idx="1074">
                  <c:v>434.13959999999969</c:v>
                </c:pt>
                <c:pt idx="1075">
                  <c:v>449.31389999999999</c:v>
                </c:pt>
                <c:pt idx="1076">
                  <c:v>470.1003</c:v>
                </c:pt>
                <c:pt idx="1077">
                  <c:v>413.26549999999969</c:v>
                </c:pt>
                <c:pt idx="1078">
                  <c:v>458.58829999999864</c:v>
                </c:pt>
                <c:pt idx="1081">
                  <c:v>432.66180000000008</c:v>
                </c:pt>
                <c:pt idx="1082">
                  <c:v>445.83080000000001</c:v>
                </c:pt>
                <c:pt idx="1083">
                  <c:v>427.14270000000141</c:v>
                </c:pt>
                <c:pt idx="1084">
                  <c:v>452.33390000000003</c:v>
                </c:pt>
                <c:pt idx="1085">
                  <c:v>449.61</c:v>
                </c:pt>
                <c:pt idx="1086">
                  <c:v>396.51679999999863</c:v>
                </c:pt>
                <c:pt idx="1087">
                  <c:v>391.4522</c:v>
                </c:pt>
                <c:pt idx="1088">
                  <c:v>431.37270000000001</c:v>
                </c:pt>
                <c:pt idx="1089">
                  <c:v>409.94380000000001</c:v>
                </c:pt>
                <c:pt idx="1091">
                  <c:v>413.15530000000001</c:v>
                </c:pt>
                <c:pt idx="1092">
                  <c:v>425.15080000000165</c:v>
                </c:pt>
                <c:pt idx="1093">
                  <c:v>428.86590000000001</c:v>
                </c:pt>
                <c:pt idx="1094">
                  <c:v>451.72329999999869</c:v>
                </c:pt>
                <c:pt idx="1095">
                  <c:v>455.90519999999822</c:v>
                </c:pt>
                <c:pt idx="1096">
                  <c:v>469.36489999999998</c:v>
                </c:pt>
                <c:pt idx="1097">
                  <c:v>538.79610000000002</c:v>
                </c:pt>
                <c:pt idx="1099">
                  <c:v>468.2672</c:v>
                </c:pt>
                <c:pt idx="1100">
                  <c:v>454.07299999999969</c:v>
                </c:pt>
                <c:pt idx="1102">
                  <c:v>384.6764</c:v>
                </c:pt>
                <c:pt idx="1103">
                  <c:v>492.94760000000002</c:v>
                </c:pt>
                <c:pt idx="1104">
                  <c:v>462.44329999999923</c:v>
                </c:pt>
                <c:pt idx="1105">
                  <c:v>526.53219999999749</c:v>
                </c:pt>
                <c:pt idx="1106">
                  <c:v>457.97770000000003</c:v>
                </c:pt>
                <c:pt idx="1107">
                  <c:v>430.48859999999797</c:v>
                </c:pt>
                <c:pt idx="1108">
                  <c:v>386.3369999999984</c:v>
                </c:pt>
                <c:pt idx="1109">
                  <c:v>426.24860000000001</c:v>
                </c:pt>
                <c:pt idx="1110">
                  <c:v>423.12720000000002</c:v>
                </c:pt>
                <c:pt idx="1111">
                  <c:v>428.82639999999816</c:v>
                </c:pt>
                <c:pt idx="1112">
                  <c:v>363.56200000000001</c:v>
                </c:pt>
                <c:pt idx="1113">
                  <c:v>427.77889999999923</c:v>
                </c:pt>
                <c:pt idx="1114">
                  <c:v>386.45179999999863</c:v>
                </c:pt>
                <c:pt idx="1115">
                  <c:v>451.42159999999785</c:v>
                </c:pt>
                <c:pt idx="1116">
                  <c:v>467.31599999999969</c:v>
                </c:pt>
                <c:pt idx="1117">
                  <c:v>489.37700000000001</c:v>
                </c:pt>
                <c:pt idx="1118">
                  <c:v>454.85109999999969</c:v>
                </c:pt>
                <c:pt idx="1119">
                  <c:v>414.05109999999894</c:v>
                </c:pt>
                <c:pt idx="1120">
                  <c:v>430.43299999999869</c:v>
                </c:pt>
                <c:pt idx="1121">
                  <c:v>435.35019999999969</c:v>
                </c:pt>
                <c:pt idx="1123">
                  <c:v>489.99299999999869</c:v>
                </c:pt>
                <c:pt idx="1125">
                  <c:v>477.85180000000008</c:v>
                </c:pt>
                <c:pt idx="1126">
                  <c:v>422.90940000000001</c:v>
                </c:pt>
                <c:pt idx="1127">
                  <c:v>500.85270000000008</c:v>
                </c:pt>
                <c:pt idx="1128">
                  <c:v>388.0308</c:v>
                </c:pt>
                <c:pt idx="1129">
                  <c:v>475.47909999999899</c:v>
                </c:pt>
                <c:pt idx="1130">
                  <c:v>507.07</c:v>
                </c:pt>
                <c:pt idx="1131">
                  <c:v>379.19799999999969</c:v>
                </c:pt>
                <c:pt idx="1132">
                  <c:v>450.8295</c:v>
                </c:pt>
                <c:pt idx="1133">
                  <c:v>488.2187999999984</c:v>
                </c:pt>
                <c:pt idx="1134">
                  <c:v>405.79889999999864</c:v>
                </c:pt>
                <c:pt idx="1135">
                  <c:v>419.84120000000001</c:v>
                </c:pt>
                <c:pt idx="1136">
                  <c:v>479.72680000000003</c:v>
                </c:pt>
                <c:pt idx="1137">
                  <c:v>472.24200000000002</c:v>
                </c:pt>
                <c:pt idx="1138">
                  <c:v>430.61189999999999</c:v>
                </c:pt>
                <c:pt idx="1139">
                  <c:v>417.6583</c:v>
                </c:pt>
                <c:pt idx="1140">
                  <c:v>451.4735999999981</c:v>
                </c:pt>
                <c:pt idx="1141">
                  <c:v>437.25220000000002</c:v>
                </c:pt>
                <c:pt idx="1142">
                  <c:v>480.4726</c:v>
                </c:pt>
                <c:pt idx="1143">
                  <c:v>479.09709999999899</c:v>
                </c:pt>
                <c:pt idx="1144">
                  <c:v>443.33429999999993</c:v>
                </c:pt>
                <c:pt idx="1145">
                  <c:v>443.26209999999969</c:v>
                </c:pt>
                <c:pt idx="1146">
                  <c:v>460.90269999999964</c:v>
                </c:pt>
                <c:pt idx="1147">
                  <c:v>453.44659999999863</c:v>
                </c:pt>
                <c:pt idx="1148">
                  <c:v>485.03160000000003</c:v>
                </c:pt>
                <c:pt idx="1149">
                  <c:v>437.30689999999993</c:v>
                </c:pt>
                <c:pt idx="1150">
                  <c:v>441.19329999999923</c:v>
                </c:pt>
                <c:pt idx="1151">
                  <c:v>475.64940000000195</c:v>
                </c:pt>
                <c:pt idx="1153">
                  <c:v>426.45139999999816</c:v>
                </c:pt>
                <c:pt idx="1154">
                  <c:v>417.37629999999899</c:v>
                </c:pt>
                <c:pt idx="1155">
                  <c:v>467.9699</c:v>
                </c:pt>
                <c:pt idx="1156">
                  <c:v>462.41189999999864</c:v>
                </c:pt>
                <c:pt idx="1157">
                  <c:v>350.57459999999969</c:v>
                </c:pt>
                <c:pt idx="1158">
                  <c:v>404.06740000000002</c:v>
                </c:pt>
                <c:pt idx="1159">
                  <c:v>466.04820000000001</c:v>
                </c:pt>
                <c:pt idx="1160">
                  <c:v>493.63849999999923</c:v>
                </c:pt>
                <c:pt idx="1162">
                  <c:v>449.68689999999964</c:v>
                </c:pt>
                <c:pt idx="1163">
                  <c:v>461.11790000000002</c:v>
                </c:pt>
                <c:pt idx="1164">
                  <c:v>501.26240000000001</c:v>
                </c:pt>
                <c:pt idx="1165">
                  <c:v>417.03389999999899</c:v>
                </c:pt>
                <c:pt idx="1166">
                  <c:v>478.42399999999816</c:v>
                </c:pt>
                <c:pt idx="1167">
                  <c:v>423.00700000000001</c:v>
                </c:pt>
                <c:pt idx="1168">
                  <c:v>445.35059999999999</c:v>
                </c:pt>
                <c:pt idx="1169">
                  <c:v>447.49869999999839</c:v>
                </c:pt>
                <c:pt idx="1170">
                  <c:v>491.65370000000001</c:v>
                </c:pt>
                <c:pt idx="1171">
                  <c:v>490.68830000000003</c:v>
                </c:pt>
                <c:pt idx="1172">
                  <c:v>469.10109999999969</c:v>
                </c:pt>
                <c:pt idx="1173">
                  <c:v>449.64049999999997</c:v>
                </c:pt>
                <c:pt idx="1174">
                  <c:v>434.19639999999828</c:v>
                </c:pt>
                <c:pt idx="1175">
                  <c:v>377.7067999999984</c:v>
                </c:pt>
                <c:pt idx="1176">
                  <c:v>525.89319999999998</c:v>
                </c:pt>
                <c:pt idx="1177">
                  <c:v>450.57740000000001</c:v>
                </c:pt>
                <c:pt idx="1178">
                  <c:v>455.80369999999999</c:v>
                </c:pt>
                <c:pt idx="1181">
                  <c:v>465.88609999999869</c:v>
                </c:pt>
                <c:pt idx="1182">
                  <c:v>466.43039999999803</c:v>
                </c:pt>
                <c:pt idx="1183">
                  <c:v>471.822</c:v>
                </c:pt>
                <c:pt idx="1184">
                  <c:v>484.24979999999999</c:v>
                </c:pt>
                <c:pt idx="1185">
                  <c:v>456.48669999999834</c:v>
                </c:pt>
                <c:pt idx="1186">
                  <c:v>463.38560000000001</c:v>
                </c:pt>
                <c:pt idx="1187">
                  <c:v>451.33589999999964</c:v>
                </c:pt>
                <c:pt idx="1188">
                  <c:v>434.97849999999869</c:v>
                </c:pt>
                <c:pt idx="1189">
                  <c:v>463.0616</c:v>
                </c:pt>
                <c:pt idx="1190">
                  <c:v>485.87279999999993</c:v>
                </c:pt>
                <c:pt idx="1191">
                  <c:v>451.98229999999899</c:v>
                </c:pt>
                <c:pt idx="1192">
                  <c:v>449.1617</c:v>
                </c:pt>
                <c:pt idx="1193">
                  <c:v>453.60280000000165</c:v>
                </c:pt>
                <c:pt idx="1194">
                  <c:v>432.65309999999999</c:v>
                </c:pt>
                <c:pt idx="1195">
                  <c:v>488.61320000000001</c:v>
                </c:pt>
                <c:pt idx="1196">
                  <c:v>467.5256</c:v>
                </c:pt>
                <c:pt idx="1197">
                  <c:v>410.61509999999993</c:v>
                </c:pt>
                <c:pt idx="1198">
                  <c:v>473.60559999999964</c:v>
                </c:pt>
                <c:pt idx="1199">
                  <c:v>497.87799999999999</c:v>
                </c:pt>
                <c:pt idx="1200">
                  <c:v>487.5641</c:v>
                </c:pt>
                <c:pt idx="1201">
                  <c:v>473.31979999999999</c:v>
                </c:pt>
                <c:pt idx="1202">
                  <c:v>411.19119999999822</c:v>
                </c:pt>
                <c:pt idx="1203">
                  <c:v>442.01990000000001</c:v>
                </c:pt>
                <c:pt idx="1204">
                  <c:v>400.69029999999964</c:v>
                </c:pt>
                <c:pt idx="1205">
                  <c:v>472.44450000000001</c:v>
                </c:pt>
                <c:pt idx="1206">
                  <c:v>488.12349999999969</c:v>
                </c:pt>
                <c:pt idx="1207">
                  <c:v>464.40329999999869</c:v>
                </c:pt>
                <c:pt idx="1208">
                  <c:v>464.83849999999899</c:v>
                </c:pt>
                <c:pt idx="1209">
                  <c:v>467.25740000000002</c:v>
                </c:pt>
                <c:pt idx="1210">
                  <c:v>461.05239999999969</c:v>
                </c:pt>
                <c:pt idx="1212">
                  <c:v>450.02780000000001</c:v>
                </c:pt>
                <c:pt idx="1213">
                  <c:v>439.94459999999964</c:v>
                </c:pt>
                <c:pt idx="1214">
                  <c:v>492.3922</c:v>
                </c:pt>
                <c:pt idx="1216">
                  <c:v>514.86099999999749</c:v>
                </c:pt>
                <c:pt idx="1217">
                  <c:v>447.07380000000001</c:v>
                </c:pt>
                <c:pt idx="1218">
                  <c:v>503.29929999999899</c:v>
                </c:pt>
                <c:pt idx="1220">
                  <c:v>474.89069999999964</c:v>
                </c:pt>
                <c:pt idx="1221">
                  <c:v>505.93539999999786</c:v>
                </c:pt>
                <c:pt idx="1222">
                  <c:v>377.37450000000001</c:v>
                </c:pt>
                <c:pt idx="1223">
                  <c:v>478.45009999999894</c:v>
                </c:pt>
                <c:pt idx="1224">
                  <c:v>459.7910999999981</c:v>
                </c:pt>
                <c:pt idx="1225">
                  <c:v>468.45490000000001</c:v>
                </c:pt>
                <c:pt idx="1226">
                  <c:v>458.99529999999839</c:v>
                </c:pt>
                <c:pt idx="1227">
                  <c:v>405.60599999999999</c:v>
                </c:pt>
                <c:pt idx="1229">
                  <c:v>518.43349999999998</c:v>
                </c:pt>
                <c:pt idx="1230">
                  <c:v>497.34440000000177</c:v>
                </c:pt>
                <c:pt idx="1231">
                  <c:v>480.07159999999863</c:v>
                </c:pt>
                <c:pt idx="1236">
                  <c:v>470.29269999999963</c:v>
                </c:pt>
                <c:pt idx="1237">
                  <c:v>462.8415</c:v>
                </c:pt>
                <c:pt idx="1238">
                  <c:v>466.71119999999797</c:v>
                </c:pt>
                <c:pt idx="1240">
                  <c:v>458.09410000000003</c:v>
                </c:pt>
                <c:pt idx="1241">
                  <c:v>523.86789999999746</c:v>
                </c:pt>
                <c:pt idx="1242">
                  <c:v>508.88509999999923</c:v>
                </c:pt>
                <c:pt idx="1243">
                  <c:v>457.89909999999969</c:v>
                </c:pt>
                <c:pt idx="1244">
                  <c:v>503.99079999999822</c:v>
                </c:pt>
                <c:pt idx="1245">
                  <c:v>471.9049</c:v>
                </c:pt>
                <c:pt idx="1246">
                  <c:v>477.56109999999899</c:v>
                </c:pt>
                <c:pt idx="1247">
                  <c:v>483.85469999999998</c:v>
                </c:pt>
                <c:pt idx="1248">
                  <c:v>398.46269999999993</c:v>
                </c:pt>
                <c:pt idx="1249">
                  <c:v>502.38909999999993</c:v>
                </c:pt>
                <c:pt idx="1250">
                  <c:v>568.29269999999997</c:v>
                </c:pt>
                <c:pt idx="1251">
                  <c:v>444.90709999999899</c:v>
                </c:pt>
                <c:pt idx="1252">
                  <c:v>456.53509999999869</c:v>
                </c:pt>
                <c:pt idx="1253">
                  <c:v>511.65710000000001</c:v>
                </c:pt>
                <c:pt idx="1254">
                  <c:v>388.98769999999899</c:v>
                </c:pt>
                <c:pt idx="1255">
                  <c:v>423.65440000000177</c:v>
                </c:pt>
                <c:pt idx="1258">
                  <c:v>491.83629999999869</c:v>
                </c:pt>
                <c:pt idx="1259">
                  <c:v>461.64299999999997</c:v>
                </c:pt>
                <c:pt idx="1260">
                  <c:v>425.51319999999833</c:v>
                </c:pt>
                <c:pt idx="1262">
                  <c:v>501.35469999999998</c:v>
                </c:pt>
                <c:pt idx="1263">
                  <c:v>473.81099999999969</c:v>
                </c:pt>
                <c:pt idx="1265">
                  <c:v>481.91789999999969</c:v>
                </c:pt>
                <c:pt idx="1266">
                  <c:v>517.52609999999947</c:v>
                </c:pt>
                <c:pt idx="1267">
                  <c:v>484.6103</c:v>
                </c:pt>
                <c:pt idx="1268">
                  <c:v>479.5052</c:v>
                </c:pt>
                <c:pt idx="1269">
                  <c:v>413.76139999999822</c:v>
                </c:pt>
                <c:pt idx="1270">
                  <c:v>452.4196</c:v>
                </c:pt>
                <c:pt idx="1271">
                  <c:v>475.84399999999999</c:v>
                </c:pt>
                <c:pt idx="1272">
                  <c:v>441.48229999999899</c:v>
                </c:pt>
                <c:pt idx="1273">
                  <c:v>532.45929999999748</c:v>
                </c:pt>
                <c:pt idx="1274">
                  <c:v>457.90099999999899</c:v>
                </c:pt>
                <c:pt idx="1277">
                  <c:v>442.65550000000002</c:v>
                </c:pt>
                <c:pt idx="1278">
                  <c:v>475.06459999999993</c:v>
                </c:pt>
                <c:pt idx="1279">
                  <c:v>507.00959999999969</c:v>
                </c:pt>
                <c:pt idx="1280">
                  <c:v>459.56970000000001</c:v>
                </c:pt>
                <c:pt idx="1281">
                  <c:v>457.08529999999899</c:v>
                </c:pt>
                <c:pt idx="1282">
                  <c:v>454.06209999999999</c:v>
                </c:pt>
                <c:pt idx="1283">
                  <c:v>474.64560000000154</c:v>
                </c:pt>
                <c:pt idx="1284">
                  <c:v>455.7149</c:v>
                </c:pt>
                <c:pt idx="1285">
                  <c:v>428.03599999999869</c:v>
                </c:pt>
                <c:pt idx="1286">
                  <c:v>479.65240000000153</c:v>
                </c:pt>
                <c:pt idx="1287">
                  <c:v>451.24310000000003</c:v>
                </c:pt>
                <c:pt idx="1288">
                  <c:v>503.45329999999899</c:v>
                </c:pt>
                <c:pt idx="1289">
                  <c:v>488.52129999999869</c:v>
                </c:pt>
                <c:pt idx="1291">
                  <c:v>456.14720000000148</c:v>
                </c:pt>
                <c:pt idx="1292">
                  <c:v>513.01279999999997</c:v>
                </c:pt>
                <c:pt idx="1294">
                  <c:v>459.98609999999803</c:v>
                </c:pt>
                <c:pt idx="1295">
                  <c:v>473.48689999999863</c:v>
                </c:pt>
                <c:pt idx="1296">
                  <c:v>495.48559999999816</c:v>
                </c:pt>
                <c:pt idx="1297">
                  <c:v>502.6764</c:v>
                </c:pt>
                <c:pt idx="1298">
                  <c:v>473.96649999999869</c:v>
                </c:pt>
                <c:pt idx="1299">
                  <c:v>533.90179999999998</c:v>
                </c:pt>
                <c:pt idx="1300">
                  <c:v>503.1105</c:v>
                </c:pt>
                <c:pt idx="1301">
                  <c:v>508.64290000000142</c:v>
                </c:pt>
                <c:pt idx="1303">
                  <c:v>375.77099999999899</c:v>
                </c:pt>
                <c:pt idx="1304">
                  <c:v>442.7045</c:v>
                </c:pt>
                <c:pt idx="1305">
                  <c:v>480.67009999999999</c:v>
                </c:pt>
                <c:pt idx="1307">
                  <c:v>471.28429999999969</c:v>
                </c:pt>
                <c:pt idx="1309">
                  <c:v>480.0016</c:v>
                </c:pt>
                <c:pt idx="1310">
                  <c:v>480.70839999999833</c:v>
                </c:pt>
                <c:pt idx="1311">
                  <c:v>494.3109</c:v>
                </c:pt>
                <c:pt idx="1312">
                  <c:v>347.46660000000003</c:v>
                </c:pt>
                <c:pt idx="1313">
                  <c:v>461.24189999999999</c:v>
                </c:pt>
                <c:pt idx="1315">
                  <c:v>521.73810000000003</c:v>
                </c:pt>
                <c:pt idx="1316">
                  <c:v>473.85390000000001</c:v>
                </c:pt>
                <c:pt idx="1318">
                  <c:v>442.35590000000002</c:v>
                </c:pt>
                <c:pt idx="1319">
                  <c:v>488.34019999999964</c:v>
                </c:pt>
                <c:pt idx="1320">
                  <c:v>478.57240000000002</c:v>
                </c:pt>
                <c:pt idx="1321">
                  <c:v>445.05119999999869</c:v>
                </c:pt>
                <c:pt idx="1322">
                  <c:v>501.49489999999969</c:v>
                </c:pt>
                <c:pt idx="1323">
                  <c:v>493.7405</c:v>
                </c:pt>
                <c:pt idx="1324">
                  <c:v>455.3261999999981</c:v>
                </c:pt>
                <c:pt idx="1325">
                  <c:v>466.4880999999981</c:v>
                </c:pt>
                <c:pt idx="1328">
                  <c:v>519.75109999999938</c:v>
                </c:pt>
                <c:pt idx="1329">
                  <c:v>507.27229999999969</c:v>
                </c:pt>
                <c:pt idx="1331">
                  <c:v>513.38480000000004</c:v>
                </c:pt>
                <c:pt idx="1333">
                  <c:v>471.84920000000142</c:v>
                </c:pt>
                <c:pt idx="1334">
                  <c:v>424.7878</c:v>
                </c:pt>
                <c:pt idx="1335">
                  <c:v>475.59369999999899</c:v>
                </c:pt>
                <c:pt idx="1336">
                  <c:v>499.392</c:v>
                </c:pt>
                <c:pt idx="1337">
                  <c:v>485.98009999999869</c:v>
                </c:pt>
                <c:pt idx="1338">
                  <c:v>463.03569999999894</c:v>
                </c:pt>
                <c:pt idx="1339">
                  <c:v>485.6918</c:v>
                </c:pt>
                <c:pt idx="1340">
                  <c:v>497.9263999999975</c:v>
                </c:pt>
                <c:pt idx="1342">
                  <c:v>479.8338</c:v>
                </c:pt>
                <c:pt idx="1343">
                  <c:v>485.34769999999997</c:v>
                </c:pt>
                <c:pt idx="1344">
                  <c:v>474.91549999999899</c:v>
                </c:pt>
                <c:pt idx="1345">
                  <c:v>444.09369999999899</c:v>
                </c:pt>
                <c:pt idx="1346">
                  <c:v>525.74009999999998</c:v>
                </c:pt>
                <c:pt idx="1347">
                  <c:v>514.70550000000003</c:v>
                </c:pt>
                <c:pt idx="1348">
                  <c:v>425.16750000000002</c:v>
                </c:pt>
                <c:pt idx="1349">
                  <c:v>488.84320000000002</c:v>
                </c:pt>
                <c:pt idx="1350">
                  <c:v>488.19400000000002</c:v>
                </c:pt>
                <c:pt idx="1351">
                  <c:v>472.14670000000001</c:v>
                </c:pt>
                <c:pt idx="1354">
                  <c:v>500.00129999999899</c:v>
                </c:pt>
                <c:pt idx="1355">
                  <c:v>481.1875</c:v>
                </c:pt>
                <c:pt idx="1356">
                  <c:v>478.11629999999963</c:v>
                </c:pt>
                <c:pt idx="1357">
                  <c:v>473.2932999999984</c:v>
                </c:pt>
                <c:pt idx="1358">
                  <c:v>480.0401</c:v>
                </c:pt>
                <c:pt idx="1359">
                  <c:v>503.83949999999999</c:v>
                </c:pt>
                <c:pt idx="1361">
                  <c:v>550.529</c:v>
                </c:pt>
                <c:pt idx="1362">
                  <c:v>503.42179999999797</c:v>
                </c:pt>
                <c:pt idx="1363">
                  <c:v>496.68309999999963</c:v>
                </c:pt>
                <c:pt idx="1364">
                  <c:v>473.03309999999863</c:v>
                </c:pt>
                <c:pt idx="1365">
                  <c:v>498.6551</c:v>
                </c:pt>
                <c:pt idx="1366">
                  <c:v>521.52080000000001</c:v>
                </c:pt>
                <c:pt idx="1367">
                  <c:v>493.44380000000001</c:v>
                </c:pt>
                <c:pt idx="1368">
                  <c:v>519.83139999999946</c:v>
                </c:pt>
                <c:pt idx="1369">
                  <c:v>471.4332999999981</c:v>
                </c:pt>
                <c:pt idx="1370">
                  <c:v>496.97059999999863</c:v>
                </c:pt>
                <c:pt idx="1372">
                  <c:v>452.73949999999923</c:v>
                </c:pt>
                <c:pt idx="1374">
                  <c:v>428.63200000000001</c:v>
                </c:pt>
                <c:pt idx="1375">
                  <c:v>469.89369999999963</c:v>
                </c:pt>
                <c:pt idx="1377">
                  <c:v>551.63869999999997</c:v>
                </c:pt>
                <c:pt idx="1378">
                  <c:v>469.41739999999839</c:v>
                </c:pt>
                <c:pt idx="1379">
                  <c:v>511.7054</c:v>
                </c:pt>
                <c:pt idx="1381">
                  <c:v>474.70080000000002</c:v>
                </c:pt>
                <c:pt idx="1382">
                  <c:v>520.66559999999947</c:v>
                </c:pt>
                <c:pt idx="1383">
                  <c:v>520.01909999999998</c:v>
                </c:pt>
                <c:pt idx="1385">
                  <c:v>558.44849999999997</c:v>
                </c:pt>
                <c:pt idx="1386">
                  <c:v>474.40019999999834</c:v>
                </c:pt>
                <c:pt idx="1387">
                  <c:v>494.28699999999816</c:v>
                </c:pt>
                <c:pt idx="1388">
                  <c:v>530.78650000000005</c:v>
                </c:pt>
                <c:pt idx="1389">
                  <c:v>535.82839999999999</c:v>
                </c:pt>
                <c:pt idx="1391">
                  <c:v>501.2149</c:v>
                </c:pt>
                <c:pt idx="1392">
                  <c:v>524.82619999999747</c:v>
                </c:pt>
                <c:pt idx="1393">
                  <c:v>520.4298</c:v>
                </c:pt>
                <c:pt idx="1394">
                  <c:v>536.18679999999995</c:v>
                </c:pt>
                <c:pt idx="1395">
                  <c:v>528.6146</c:v>
                </c:pt>
                <c:pt idx="1397">
                  <c:v>547.18219999999997</c:v>
                </c:pt>
                <c:pt idx="1398">
                  <c:v>482.35050000000001</c:v>
                </c:pt>
                <c:pt idx="1399">
                  <c:v>496.90819999999809</c:v>
                </c:pt>
                <c:pt idx="1401">
                  <c:v>523.77760000000001</c:v>
                </c:pt>
                <c:pt idx="1402">
                  <c:v>485.2647</c:v>
                </c:pt>
                <c:pt idx="1403">
                  <c:v>491.42839999999785</c:v>
                </c:pt>
                <c:pt idx="1408">
                  <c:v>548.97580000000005</c:v>
                </c:pt>
                <c:pt idx="1411">
                  <c:v>537.1902</c:v>
                </c:pt>
                <c:pt idx="1415">
                  <c:v>500.75309999999899</c:v>
                </c:pt>
                <c:pt idx="1417">
                  <c:v>491.20229999999964</c:v>
                </c:pt>
                <c:pt idx="1419">
                  <c:v>498.17439999999999</c:v>
                </c:pt>
                <c:pt idx="1422">
                  <c:v>543.68480000000295</c:v>
                </c:pt>
                <c:pt idx="1423">
                  <c:v>439.97209999999899</c:v>
                </c:pt>
                <c:pt idx="1427">
                  <c:v>495.9533999999984</c:v>
                </c:pt>
                <c:pt idx="1432">
                  <c:v>485.3073</c:v>
                </c:pt>
                <c:pt idx="1435">
                  <c:v>565.07899999999995</c:v>
                </c:pt>
                <c:pt idx="1437">
                  <c:v>481.22389999999899</c:v>
                </c:pt>
                <c:pt idx="1440">
                  <c:v>526.50310000000002</c:v>
                </c:pt>
                <c:pt idx="1453">
                  <c:v>534.83619999999746</c:v>
                </c:pt>
                <c:pt idx="1454">
                  <c:v>503.55500000000001</c:v>
                </c:pt>
                <c:pt idx="1459">
                  <c:v>483.29319999999785</c:v>
                </c:pt>
                <c:pt idx="1494">
                  <c:v>572.28380000000368</c:v>
                </c:pt>
              </c:numCache>
            </c:numRef>
          </c:yVal>
          <c:bubbleSize>
            <c:numRef>
              <c:f>data_Mexico!$J$2:$J$1600</c:f>
              <c:numCache>
                <c:formatCode>General</c:formatCode>
                <c:ptCount val="1599"/>
                <c:pt idx="0">
                  <c:v>5</c:v>
                </c:pt>
                <c:pt idx="1">
                  <c:v>21</c:v>
                </c:pt>
                <c:pt idx="2">
                  <c:v>33</c:v>
                </c:pt>
                <c:pt idx="3">
                  <c:v>49</c:v>
                </c:pt>
                <c:pt idx="4">
                  <c:v>32</c:v>
                </c:pt>
                <c:pt idx="6">
                  <c:v>7</c:v>
                </c:pt>
                <c:pt idx="7">
                  <c:v>29</c:v>
                </c:pt>
                <c:pt idx="8">
                  <c:v>19</c:v>
                </c:pt>
                <c:pt idx="9">
                  <c:v>59</c:v>
                </c:pt>
                <c:pt idx="10">
                  <c:v>24</c:v>
                </c:pt>
                <c:pt idx="11">
                  <c:v>58</c:v>
                </c:pt>
                <c:pt idx="12">
                  <c:v>45</c:v>
                </c:pt>
                <c:pt idx="13">
                  <c:v>22</c:v>
                </c:pt>
                <c:pt idx="14">
                  <c:v>21</c:v>
                </c:pt>
                <c:pt idx="15">
                  <c:v>86</c:v>
                </c:pt>
                <c:pt idx="16">
                  <c:v>43</c:v>
                </c:pt>
                <c:pt idx="18">
                  <c:v>15</c:v>
                </c:pt>
                <c:pt idx="19">
                  <c:v>104</c:v>
                </c:pt>
                <c:pt idx="20">
                  <c:v>24</c:v>
                </c:pt>
                <c:pt idx="21">
                  <c:v>26</c:v>
                </c:pt>
                <c:pt idx="22">
                  <c:v>30</c:v>
                </c:pt>
                <c:pt idx="23">
                  <c:v>16</c:v>
                </c:pt>
                <c:pt idx="25">
                  <c:v>23</c:v>
                </c:pt>
                <c:pt idx="26">
                  <c:v>60</c:v>
                </c:pt>
                <c:pt idx="27">
                  <c:v>82</c:v>
                </c:pt>
                <c:pt idx="28">
                  <c:v>89</c:v>
                </c:pt>
                <c:pt idx="29">
                  <c:v>240</c:v>
                </c:pt>
                <c:pt idx="30">
                  <c:v>16</c:v>
                </c:pt>
                <c:pt idx="31">
                  <c:v>32</c:v>
                </c:pt>
                <c:pt idx="32">
                  <c:v>28</c:v>
                </c:pt>
                <c:pt idx="33">
                  <c:v>28</c:v>
                </c:pt>
                <c:pt idx="34">
                  <c:v>24</c:v>
                </c:pt>
                <c:pt idx="35">
                  <c:v>111</c:v>
                </c:pt>
                <c:pt idx="36">
                  <c:v>125</c:v>
                </c:pt>
                <c:pt idx="37">
                  <c:v>144</c:v>
                </c:pt>
                <c:pt idx="38">
                  <c:v>445</c:v>
                </c:pt>
                <c:pt idx="39">
                  <c:v>113</c:v>
                </c:pt>
                <c:pt idx="41">
                  <c:v>530</c:v>
                </c:pt>
                <c:pt idx="42">
                  <c:v>396</c:v>
                </c:pt>
                <c:pt idx="43">
                  <c:v>469</c:v>
                </c:pt>
                <c:pt idx="44">
                  <c:v>32</c:v>
                </c:pt>
                <c:pt idx="45">
                  <c:v>23</c:v>
                </c:pt>
                <c:pt idx="46">
                  <c:v>50</c:v>
                </c:pt>
                <c:pt idx="47">
                  <c:v>64</c:v>
                </c:pt>
                <c:pt idx="48">
                  <c:v>472</c:v>
                </c:pt>
                <c:pt idx="49">
                  <c:v>45</c:v>
                </c:pt>
                <c:pt idx="50">
                  <c:v>116</c:v>
                </c:pt>
                <c:pt idx="51">
                  <c:v>82</c:v>
                </c:pt>
                <c:pt idx="52">
                  <c:v>104</c:v>
                </c:pt>
                <c:pt idx="53">
                  <c:v>85</c:v>
                </c:pt>
                <c:pt idx="54">
                  <c:v>107</c:v>
                </c:pt>
                <c:pt idx="55">
                  <c:v>64</c:v>
                </c:pt>
                <c:pt idx="56">
                  <c:v>13</c:v>
                </c:pt>
                <c:pt idx="57">
                  <c:v>128</c:v>
                </c:pt>
                <c:pt idx="58">
                  <c:v>21</c:v>
                </c:pt>
                <c:pt idx="59">
                  <c:v>47</c:v>
                </c:pt>
                <c:pt idx="60">
                  <c:v>45</c:v>
                </c:pt>
                <c:pt idx="61">
                  <c:v>213</c:v>
                </c:pt>
                <c:pt idx="62">
                  <c:v>460</c:v>
                </c:pt>
                <c:pt idx="63">
                  <c:v>38</c:v>
                </c:pt>
                <c:pt idx="64">
                  <c:v>12</c:v>
                </c:pt>
                <c:pt idx="65">
                  <c:v>75</c:v>
                </c:pt>
                <c:pt idx="66">
                  <c:v>41</c:v>
                </c:pt>
                <c:pt idx="67">
                  <c:v>5</c:v>
                </c:pt>
                <c:pt idx="68">
                  <c:v>96</c:v>
                </c:pt>
                <c:pt idx="69">
                  <c:v>85</c:v>
                </c:pt>
                <c:pt idx="70">
                  <c:v>109</c:v>
                </c:pt>
                <c:pt idx="71">
                  <c:v>57</c:v>
                </c:pt>
                <c:pt idx="72">
                  <c:v>91</c:v>
                </c:pt>
                <c:pt idx="73">
                  <c:v>57</c:v>
                </c:pt>
                <c:pt idx="74">
                  <c:v>78</c:v>
                </c:pt>
                <c:pt idx="75">
                  <c:v>23</c:v>
                </c:pt>
                <c:pt idx="76">
                  <c:v>6</c:v>
                </c:pt>
                <c:pt idx="77">
                  <c:v>51</c:v>
                </c:pt>
                <c:pt idx="78">
                  <c:v>155</c:v>
                </c:pt>
                <c:pt idx="79">
                  <c:v>106</c:v>
                </c:pt>
                <c:pt idx="80">
                  <c:v>63</c:v>
                </c:pt>
                <c:pt idx="81">
                  <c:v>53</c:v>
                </c:pt>
                <c:pt idx="82">
                  <c:v>24</c:v>
                </c:pt>
                <c:pt idx="83">
                  <c:v>550</c:v>
                </c:pt>
                <c:pt idx="84">
                  <c:v>354</c:v>
                </c:pt>
                <c:pt idx="85">
                  <c:v>37</c:v>
                </c:pt>
                <c:pt idx="86">
                  <c:v>51</c:v>
                </c:pt>
                <c:pt idx="87">
                  <c:v>37</c:v>
                </c:pt>
                <c:pt idx="88">
                  <c:v>208</c:v>
                </c:pt>
                <c:pt idx="89">
                  <c:v>120</c:v>
                </c:pt>
                <c:pt idx="90">
                  <c:v>95</c:v>
                </c:pt>
                <c:pt idx="91">
                  <c:v>112</c:v>
                </c:pt>
                <c:pt idx="92">
                  <c:v>57</c:v>
                </c:pt>
                <c:pt idx="93">
                  <c:v>99</c:v>
                </c:pt>
                <c:pt idx="94">
                  <c:v>378</c:v>
                </c:pt>
                <c:pt idx="95">
                  <c:v>445</c:v>
                </c:pt>
                <c:pt idx="96">
                  <c:v>65</c:v>
                </c:pt>
                <c:pt idx="97">
                  <c:v>211</c:v>
                </c:pt>
                <c:pt idx="98">
                  <c:v>346</c:v>
                </c:pt>
                <c:pt idx="99">
                  <c:v>69</c:v>
                </c:pt>
                <c:pt idx="100">
                  <c:v>11</c:v>
                </c:pt>
                <c:pt idx="101">
                  <c:v>278</c:v>
                </c:pt>
                <c:pt idx="102">
                  <c:v>254</c:v>
                </c:pt>
                <c:pt idx="103">
                  <c:v>15</c:v>
                </c:pt>
                <c:pt idx="104">
                  <c:v>38</c:v>
                </c:pt>
                <c:pt idx="105">
                  <c:v>91</c:v>
                </c:pt>
                <c:pt idx="106">
                  <c:v>59</c:v>
                </c:pt>
                <c:pt idx="107">
                  <c:v>148</c:v>
                </c:pt>
                <c:pt idx="108">
                  <c:v>61</c:v>
                </c:pt>
                <c:pt idx="109">
                  <c:v>49</c:v>
                </c:pt>
                <c:pt idx="110">
                  <c:v>23</c:v>
                </c:pt>
                <c:pt idx="111">
                  <c:v>476</c:v>
                </c:pt>
                <c:pt idx="112">
                  <c:v>2</c:v>
                </c:pt>
                <c:pt idx="113">
                  <c:v>94</c:v>
                </c:pt>
                <c:pt idx="114">
                  <c:v>140</c:v>
                </c:pt>
                <c:pt idx="115">
                  <c:v>93</c:v>
                </c:pt>
                <c:pt idx="116">
                  <c:v>146</c:v>
                </c:pt>
                <c:pt idx="117">
                  <c:v>224</c:v>
                </c:pt>
                <c:pt idx="118">
                  <c:v>57</c:v>
                </c:pt>
                <c:pt idx="119">
                  <c:v>208</c:v>
                </c:pt>
                <c:pt idx="120">
                  <c:v>60</c:v>
                </c:pt>
                <c:pt idx="121">
                  <c:v>280</c:v>
                </c:pt>
                <c:pt idx="123">
                  <c:v>45</c:v>
                </c:pt>
                <c:pt idx="124">
                  <c:v>398</c:v>
                </c:pt>
                <c:pt idx="125">
                  <c:v>36</c:v>
                </c:pt>
                <c:pt idx="126">
                  <c:v>20</c:v>
                </c:pt>
                <c:pt idx="127">
                  <c:v>243</c:v>
                </c:pt>
                <c:pt idx="128">
                  <c:v>202</c:v>
                </c:pt>
                <c:pt idx="129">
                  <c:v>130</c:v>
                </c:pt>
                <c:pt idx="130">
                  <c:v>134</c:v>
                </c:pt>
                <c:pt idx="131">
                  <c:v>29</c:v>
                </c:pt>
                <c:pt idx="132">
                  <c:v>85</c:v>
                </c:pt>
                <c:pt idx="133">
                  <c:v>29</c:v>
                </c:pt>
                <c:pt idx="134">
                  <c:v>190</c:v>
                </c:pt>
                <c:pt idx="135">
                  <c:v>56</c:v>
                </c:pt>
                <c:pt idx="136">
                  <c:v>118</c:v>
                </c:pt>
                <c:pt idx="137">
                  <c:v>64</c:v>
                </c:pt>
                <c:pt idx="138">
                  <c:v>52</c:v>
                </c:pt>
                <c:pt idx="139">
                  <c:v>567</c:v>
                </c:pt>
                <c:pt idx="140">
                  <c:v>143</c:v>
                </c:pt>
                <c:pt idx="141">
                  <c:v>113</c:v>
                </c:pt>
                <c:pt idx="142">
                  <c:v>231</c:v>
                </c:pt>
                <c:pt idx="143">
                  <c:v>19</c:v>
                </c:pt>
                <c:pt idx="144">
                  <c:v>27</c:v>
                </c:pt>
                <c:pt idx="145">
                  <c:v>27</c:v>
                </c:pt>
                <c:pt idx="146">
                  <c:v>78</c:v>
                </c:pt>
                <c:pt idx="147">
                  <c:v>409</c:v>
                </c:pt>
                <c:pt idx="148">
                  <c:v>29</c:v>
                </c:pt>
                <c:pt idx="149">
                  <c:v>157</c:v>
                </c:pt>
                <c:pt idx="150">
                  <c:v>59</c:v>
                </c:pt>
                <c:pt idx="151">
                  <c:v>820</c:v>
                </c:pt>
                <c:pt idx="152">
                  <c:v>158</c:v>
                </c:pt>
                <c:pt idx="153">
                  <c:v>198</c:v>
                </c:pt>
                <c:pt idx="154">
                  <c:v>47</c:v>
                </c:pt>
                <c:pt idx="155">
                  <c:v>178</c:v>
                </c:pt>
                <c:pt idx="156">
                  <c:v>312</c:v>
                </c:pt>
                <c:pt idx="157">
                  <c:v>122</c:v>
                </c:pt>
                <c:pt idx="158">
                  <c:v>319</c:v>
                </c:pt>
                <c:pt idx="159">
                  <c:v>242</c:v>
                </c:pt>
                <c:pt idx="160">
                  <c:v>114</c:v>
                </c:pt>
                <c:pt idx="161">
                  <c:v>30</c:v>
                </c:pt>
                <c:pt idx="162">
                  <c:v>63</c:v>
                </c:pt>
                <c:pt idx="163">
                  <c:v>91</c:v>
                </c:pt>
                <c:pt idx="164">
                  <c:v>293</c:v>
                </c:pt>
                <c:pt idx="165">
                  <c:v>78</c:v>
                </c:pt>
                <c:pt idx="166">
                  <c:v>385</c:v>
                </c:pt>
                <c:pt idx="167">
                  <c:v>54</c:v>
                </c:pt>
                <c:pt idx="168">
                  <c:v>153</c:v>
                </c:pt>
                <c:pt idx="169">
                  <c:v>745</c:v>
                </c:pt>
                <c:pt idx="170">
                  <c:v>87</c:v>
                </c:pt>
                <c:pt idx="171">
                  <c:v>757</c:v>
                </c:pt>
                <c:pt idx="172">
                  <c:v>193</c:v>
                </c:pt>
                <c:pt idx="173">
                  <c:v>362</c:v>
                </c:pt>
                <c:pt idx="174">
                  <c:v>46</c:v>
                </c:pt>
                <c:pt idx="175">
                  <c:v>175</c:v>
                </c:pt>
                <c:pt idx="176">
                  <c:v>83</c:v>
                </c:pt>
                <c:pt idx="177">
                  <c:v>857</c:v>
                </c:pt>
                <c:pt idx="178">
                  <c:v>112</c:v>
                </c:pt>
                <c:pt idx="179">
                  <c:v>123</c:v>
                </c:pt>
                <c:pt idx="180">
                  <c:v>91</c:v>
                </c:pt>
                <c:pt idx="181">
                  <c:v>482</c:v>
                </c:pt>
                <c:pt idx="182">
                  <c:v>247</c:v>
                </c:pt>
                <c:pt idx="183">
                  <c:v>182</c:v>
                </c:pt>
                <c:pt idx="184">
                  <c:v>54</c:v>
                </c:pt>
                <c:pt idx="185">
                  <c:v>404</c:v>
                </c:pt>
                <c:pt idx="187">
                  <c:v>80</c:v>
                </c:pt>
                <c:pt idx="188">
                  <c:v>72</c:v>
                </c:pt>
                <c:pt idx="189">
                  <c:v>576</c:v>
                </c:pt>
                <c:pt idx="190">
                  <c:v>59</c:v>
                </c:pt>
                <c:pt idx="191">
                  <c:v>35</c:v>
                </c:pt>
                <c:pt idx="192">
                  <c:v>194</c:v>
                </c:pt>
                <c:pt idx="193">
                  <c:v>55</c:v>
                </c:pt>
                <c:pt idx="194">
                  <c:v>297</c:v>
                </c:pt>
                <c:pt idx="195">
                  <c:v>33</c:v>
                </c:pt>
                <c:pt idx="196">
                  <c:v>456</c:v>
                </c:pt>
                <c:pt idx="197">
                  <c:v>20</c:v>
                </c:pt>
                <c:pt idx="198">
                  <c:v>31</c:v>
                </c:pt>
                <c:pt idx="199">
                  <c:v>148</c:v>
                </c:pt>
                <c:pt idx="200">
                  <c:v>122</c:v>
                </c:pt>
                <c:pt idx="201">
                  <c:v>126</c:v>
                </c:pt>
                <c:pt idx="202">
                  <c:v>120</c:v>
                </c:pt>
                <c:pt idx="203">
                  <c:v>25</c:v>
                </c:pt>
                <c:pt idx="204">
                  <c:v>63</c:v>
                </c:pt>
                <c:pt idx="205">
                  <c:v>345</c:v>
                </c:pt>
                <c:pt idx="206">
                  <c:v>25</c:v>
                </c:pt>
                <c:pt idx="207">
                  <c:v>504</c:v>
                </c:pt>
                <c:pt idx="208">
                  <c:v>289</c:v>
                </c:pt>
                <c:pt idx="209">
                  <c:v>717</c:v>
                </c:pt>
                <c:pt idx="210">
                  <c:v>14</c:v>
                </c:pt>
                <c:pt idx="211">
                  <c:v>59</c:v>
                </c:pt>
                <c:pt idx="212">
                  <c:v>252</c:v>
                </c:pt>
                <c:pt idx="213">
                  <c:v>320</c:v>
                </c:pt>
                <c:pt idx="214">
                  <c:v>298</c:v>
                </c:pt>
                <c:pt idx="215">
                  <c:v>271</c:v>
                </c:pt>
                <c:pt idx="216">
                  <c:v>131</c:v>
                </c:pt>
                <c:pt idx="217">
                  <c:v>60</c:v>
                </c:pt>
                <c:pt idx="218">
                  <c:v>68</c:v>
                </c:pt>
                <c:pt idx="219">
                  <c:v>32</c:v>
                </c:pt>
                <c:pt idx="220">
                  <c:v>309</c:v>
                </c:pt>
                <c:pt idx="221">
                  <c:v>194</c:v>
                </c:pt>
                <c:pt idx="222">
                  <c:v>140</c:v>
                </c:pt>
                <c:pt idx="223">
                  <c:v>196</c:v>
                </c:pt>
                <c:pt idx="224">
                  <c:v>249</c:v>
                </c:pt>
                <c:pt idx="225">
                  <c:v>44</c:v>
                </c:pt>
                <c:pt idx="226">
                  <c:v>429</c:v>
                </c:pt>
                <c:pt idx="227">
                  <c:v>70</c:v>
                </c:pt>
                <c:pt idx="228">
                  <c:v>71</c:v>
                </c:pt>
                <c:pt idx="229">
                  <c:v>423</c:v>
                </c:pt>
                <c:pt idx="230">
                  <c:v>17</c:v>
                </c:pt>
                <c:pt idx="231">
                  <c:v>623</c:v>
                </c:pt>
                <c:pt idx="232">
                  <c:v>250</c:v>
                </c:pt>
                <c:pt idx="234">
                  <c:v>108</c:v>
                </c:pt>
                <c:pt idx="235">
                  <c:v>846</c:v>
                </c:pt>
                <c:pt idx="236">
                  <c:v>221</c:v>
                </c:pt>
                <c:pt idx="237">
                  <c:v>603</c:v>
                </c:pt>
                <c:pt idx="238">
                  <c:v>324</c:v>
                </c:pt>
                <c:pt idx="239">
                  <c:v>431</c:v>
                </c:pt>
                <c:pt idx="240">
                  <c:v>311</c:v>
                </c:pt>
                <c:pt idx="241">
                  <c:v>558</c:v>
                </c:pt>
                <c:pt idx="242">
                  <c:v>750</c:v>
                </c:pt>
                <c:pt idx="244">
                  <c:v>25</c:v>
                </c:pt>
                <c:pt idx="245">
                  <c:v>358</c:v>
                </c:pt>
                <c:pt idx="246">
                  <c:v>233</c:v>
                </c:pt>
                <c:pt idx="247">
                  <c:v>70</c:v>
                </c:pt>
                <c:pt idx="248">
                  <c:v>159</c:v>
                </c:pt>
                <c:pt idx="249">
                  <c:v>44</c:v>
                </c:pt>
                <c:pt idx="250">
                  <c:v>590</c:v>
                </c:pt>
                <c:pt idx="251">
                  <c:v>90</c:v>
                </c:pt>
                <c:pt idx="252">
                  <c:v>164</c:v>
                </c:pt>
                <c:pt idx="253">
                  <c:v>46</c:v>
                </c:pt>
                <c:pt idx="254">
                  <c:v>328</c:v>
                </c:pt>
                <c:pt idx="255">
                  <c:v>75</c:v>
                </c:pt>
                <c:pt idx="256">
                  <c:v>96</c:v>
                </c:pt>
                <c:pt idx="257">
                  <c:v>185</c:v>
                </c:pt>
                <c:pt idx="258">
                  <c:v>222</c:v>
                </c:pt>
                <c:pt idx="259">
                  <c:v>55</c:v>
                </c:pt>
                <c:pt idx="260">
                  <c:v>107</c:v>
                </c:pt>
                <c:pt idx="261">
                  <c:v>145</c:v>
                </c:pt>
                <c:pt idx="262">
                  <c:v>482</c:v>
                </c:pt>
                <c:pt idx="263">
                  <c:v>290</c:v>
                </c:pt>
                <c:pt idx="264">
                  <c:v>213</c:v>
                </c:pt>
                <c:pt idx="265">
                  <c:v>924</c:v>
                </c:pt>
                <c:pt idx="266">
                  <c:v>54</c:v>
                </c:pt>
                <c:pt idx="267">
                  <c:v>121</c:v>
                </c:pt>
                <c:pt idx="268">
                  <c:v>94</c:v>
                </c:pt>
                <c:pt idx="269">
                  <c:v>66</c:v>
                </c:pt>
                <c:pt idx="270">
                  <c:v>616</c:v>
                </c:pt>
                <c:pt idx="271">
                  <c:v>482</c:v>
                </c:pt>
                <c:pt idx="272">
                  <c:v>137</c:v>
                </c:pt>
                <c:pt idx="273">
                  <c:v>937</c:v>
                </c:pt>
                <c:pt idx="274">
                  <c:v>121</c:v>
                </c:pt>
                <c:pt idx="275">
                  <c:v>59</c:v>
                </c:pt>
                <c:pt idx="276">
                  <c:v>20</c:v>
                </c:pt>
                <c:pt idx="277">
                  <c:v>30</c:v>
                </c:pt>
                <c:pt idx="278">
                  <c:v>392</c:v>
                </c:pt>
                <c:pt idx="279">
                  <c:v>87</c:v>
                </c:pt>
                <c:pt idx="280">
                  <c:v>192</c:v>
                </c:pt>
                <c:pt idx="281">
                  <c:v>56</c:v>
                </c:pt>
                <c:pt idx="282">
                  <c:v>2</c:v>
                </c:pt>
                <c:pt idx="283">
                  <c:v>450</c:v>
                </c:pt>
                <c:pt idx="284">
                  <c:v>532</c:v>
                </c:pt>
                <c:pt idx="285">
                  <c:v>51</c:v>
                </c:pt>
                <c:pt idx="286">
                  <c:v>77</c:v>
                </c:pt>
                <c:pt idx="287">
                  <c:v>32</c:v>
                </c:pt>
                <c:pt idx="288">
                  <c:v>669</c:v>
                </c:pt>
                <c:pt idx="289">
                  <c:v>382</c:v>
                </c:pt>
                <c:pt idx="290">
                  <c:v>116</c:v>
                </c:pt>
                <c:pt idx="291">
                  <c:v>381</c:v>
                </c:pt>
                <c:pt idx="292">
                  <c:v>86</c:v>
                </c:pt>
                <c:pt idx="293">
                  <c:v>389</c:v>
                </c:pt>
                <c:pt idx="294">
                  <c:v>191</c:v>
                </c:pt>
                <c:pt idx="295">
                  <c:v>80</c:v>
                </c:pt>
                <c:pt idx="296">
                  <c:v>87</c:v>
                </c:pt>
                <c:pt idx="297">
                  <c:v>247</c:v>
                </c:pt>
                <c:pt idx="298">
                  <c:v>145</c:v>
                </c:pt>
                <c:pt idx="299">
                  <c:v>751</c:v>
                </c:pt>
                <c:pt idx="300">
                  <c:v>135</c:v>
                </c:pt>
                <c:pt idx="301">
                  <c:v>445</c:v>
                </c:pt>
                <c:pt idx="302">
                  <c:v>214</c:v>
                </c:pt>
                <c:pt idx="303">
                  <c:v>909</c:v>
                </c:pt>
                <c:pt idx="304">
                  <c:v>302</c:v>
                </c:pt>
                <c:pt idx="305">
                  <c:v>49</c:v>
                </c:pt>
                <c:pt idx="307">
                  <c:v>81</c:v>
                </c:pt>
                <c:pt idx="308">
                  <c:v>360</c:v>
                </c:pt>
                <c:pt idx="309">
                  <c:v>326</c:v>
                </c:pt>
                <c:pt idx="310">
                  <c:v>78</c:v>
                </c:pt>
                <c:pt idx="311">
                  <c:v>2506</c:v>
                </c:pt>
                <c:pt idx="312">
                  <c:v>445</c:v>
                </c:pt>
                <c:pt idx="313">
                  <c:v>83</c:v>
                </c:pt>
                <c:pt idx="314">
                  <c:v>102</c:v>
                </c:pt>
                <c:pt idx="315">
                  <c:v>210</c:v>
                </c:pt>
                <c:pt idx="316">
                  <c:v>234</c:v>
                </c:pt>
                <c:pt idx="317">
                  <c:v>58</c:v>
                </c:pt>
                <c:pt idx="318">
                  <c:v>50</c:v>
                </c:pt>
                <c:pt idx="319">
                  <c:v>238</c:v>
                </c:pt>
                <c:pt idx="320">
                  <c:v>49</c:v>
                </c:pt>
                <c:pt idx="321">
                  <c:v>16</c:v>
                </c:pt>
                <c:pt idx="322">
                  <c:v>958</c:v>
                </c:pt>
                <c:pt idx="323">
                  <c:v>801</c:v>
                </c:pt>
                <c:pt idx="324">
                  <c:v>289</c:v>
                </c:pt>
                <c:pt idx="325">
                  <c:v>26</c:v>
                </c:pt>
                <c:pt idx="326">
                  <c:v>436</c:v>
                </c:pt>
                <c:pt idx="327">
                  <c:v>239</c:v>
                </c:pt>
                <c:pt idx="328">
                  <c:v>864</c:v>
                </c:pt>
                <c:pt idx="329">
                  <c:v>1150</c:v>
                </c:pt>
                <c:pt idx="330">
                  <c:v>1028</c:v>
                </c:pt>
                <c:pt idx="331">
                  <c:v>25</c:v>
                </c:pt>
                <c:pt idx="332">
                  <c:v>210</c:v>
                </c:pt>
                <c:pt idx="333">
                  <c:v>231</c:v>
                </c:pt>
                <c:pt idx="334">
                  <c:v>239</c:v>
                </c:pt>
                <c:pt idx="335">
                  <c:v>180</c:v>
                </c:pt>
                <c:pt idx="336">
                  <c:v>356</c:v>
                </c:pt>
                <c:pt idx="337">
                  <c:v>704</c:v>
                </c:pt>
                <c:pt idx="338">
                  <c:v>775</c:v>
                </c:pt>
                <c:pt idx="339">
                  <c:v>273</c:v>
                </c:pt>
                <c:pt idx="340">
                  <c:v>479</c:v>
                </c:pt>
                <c:pt idx="341">
                  <c:v>135</c:v>
                </c:pt>
                <c:pt idx="342">
                  <c:v>519</c:v>
                </c:pt>
                <c:pt idx="343">
                  <c:v>613</c:v>
                </c:pt>
                <c:pt idx="344">
                  <c:v>236</c:v>
                </c:pt>
                <c:pt idx="345">
                  <c:v>155</c:v>
                </c:pt>
                <c:pt idx="346">
                  <c:v>593</c:v>
                </c:pt>
                <c:pt idx="347">
                  <c:v>792</c:v>
                </c:pt>
                <c:pt idx="348">
                  <c:v>519</c:v>
                </c:pt>
                <c:pt idx="349">
                  <c:v>1033</c:v>
                </c:pt>
                <c:pt idx="350">
                  <c:v>132</c:v>
                </c:pt>
                <c:pt idx="351">
                  <c:v>91</c:v>
                </c:pt>
                <c:pt idx="352">
                  <c:v>1232</c:v>
                </c:pt>
                <c:pt idx="353">
                  <c:v>245</c:v>
                </c:pt>
                <c:pt idx="354">
                  <c:v>24</c:v>
                </c:pt>
                <c:pt idx="355">
                  <c:v>336</c:v>
                </c:pt>
                <c:pt idx="356">
                  <c:v>774</c:v>
                </c:pt>
                <c:pt idx="357">
                  <c:v>716</c:v>
                </c:pt>
                <c:pt idx="358">
                  <c:v>394</c:v>
                </c:pt>
                <c:pt idx="359">
                  <c:v>52</c:v>
                </c:pt>
                <c:pt idx="360">
                  <c:v>1236</c:v>
                </c:pt>
                <c:pt idx="361">
                  <c:v>505</c:v>
                </c:pt>
                <c:pt idx="362">
                  <c:v>1076</c:v>
                </c:pt>
                <c:pt idx="363">
                  <c:v>11</c:v>
                </c:pt>
                <c:pt idx="364">
                  <c:v>480</c:v>
                </c:pt>
                <c:pt idx="365">
                  <c:v>477</c:v>
                </c:pt>
                <c:pt idx="366">
                  <c:v>296</c:v>
                </c:pt>
                <c:pt idx="367">
                  <c:v>393</c:v>
                </c:pt>
                <c:pt idx="368">
                  <c:v>431</c:v>
                </c:pt>
                <c:pt idx="369">
                  <c:v>44</c:v>
                </c:pt>
                <c:pt idx="370">
                  <c:v>103</c:v>
                </c:pt>
                <c:pt idx="371">
                  <c:v>512</c:v>
                </c:pt>
                <c:pt idx="372">
                  <c:v>591</c:v>
                </c:pt>
                <c:pt idx="373">
                  <c:v>1352</c:v>
                </c:pt>
                <c:pt idx="374">
                  <c:v>264</c:v>
                </c:pt>
                <c:pt idx="375">
                  <c:v>142</c:v>
                </c:pt>
                <c:pt idx="376">
                  <c:v>622</c:v>
                </c:pt>
                <c:pt idx="377">
                  <c:v>1500</c:v>
                </c:pt>
                <c:pt idx="378">
                  <c:v>140</c:v>
                </c:pt>
                <c:pt idx="379">
                  <c:v>137</c:v>
                </c:pt>
                <c:pt idx="380">
                  <c:v>859</c:v>
                </c:pt>
                <c:pt idx="381">
                  <c:v>201</c:v>
                </c:pt>
                <c:pt idx="382">
                  <c:v>470</c:v>
                </c:pt>
                <c:pt idx="383">
                  <c:v>100</c:v>
                </c:pt>
                <c:pt idx="384">
                  <c:v>271</c:v>
                </c:pt>
                <c:pt idx="385">
                  <c:v>276</c:v>
                </c:pt>
                <c:pt idx="386">
                  <c:v>119</c:v>
                </c:pt>
                <c:pt idx="387">
                  <c:v>733</c:v>
                </c:pt>
                <c:pt idx="388">
                  <c:v>96</c:v>
                </c:pt>
                <c:pt idx="389">
                  <c:v>602</c:v>
                </c:pt>
                <c:pt idx="390">
                  <c:v>129</c:v>
                </c:pt>
                <c:pt idx="391">
                  <c:v>677</c:v>
                </c:pt>
                <c:pt idx="392">
                  <c:v>7</c:v>
                </c:pt>
                <c:pt idx="393">
                  <c:v>561</c:v>
                </c:pt>
                <c:pt idx="394">
                  <c:v>134</c:v>
                </c:pt>
                <c:pt idx="395">
                  <c:v>850</c:v>
                </c:pt>
                <c:pt idx="396">
                  <c:v>1483</c:v>
                </c:pt>
                <c:pt idx="397">
                  <c:v>264</c:v>
                </c:pt>
                <c:pt idx="398">
                  <c:v>284</c:v>
                </c:pt>
                <c:pt idx="399">
                  <c:v>86</c:v>
                </c:pt>
                <c:pt idx="400">
                  <c:v>864</c:v>
                </c:pt>
                <c:pt idx="401">
                  <c:v>873</c:v>
                </c:pt>
                <c:pt idx="402">
                  <c:v>635</c:v>
                </c:pt>
                <c:pt idx="403">
                  <c:v>613</c:v>
                </c:pt>
                <c:pt idx="404">
                  <c:v>500</c:v>
                </c:pt>
                <c:pt idx="405">
                  <c:v>410</c:v>
                </c:pt>
                <c:pt idx="406">
                  <c:v>388</c:v>
                </c:pt>
                <c:pt idx="407">
                  <c:v>132</c:v>
                </c:pt>
                <c:pt idx="408">
                  <c:v>470</c:v>
                </c:pt>
                <c:pt idx="409">
                  <c:v>387</c:v>
                </c:pt>
                <c:pt idx="410">
                  <c:v>682</c:v>
                </c:pt>
                <c:pt idx="411">
                  <c:v>678</c:v>
                </c:pt>
                <c:pt idx="412">
                  <c:v>271</c:v>
                </c:pt>
                <c:pt idx="413">
                  <c:v>723</c:v>
                </c:pt>
                <c:pt idx="414">
                  <c:v>445</c:v>
                </c:pt>
                <c:pt idx="415">
                  <c:v>68</c:v>
                </c:pt>
                <c:pt idx="416">
                  <c:v>1055</c:v>
                </c:pt>
                <c:pt idx="417">
                  <c:v>127</c:v>
                </c:pt>
                <c:pt idx="418">
                  <c:v>713</c:v>
                </c:pt>
                <c:pt idx="420">
                  <c:v>362</c:v>
                </c:pt>
                <c:pt idx="421">
                  <c:v>482</c:v>
                </c:pt>
                <c:pt idx="422">
                  <c:v>568</c:v>
                </c:pt>
                <c:pt idx="423">
                  <c:v>153</c:v>
                </c:pt>
                <c:pt idx="425">
                  <c:v>243</c:v>
                </c:pt>
                <c:pt idx="426">
                  <c:v>232</c:v>
                </c:pt>
                <c:pt idx="427">
                  <c:v>1320</c:v>
                </c:pt>
                <c:pt idx="428">
                  <c:v>375</c:v>
                </c:pt>
                <c:pt idx="429">
                  <c:v>217</c:v>
                </c:pt>
                <c:pt idx="430">
                  <c:v>335</c:v>
                </c:pt>
                <c:pt idx="431">
                  <c:v>385</c:v>
                </c:pt>
                <c:pt idx="432">
                  <c:v>431</c:v>
                </c:pt>
                <c:pt idx="433">
                  <c:v>24</c:v>
                </c:pt>
                <c:pt idx="434">
                  <c:v>92</c:v>
                </c:pt>
                <c:pt idx="435">
                  <c:v>225</c:v>
                </c:pt>
                <c:pt idx="436">
                  <c:v>1065</c:v>
                </c:pt>
                <c:pt idx="437">
                  <c:v>412</c:v>
                </c:pt>
                <c:pt idx="438">
                  <c:v>638</c:v>
                </c:pt>
                <c:pt idx="439">
                  <c:v>695</c:v>
                </c:pt>
                <c:pt idx="440">
                  <c:v>40</c:v>
                </c:pt>
                <c:pt idx="441">
                  <c:v>156</c:v>
                </c:pt>
                <c:pt idx="442">
                  <c:v>534</c:v>
                </c:pt>
                <c:pt idx="443">
                  <c:v>1342</c:v>
                </c:pt>
                <c:pt idx="444">
                  <c:v>424</c:v>
                </c:pt>
                <c:pt idx="445">
                  <c:v>26</c:v>
                </c:pt>
                <c:pt idx="446">
                  <c:v>1692</c:v>
                </c:pt>
                <c:pt idx="447">
                  <c:v>107</c:v>
                </c:pt>
                <c:pt idx="448">
                  <c:v>264</c:v>
                </c:pt>
                <c:pt idx="449">
                  <c:v>143</c:v>
                </c:pt>
                <c:pt idx="450">
                  <c:v>146</c:v>
                </c:pt>
                <c:pt idx="451">
                  <c:v>584</c:v>
                </c:pt>
                <c:pt idx="452">
                  <c:v>64</c:v>
                </c:pt>
                <c:pt idx="453">
                  <c:v>575</c:v>
                </c:pt>
                <c:pt idx="454">
                  <c:v>59</c:v>
                </c:pt>
                <c:pt idx="455">
                  <c:v>1032</c:v>
                </c:pt>
                <c:pt idx="456">
                  <c:v>262</c:v>
                </c:pt>
                <c:pt idx="457">
                  <c:v>460</c:v>
                </c:pt>
                <c:pt idx="458">
                  <c:v>875</c:v>
                </c:pt>
                <c:pt idx="459">
                  <c:v>1136</c:v>
                </c:pt>
                <c:pt idx="460">
                  <c:v>364</c:v>
                </c:pt>
                <c:pt idx="461">
                  <c:v>590</c:v>
                </c:pt>
                <c:pt idx="462">
                  <c:v>208</c:v>
                </c:pt>
                <c:pt idx="463">
                  <c:v>578</c:v>
                </c:pt>
                <c:pt idx="464">
                  <c:v>476</c:v>
                </c:pt>
                <c:pt idx="465">
                  <c:v>367</c:v>
                </c:pt>
                <c:pt idx="466">
                  <c:v>23</c:v>
                </c:pt>
                <c:pt idx="467">
                  <c:v>228</c:v>
                </c:pt>
                <c:pt idx="468">
                  <c:v>1233</c:v>
                </c:pt>
                <c:pt idx="469">
                  <c:v>20</c:v>
                </c:pt>
                <c:pt idx="470">
                  <c:v>630</c:v>
                </c:pt>
                <c:pt idx="471">
                  <c:v>656</c:v>
                </c:pt>
                <c:pt idx="472">
                  <c:v>303</c:v>
                </c:pt>
                <c:pt idx="473">
                  <c:v>162</c:v>
                </c:pt>
                <c:pt idx="474">
                  <c:v>523</c:v>
                </c:pt>
                <c:pt idx="475">
                  <c:v>143</c:v>
                </c:pt>
                <c:pt idx="476">
                  <c:v>786</c:v>
                </c:pt>
                <c:pt idx="477">
                  <c:v>600</c:v>
                </c:pt>
                <c:pt idx="478">
                  <c:v>45</c:v>
                </c:pt>
                <c:pt idx="479">
                  <c:v>79</c:v>
                </c:pt>
                <c:pt idx="480">
                  <c:v>241</c:v>
                </c:pt>
                <c:pt idx="481">
                  <c:v>622</c:v>
                </c:pt>
                <c:pt idx="482">
                  <c:v>123</c:v>
                </c:pt>
                <c:pt idx="483">
                  <c:v>196</c:v>
                </c:pt>
                <c:pt idx="484">
                  <c:v>475</c:v>
                </c:pt>
                <c:pt idx="485">
                  <c:v>459</c:v>
                </c:pt>
                <c:pt idx="486">
                  <c:v>456</c:v>
                </c:pt>
                <c:pt idx="487">
                  <c:v>1197</c:v>
                </c:pt>
                <c:pt idx="488">
                  <c:v>191</c:v>
                </c:pt>
                <c:pt idx="489">
                  <c:v>115</c:v>
                </c:pt>
                <c:pt idx="490">
                  <c:v>40</c:v>
                </c:pt>
                <c:pt idx="491">
                  <c:v>73</c:v>
                </c:pt>
                <c:pt idx="492">
                  <c:v>347</c:v>
                </c:pt>
                <c:pt idx="493">
                  <c:v>657</c:v>
                </c:pt>
                <c:pt idx="494">
                  <c:v>347</c:v>
                </c:pt>
                <c:pt idx="495">
                  <c:v>138</c:v>
                </c:pt>
                <c:pt idx="496">
                  <c:v>587</c:v>
                </c:pt>
                <c:pt idx="497">
                  <c:v>377</c:v>
                </c:pt>
                <c:pt idx="498">
                  <c:v>1288</c:v>
                </c:pt>
                <c:pt idx="499">
                  <c:v>331</c:v>
                </c:pt>
                <c:pt idx="500">
                  <c:v>86</c:v>
                </c:pt>
                <c:pt idx="501">
                  <c:v>371</c:v>
                </c:pt>
                <c:pt idx="502">
                  <c:v>1448</c:v>
                </c:pt>
                <c:pt idx="503">
                  <c:v>414</c:v>
                </c:pt>
                <c:pt idx="504">
                  <c:v>1052</c:v>
                </c:pt>
                <c:pt idx="505">
                  <c:v>735</c:v>
                </c:pt>
                <c:pt idx="506">
                  <c:v>163</c:v>
                </c:pt>
                <c:pt idx="507">
                  <c:v>93</c:v>
                </c:pt>
                <c:pt idx="508">
                  <c:v>1547</c:v>
                </c:pt>
                <c:pt idx="509">
                  <c:v>168</c:v>
                </c:pt>
                <c:pt idx="510">
                  <c:v>505</c:v>
                </c:pt>
                <c:pt idx="511">
                  <c:v>347</c:v>
                </c:pt>
                <c:pt idx="512">
                  <c:v>856</c:v>
                </c:pt>
                <c:pt idx="513">
                  <c:v>1485</c:v>
                </c:pt>
                <c:pt idx="514">
                  <c:v>656</c:v>
                </c:pt>
                <c:pt idx="515">
                  <c:v>932</c:v>
                </c:pt>
                <c:pt idx="516">
                  <c:v>664</c:v>
                </c:pt>
                <c:pt idx="517">
                  <c:v>617</c:v>
                </c:pt>
                <c:pt idx="518">
                  <c:v>660</c:v>
                </c:pt>
                <c:pt idx="519">
                  <c:v>771</c:v>
                </c:pt>
                <c:pt idx="520">
                  <c:v>32</c:v>
                </c:pt>
                <c:pt idx="521">
                  <c:v>285</c:v>
                </c:pt>
                <c:pt idx="522">
                  <c:v>360</c:v>
                </c:pt>
                <c:pt idx="523">
                  <c:v>517</c:v>
                </c:pt>
                <c:pt idx="524">
                  <c:v>395</c:v>
                </c:pt>
                <c:pt idx="525">
                  <c:v>730</c:v>
                </c:pt>
                <c:pt idx="526">
                  <c:v>714</c:v>
                </c:pt>
                <c:pt idx="527">
                  <c:v>879</c:v>
                </c:pt>
                <c:pt idx="528">
                  <c:v>454</c:v>
                </c:pt>
                <c:pt idx="529">
                  <c:v>125</c:v>
                </c:pt>
                <c:pt idx="530">
                  <c:v>570</c:v>
                </c:pt>
                <c:pt idx="531">
                  <c:v>473</c:v>
                </c:pt>
                <c:pt idx="532">
                  <c:v>70</c:v>
                </c:pt>
                <c:pt idx="533">
                  <c:v>136</c:v>
                </c:pt>
                <c:pt idx="534">
                  <c:v>8</c:v>
                </c:pt>
                <c:pt idx="535">
                  <c:v>102</c:v>
                </c:pt>
                <c:pt idx="536">
                  <c:v>789</c:v>
                </c:pt>
                <c:pt idx="537">
                  <c:v>1124</c:v>
                </c:pt>
                <c:pt idx="538">
                  <c:v>886</c:v>
                </c:pt>
                <c:pt idx="539">
                  <c:v>205</c:v>
                </c:pt>
                <c:pt idx="540">
                  <c:v>181</c:v>
                </c:pt>
                <c:pt idx="541">
                  <c:v>821</c:v>
                </c:pt>
                <c:pt idx="543">
                  <c:v>245</c:v>
                </c:pt>
                <c:pt idx="544">
                  <c:v>64</c:v>
                </c:pt>
                <c:pt idx="545">
                  <c:v>109</c:v>
                </c:pt>
                <c:pt idx="546">
                  <c:v>367</c:v>
                </c:pt>
                <c:pt idx="547">
                  <c:v>1987</c:v>
                </c:pt>
                <c:pt idx="548">
                  <c:v>1350</c:v>
                </c:pt>
                <c:pt idx="549">
                  <c:v>409</c:v>
                </c:pt>
                <c:pt idx="550">
                  <c:v>366</c:v>
                </c:pt>
                <c:pt idx="551">
                  <c:v>697</c:v>
                </c:pt>
                <c:pt idx="552">
                  <c:v>709</c:v>
                </c:pt>
                <c:pt idx="553">
                  <c:v>55</c:v>
                </c:pt>
                <c:pt idx="554">
                  <c:v>1069</c:v>
                </c:pt>
                <c:pt idx="555">
                  <c:v>671</c:v>
                </c:pt>
                <c:pt idx="556">
                  <c:v>409</c:v>
                </c:pt>
                <c:pt idx="557">
                  <c:v>310</c:v>
                </c:pt>
                <c:pt idx="558">
                  <c:v>600</c:v>
                </c:pt>
                <c:pt idx="559">
                  <c:v>95</c:v>
                </c:pt>
                <c:pt idx="560">
                  <c:v>28</c:v>
                </c:pt>
                <c:pt idx="561">
                  <c:v>447</c:v>
                </c:pt>
                <c:pt idx="562">
                  <c:v>1131</c:v>
                </c:pt>
                <c:pt idx="563">
                  <c:v>1781</c:v>
                </c:pt>
                <c:pt idx="564">
                  <c:v>103</c:v>
                </c:pt>
                <c:pt idx="565">
                  <c:v>393</c:v>
                </c:pt>
                <c:pt idx="566">
                  <c:v>402</c:v>
                </c:pt>
                <c:pt idx="567">
                  <c:v>358</c:v>
                </c:pt>
                <c:pt idx="568">
                  <c:v>1170</c:v>
                </c:pt>
                <c:pt idx="569">
                  <c:v>255</c:v>
                </c:pt>
                <c:pt idx="570">
                  <c:v>1037</c:v>
                </c:pt>
                <c:pt idx="571">
                  <c:v>1277</c:v>
                </c:pt>
                <c:pt idx="572">
                  <c:v>341</c:v>
                </c:pt>
                <c:pt idx="573">
                  <c:v>552</c:v>
                </c:pt>
                <c:pt idx="574">
                  <c:v>188</c:v>
                </c:pt>
                <c:pt idx="575">
                  <c:v>542</c:v>
                </c:pt>
                <c:pt idx="576">
                  <c:v>347</c:v>
                </c:pt>
                <c:pt idx="577">
                  <c:v>587</c:v>
                </c:pt>
                <c:pt idx="578">
                  <c:v>666</c:v>
                </c:pt>
                <c:pt idx="579">
                  <c:v>723</c:v>
                </c:pt>
                <c:pt idx="580">
                  <c:v>480</c:v>
                </c:pt>
                <c:pt idx="581">
                  <c:v>766</c:v>
                </c:pt>
                <c:pt idx="582">
                  <c:v>140</c:v>
                </c:pt>
                <c:pt idx="583">
                  <c:v>316</c:v>
                </c:pt>
                <c:pt idx="584">
                  <c:v>571</c:v>
                </c:pt>
                <c:pt idx="585">
                  <c:v>550</c:v>
                </c:pt>
                <c:pt idx="586">
                  <c:v>1658</c:v>
                </c:pt>
                <c:pt idx="587">
                  <c:v>715</c:v>
                </c:pt>
                <c:pt idx="588">
                  <c:v>740</c:v>
                </c:pt>
                <c:pt idx="589">
                  <c:v>540</c:v>
                </c:pt>
                <c:pt idx="590">
                  <c:v>541</c:v>
                </c:pt>
                <c:pt idx="591">
                  <c:v>1033</c:v>
                </c:pt>
                <c:pt idx="592">
                  <c:v>824</c:v>
                </c:pt>
                <c:pt idx="593">
                  <c:v>2238</c:v>
                </c:pt>
                <c:pt idx="594">
                  <c:v>158</c:v>
                </c:pt>
                <c:pt idx="595">
                  <c:v>399</c:v>
                </c:pt>
                <c:pt idx="596">
                  <c:v>526</c:v>
                </c:pt>
                <c:pt idx="597">
                  <c:v>262</c:v>
                </c:pt>
                <c:pt idx="598">
                  <c:v>1228</c:v>
                </c:pt>
                <c:pt idx="599">
                  <c:v>6</c:v>
                </c:pt>
                <c:pt idx="600">
                  <c:v>529</c:v>
                </c:pt>
                <c:pt idx="601">
                  <c:v>508</c:v>
                </c:pt>
                <c:pt idx="602">
                  <c:v>598</c:v>
                </c:pt>
                <c:pt idx="603">
                  <c:v>90</c:v>
                </c:pt>
                <c:pt idx="604">
                  <c:v>1073</c:v>
                </c:pt>
                <c:pt idx="605">
                  <c:v>539</c:v>
                </c:pt>
                <c:pt idx="606">
                  <c:v>167</c:v>
                </c:pt>
                <c:pt idx="607">
                  <c:v>372</c:v>
                </c:pt>
                <c:pt idx="608">
                  <c:v>1677</c:v>
                </c:pt>
                <c:pt idx="609">
                  <c:v>714</c:v>
                </c:pt>
                <c:pt idx="610">
                  <c:v>408</c:v>
                </c:pt>
                <c:pt idx="611">
                  <c:v>716</c:v>
                </c:pt>
                <c:pt idx="612">
                  <c:v>808</c:v>
                </c:pt>
                <c:pt idx="613">
                  <c:v>255</c:v>
                </c:pt>
                <c:pt idx="614">
                  <c:v>416</c:v>
                </c:pt>
                <c:pt idx="615">
                  <c:v>233</c:v>
                </c:pt>
                <c:pt idx="616">
                  <c:v>450</c:v>
                </c:pt>
                <c:pt idx="617">
                  <c:v>386</c:v>
                </c:pt>
                <c:pt idx="618">
                  <c:v>1138</c:v>
                </c:pt>
                <c:pt idx="619">
                  <c:v>285</c:v>
                </c:pt>
                <c:pt idx="620">
                  <c:v>599</c:v>
                </c:pt>
                <c:pt idx="621">
                  <c:v>190</c:v>
                </c:pt>
                <c:pt idx="622">
                  <c:v>358</c:v>
                </c:pt>
                <c:pt idx="623">
                  <c:v>739</c:v>
                </c:pt>
                <c:pt idx="624">
                  <c:v>699</c:v>
                </c:pt>
                <c:pt idx="625">
                  <c:v>1398</c:v>
                </c:pt>
                <c:pt idx="626">
                  <c:v>1632</c:v>
                </c:pt>
                <c:pt idx="627">
                  <c:v>505</c:v>
                </c:pt>
                <c:pt idx="628">
                  <c:v>1218</c:v>
                </c:pt>
                <c:pt idx="629">
                  <c:v>358</c:v>
                </c:pt>
                <c:pt idx="630">
                  <c:v>961</c:v>
                </c:pt>
                <c:pt idx="631">
                  <c:v>690</c:v>
                </c:pt>
                <c:pt idx="632">
                  <c:v>415</c:v>
                </c:pt>
                <c:pt idx="633">
                  <c:v>1151</c:v>
                </c:pt>
                <c:pt idx="634">
                  <c:v>1584</c:v>
                </c:pt>
                <c:pt idx="635">
                  <c:v>723</c:v>
                </c:pt>
                <c:pt idx="636">
                  <c:v>271</c:v>
                </c:pt>
                <c:pt idx="637">
                  <c:v>438</c:v>
                </c:pt>
                <c:pt idx="638">
                  <c:v>20</c:v>
                </c:pt>
                <c:pt idx="639">
                  <c:v>1432</c:v>
                </c:pt>
                <c:pt idx="640">
                  <c:v>636</c:v>
                </c:pt>
                <c:pt idx="641">
                  <c:v>556</c:v>
                </c:pt>
                <c:pt idx="642">
                  <c:v>996</c:v>
                </c:pt>
                <c:pt idx="643">
                  <c:v>731</c:v>
                </c:pt>
                <c:pt idx="644">
                  <c:v>453</c:v>
                </c:pt>
                <c:pt idx="645">
                  <c:v>63</c:v>
                </c:pt>
                <c:pt idx="646">
                  <c:v>1269</c:v>
                </c:pt>
                <c:pt idx="647">
                  <c:v>894</c:v>
                </c:pt>
                <c:pt idx="648">
                  <c:v>277</c:v>
                </c:pt>
                <c:pt idx="649">
                  <c:v>621</c:v>
                </c:pt>
                <c:pt idx="650">
                  <c:v>221</c:v>
                </c:pt>
                <c:pt idx="651">
                  <c:v>511</c:v>
                </c:pt>
                <c:pt idx="652">
                  <c:v>139</c:v>
                </c:pt>
                <c:pt idx="653">
                  <c:v>65</c:v>
                </c:pt>
                <c:pt idx="654">
                  <c:v>884</c:v>
                </c:pt>
                <c:pt idx="655">
                  <c:v>1031</c:v>
                </c:pt>
                <c:pt idx="656">
                  <c:v>529</c:v>
                </c:pt>
                <c:pt idx="657">
                  <c:v>495</c:v>
                </c:pt>
                <c:pt idx="658">
                  <c:v>84</c:v>
                </c:pt>
                <c:pt idx="659">
                  <c:v>977</c:v>
                </c:pt>
                <c:pt idx="660">
                  <c:v>4245</c:v>
                </c:pt>
                <c:pt idx="661">
                  <c:v>97</c:v>
                </c:pt>
                <c:pt idx="662">
                  <c:v>1056</c:v>
                </c:pt>
                <c:pt idx="663">
                  <c:v>167</c:v>
                </c:pt>
                <c:pt idx="664">
                  <c:v>562</c:v>
                </c:pt>
                <c:pt idx="665">
                  <c:v>978</c:v>
                </c:pt>
                <c:pt idx="666">
                  <c:v>1189</c:v>
                </c:pt>
                <c:pt idx="667">
                  <c:v>491</c:v>
                </c:pt>
                <c:pt idx="668">
                  <c:v>373</c:v>
                </c:pt>
                <c:pt idx="669">
                  <c:v>1610</c:v>
                </c:pt>
                <c:pt idx="670">
                  <c:v>69</c:v>
                </c:pt>
                <c:pt idx="671">
                  <c:v>573</c:v>
                </c:pt>
                <c:pt idx="672">
                  <c:v>726</c:v>
                </c:pt>
                <c:pt idx="673">
                  <c:v>1492</c:v>
                </c:pt>
                <c:pt idx="674">
                  <c:v>290</c:v>
                </c:pt>
                <c:pt idx="676">
                  <c:v>523</c:v>
                </c:pt>
                <c:pt idx="677">
                  <c:v>394</c:v>
                </c:pt>
                <c:pt idx="678">
                  <c:v>589</c:v>
                </c:pt>
                <c:pt idx="679">
                  <c:v>540</c:v>
                </c:pt>
                <c:pt idx="680">
                  <c:v>187</c:v>
                </c:pt>
                <c:pt idx="681">
                  <c:v>229</c:v>
                </c:pt>
                <c:pt idx="682">
                  <c:v>185</c:v>
                </c:pt>
                <c:pt idx="683">
                  <c:v>1776</c:v>
                </c:pt>
                <c:pt idx="684">
                  <c:v>520</c:v>
                </c:pt>
                <c:pt idx="685">
                  <c:v>1092</c:v>
                </c:pt>
                <c:pt idx="686">
                  <c:v>1292</c:v>
                </c:pt>
                <c:pt idx="687">
                  <c:v>265</c:v>
                </c:pt>
                <c:pt idx="688">
                  <c:v>729</c:v>
                </c:pt>
                <c:pt idx="690">
                  <c:v>79</c:v>
                </c:pt>
                <c:pt idx="691">
                  <c:v>889</c:v>
                </c:pt>
                <c:pt idx="692">
                  <c:v>426</c:v>
                </c:pt>
                <c:pt idx="693">
                  <c:v>1131</c:v>
                </c:pt>
                <c:pt idx="694">
                  <c:v>2114</c:v>
                </c:pt>
                <c:pt idx="695">
                  <c:v>489</c:v>
                </c:pt>
                <c:pt idx="696">
                  <c:v>171</c:v>
                </c:pt>
                <c:pt idx="697">
                  <c:v>851</c:v>
                </c:pt>
                <c:pt idx="698">
                  <c:v>558</c:v>
                </c:pt>
                <c:pt idx="699">
                  <c:v>1062</c:v>
                </c:pt>
                <c:pt idx="700">
                  <c:v>815</c:v>
                </c:pt>
                <c:pt idx="701">
                  <c:v>35</c:v>
                </c:pt>
                <c:pt idx="702">
                  <c:v>287</c:v>
                </c:pt>
                <c:pt idx="703">
                  <c:v>704</c:v>
                </c:pt>
                <c:pt idx="704">
                  <c:v>1631</c:v>
                </c:pt>
                <c:pt idx="705">
                  <c:v>25</c:v>
                </c:pt>
                <c:pt idx="706">
                  <c:v>36</c:v>
                </c:pt>
                <c:pt idx="707">
                  <c:v>1168</c:v>
                </c:pt>
                <c:pt idx="708">
                  <c:v>133</c:v>
                </c:pt>
                <c:pt idx="709">
                  <c:v>904</c:v>
                </c:pt>
                <c:pt idx="710">
                  <c:v>700</c:v>
                </c:pt>
                <c:pt idx="711">
                  <c:v>115</c:v>
                </c:pt>
                <c:pt idx="712">
                  <c:v>493</c:v>
                </c:pt>
                <c:pt idx="713">
                  <c:v>720</c:v>
                </c:pt>
                <c:pt idx="714">
                  <c:v>709</c:v>
                </c:pt>
                <c:pt idx="715">
                  <c:v>94</c:v>
                </c:pt>
                <c:pt idx="716">
                  <c:v>149</c:v>
                </c:pt>
                <c:pt idx="717">
                  <c:v>1120</c:v>
                </c:pt>
                <c:pt idx="718">
                  <c:v>721</c:v>
                </c:pt>
                <c:pt idx="719">
                  <c:v>224</c:v>
                </c:pt>
                <c:pt idx="720">
                  <c:v>1387</c:v>
                </c:pt>
                <c:pt idx="721">
                  <c:v>295</c:v>
                </c:pt>
                <c:pt idx="722">
                  <c:v>688</c:v>
                </c:pt>
                <c:pt idx="723">
                  <c:v>655</c:v>
                </c:pt>
                <c:pt idx="724">
                  <c:v>592</c:v>
                </c:pt>
                <c:pt idx="725">
                  <c:v>342</c:v>
                </c:pt>
                <c:pt idx="726">
                  <c:v>221</c:v>
                </c:pt>
                <c:pt idx="727">
                  <c:v>1275</c:v>
                </c:pt>
                <c:pt idx="728">
                  <c:v>456</c:v>
                </c:pt>
                <c:pt idx="729">
                  <c:v>4245</c:v>
                </c:pt>
                <c:pt idx="730">
                  <c:v>273</c:v>
                </c:pt>
                <c:pt idx="731">
                  <c:v>576</c:v>
                </c:pt>
                <c:pt idx="732">
                  <c:v>1700</c:v>
                </c:pt>
                <c:pt idx="733">
                  <c:v>280</c:v>
                </c:pt>
                <c:pt idx="734">
                  <c:v>950</c:v>
                </c:pt>
                <c:pt idx="735">
                  <c:v>523</c:v>
                </c:pt>
                <c:pt idx="736">
                  <c:v>300</c:v>
                </c:pt>
                <c:pt idx="737">
                  <c:v>1258</c:v>
                </c:pt>
                <c:pt idx="738">
                  <c:v>602</c:v>
                </c:pt>
                <c:pt idx="739">
                  <c:v>1667</c:v>
                </c:pt>
                <c:pt idx="740">
                  <c:v>1320</c:v>
                </c:pt>
                <c:pt idx="741">
                  <c:v>1024</c:v>
                </c:pt>
                <c:pt idx="742">
                  <c:v>155</c:v>
                </c:pt>
                <c:pt idx="743">
                  <c:v>201</c:v>
                </c:pt>
                <c:pt idx="744">
                  <c:v>703</c:v>
                </c:pt>
                <c:pt idx="745">
                  <c:v>1633</c:v>
                </c:pt>
                <c:pt idx="746">
                  <c:v>1242</c:v>
                </c:pt>
                <c:pt idx="747">
                  <c:v>176</c:v>
                </c:pt>
                <c:pt idx="748">
                  <c:v>407</c:v>
                </c:pt>
                <c:pt idx="749">
                  <c:v>624</c:v>
                </c:pt>
                <c:pt idx="750">
                  <c:v>921</c:v>
                </c:pt>
                <c:pt idx="751">
                  <c:v>1593</c:v>
                </c:pt>
                <c:pt idx="752">
                  <c:v>467</c:v>
                </c:pt>
                <c:pt idx="753">
                  <c:v>187</c:v>
                </c:pt>
                <c:pt idx="754">
                  <c:v>1478</c:v>
                </c:pt>
                <c:pt idx="755">
                  <c:v>369</c:v>
                </c:pt>
                <c:pt idx="756">
                  <c:v>1244</c:v>
                </c:pt>
                <c:pt idx="757">
                  <c:v>929</c:v>
                </c:pt>
                <c:pt idx="758">
                  <c:v>450</c:v>
                </c:pt>
                <c:pt idx="759">
                  <c:v>373</c:v>
                </c:pt>
                <c:pt idx="760">
                  <c:v>250</c:v>
                </c:pt>
                <c:pt idx="761">
                  <c:v>1019</c:v>
                </c:pt>
                <c:pt idx="762">
                  <c:v>1007</c:v>
                </c:pt>
                <c:pt idx="763">
                  <c:v>918</c:v>
                </c:pt>
                <c:pt idx="764">
                  <c:v>1160</c:v>
                </c:pt>
                <c:pt idx="765">
                  <c:v>38</c:v>
                </c:pt>
                <c:pt idx="766">
                  <c:v>1215</c:v>
                </c:pt>
                <c:pt idx="767">
                  <c:v>617</c:v>
                </c:pt>
                <c:pt idx="768">
                  <c:v>1271</c:v>
                </c:pt>
                <c:pt idx="769">
                  <c:v>967</c:v>
                </c:pt>
                <c:pt idx="770">
                  <c:v>277</c:v>
                </c:pt>
                <c:pt idx="771">
                  <c:v>1140</c:v>
                </c:pt>
                <c:pt idx="772">
                  <c:v>417</c:v>
                </c:pt>
                <c:pt idx="773">
                  <c:v>262</c:v>
                </c:pt>
                <c:pt idx="774">
                  <c:v>773</c:v>
                </c:pt>
                <c:pt idx="775">
                  <c:v>534</c:v>
                </c:pt>
                <c:pt idx="776">
                  <c:v>791</c:v>
                </c:pt>
                <c:pt idx="777">
                  <c:v>803</c:v>
                </c:pt>
                <c:pt idx="778">
                  <c:v>467</c:v>
                </c:pt>
                <c:pt idx="779">
                  <c:v>574</c:v>
                </c:pt>
                <c:pt idx="780">
                  <c:v>1166</c:v>
                </c:pt>
                <c:pt idx="781">
                  <c:v>321</c:v>
                </c:pt>
                <c:pt idx="782">
                  <c:v>1338</c:v>
                </c:pt>
                <c:pt idx="783">
                  <c:v>560</c:v>
                </c:pt>
                <c:pt idx="784">
                  <c:v>641</c:v>
                </c:pt>
                <c:pt idx="785">
                  <c:v>1633</c:v>
                </c:pt>
                <c:pt idx="786">
                  <c:v>572</c:v>
                </c:pt>
                <c:pt idx="787">
                  <c:v>603</c:v>
                </c:pt>
                <c:pt idx="788">
                  <c:v>1104</c:v>
                </c:pt>
                <c:pt idx="789">
                  <c:v>583</c:v>
                </c:pt>
                <c:pt idx="790">
                  <c:v>1825</c:v>
                </c:pt>
                <c:pt idx="791">
                  <c:v>1056</c:v>
                </c:pt>
                <c:pt idx="792">
                  <c:v>384</c:v>
                </c:pt>
                <c:pt idx="793">
                  <c:v>1604</c:v>
                </c:pt>
                <c:pt idx="794">
                  <c:v>366</c:v>
                </c:pt>
                <c:pt idx="795">
                  <c:v>1069</c:v>
                </c:pt>
                <c:pt idx="796">
                  <c:v>197</c:v>
                </c:pt>
                <c:pt idx="797">
                  <c:v>1713</c:v>
                </c:pt>
                <c:pt idx="799">
                  <c:v>1903</c:v>
                </c:pt>
                <c:pt idx="800">
                  <c:v>927</c:v>
                </c:pt>
                <c:pt idx="801">
                  <c:v>78</c:v>
                </c:pt>
                <c:pt idx="802">
                  <c:v>1048</c:v>
                </c:pt>
                <c:pt idx="803">
                  <c:v>481</c:v>
                </c:pt>
                <c:pt idx="804">
                  <c:v>620</c:v>
                </c:pt>
                <c:pt idx="805">
                  <c:v>2607</c:v>
                </c:pt>
                <c:pt idx="806">
                  <c:v>232</c:v>
                </c:pt>
                <c:pt idx="807">
                  <c:v>1026</c:v>
                </c:pt>
                <c:pt idx="809">
                  <c:v>644</c:v>
                </c:pt>
                <c:pt idx="810">
                  <c:v>388</c:v>
                </c:pt>
                <c:pt idx="811">
                  <c:v>1059</c:v>
                </c:pt>
                <c:pt idx="812">
                  <c:v>801</c:v>
                </c:pt>
                <c:pt idx="813">
                  <c:v>1149</c:v>
                </c:pt>
                <c:pt idx="814">
                  <c:v>1702</c:v>
                </c:pt>
                <c:pt idx="815">
                  <c:v>1151</c:v>
                </c:pt>
                <c:pt idx="816">
                  <c:v>254</c:v>
                </c:pt>
                <c:pt idx="817">
                  <c:v>662</c:v>
                </c:pt>
                <c:pt idx="818">
                  <c:v>88</c:v>
                </c:pt>
                <c:pt idx="819">
                  <c:v>554</c:v>
                </c:pt>
                <c:pt idx="820">
                  <c:v>1807</c:v>
                </c:pt>
                <c:pt idx="821">
                  <c:v>617</c:v>
                </c:pt>
                <c:pt idx="822">
                  <c:v>1095</c:v>
                </c:pt>
                <c:pt idx="823">
                  <c:v>114</c:v>
                </c:pt>
                <c:pt idx="824">
                  <c:v>927</c:v>
                </c:pt>
                <c:pt idx="825">
                  <c:v>20</c:v>
                </c:pt>
                <c:pt idx="826">
                  <c:v>317</c:v>
                </c:pt>
                <c:pt idx="827">
                  <c:v>744</c:v>
                </c:pt>
                <c:pt idx="828">
                  <c:v>1109</c:v>
                </c:pt>
                <c:pt idx="829">
                  <c:v>1348</c:v>
                </c:pt>
                <c:pt idx="830">
                  <c:v>170</c:v>
                </c:pt>
                <c:pt idx="831">
                  <c:v>1323</c:v>
                </c:pt>
                <c:pt idx="832">
                  <c:v>1069</c:v>
                </c:pt>
                <c:pt idx="833">
                  <c:v>1063</c:v>
                </c:pt>
                <c:pt idx="834">
                  <c:v>1147</c:v>
                </c:pt>
                <c:pt idx="835">
                  <c:v>448</c:v>
                </c:pt>
                <c:pt idx="836">
                  <c:v>47</c:v>
                </c:pt>
                <c:pt idx="837">
                  <c:v>1137</c:v>
                </c:pt>
                <c:pt idx="838">
                  <c:v>1258</c:v>
                </c:pt>
                <c:pt idx="839">
                  <c:v>295</c:v>
                </c:pt>
                <c:pt idx="840">
                  <c:v>787</c:v>
                </c:pt>
                <c:pt idx="841">
                  <c:v>1218</c:v>
                </c:pt>
                <c:pt idx="842">
                  <c:v>332</c:v>
                </c:pt>
                <c:pt idx="843">
                  <c:v>836</c:v>
                </c:pt>
                <c:pt idx="844">
                  <c:v>54</c:v>
                </c:pt>
                <c:pt idx="845">
                  <c:v>843</c:v>
                </c:pt>
                <c:pt idx="846">
                  <c:v>567</c:v>
                </c:pt>
                <c:pt idx="847">
                  <c:v>2493</c:v>
                </c:pt>
                <c:pt idx="848">
                  <c:v>186</c:v>
                </c:pt>
                <c:pt idx="849">
                  <c:v>744</c:v>
                </c:pt>
                <c:pt idx="851">
                  <c:v>1731</c:v>
                </c:pt>
                <c:pt idx="852">
                  <c:v>1221</c:v>
                </c:pt>
                <c:pt idx="853">
                  <c:v>1264</c:v>
                </c:pt>
                <c:pt idx="854">
                  <c:v>56</c:v>
                </c:pt>
                <c:pt idx="855">
                  <c:v>1323</c:v>
                </c:pt>
                <c:pt idx="856">
                  <c:v>1245</c:v>
                </c:pt>
                <c:pt idx="857">
                  <c:v>860</c:v>
                </c:pt>
                <c:pt idx="858">
                  <c:v>1287</c:v>
                </c:pt>
                <c:pt idx="859">
                  <c:v>717</c:v>
                </c:pt>
                <c:pt idx="860">
                  <c:v>157</c:v>
                </c:pt>
                <c:pt idx="861">
                  <c:v>569</c:v>
                </c:pt>
                <c:pt idx="862">
                  <c:v>1040</c:v>
                </c:pt>
                <c:pt idx="863">
                  <c:v>469</c:v>
                </c:pt>
                <c:pt idx="864">
                  <c:v>571</c:v>
                </c:pt>
                <c:pt idx="865">
                  <c:v>225</c:v>
                </c:pt>
                <c:pt idx="866">
                  <c:v>1201</c:v>
                </c:pt>
                <c:pt idx="867">
                  <c:v>817</c:v>
                </c:pt>
                <c:pt idx="868">
                  <c:v>1405</c:v>
                </c:pt>
                <c:pt idx="869">
                  <c:v>621</c:v>
                </c:pt>
                <c:pt idx="870">
                  <c:v>459</c:v>
                </c:pt>
                <c:pt idx="871">
                  <c:v>926</c:v>
                </c:pt>
                <c:pt idx="872">
                  <c:v>1498</c:v>
                </c:pt>
                <c:pt idx="873">
                  <c:v>164</c:v>
                </c:pt>
                <c:pt idx="874">
                  <c:v>173</c:v>
                </c:pt>
                <c:pt idx="875">
                  <c:v>1558</c:v>
                </c:pt>
                <c:pt idx="876">
                  <c:v>387</c:v>
                </c:pt>
                <c:pt idx="877">
                  <c:v>1121</c:v>
                </c:pt>
                <c:pt idx="878">
                  <c:v>293</c:v>
                </c:pt>
                <c:pt idx="879">
                  <c:v>305</c:v>
                </c:pt>
                <c:pt idx="880">
                  <c:v>751</c:v>
                </c:pt>
                <c:pt idx="881">
                  <c:v>771</c:v>
                </c:pt>
                <c:pt idx="882">
                  <c:v>1654</c:v>
                </c:pt>
                <c:pt idx="883">
                  <c:v>1500</c:v>
                </c:pt>
                <c:pt idx="884">
                  <c:v>1331</c:v>
                </c:pt>
                <c:pt idx="885">
                  <c:v>1174</c:v>
                </c:pt>
                <c:pt idx="886">
                  <c:v>1576</c:v>
                </c:pt>
                <c:pt idx="887">
                  <c:v>1166</c:v>
                </c:pt>
                <c:pt idx="888">
                  <c:v>1044</c:v>
                </c:pt>
                <c:pt idx="889">
                  <c:v>1590</c:v>
                </c:pt>
                <c:pt idx="890">
                  <c:v>651</c:v>
                </c:pt>
                <c:pt idx="891">
                  <c:v>389</c:v>
                </c:pt>
                <c:pt idx="892">
                  <c:v>1530</c:v>
                </c:pt>
                <c:pt idx="893">
                  <c:v>1360</c:v>
                </c:pt>
                <c:pt idx="894">
                  <c:v>832</c:v>
                </c:pt>
                <c:pt idx="895">
                  <c:v>2102</c:v>
                </c:pt>
                <c:pt idx="896">
                  <c:v>385</c:v>
                </c:pt>
                <c:pt idx="897">
                  <c:v>1847</c:v>
                </c:pt>
                <c:pt idx="898">
                  <c:v>651</c:v>
                </c:pt>
                <c:pt idx="899">
                  <c:v>960</c:v>
                </c:pt>
                <c:pt idx="900">
                  <c:v>429</c:v>
                </c:pt>
                <c:pt idx="901">
                  <c:v>801</c:v>
                </c:pt>
                <c:pt idx="902">
                  <c:v>133</c:v>
                </c:pt>
                <c:pt idx="903">
                  <c:v>246</c:v>
                </c:pt>
                <c:pt idx="904">
                  <c:v>1305</c:v>
                </c:pt>
                <c:pt idx="905">
                  <c:v>424</c:v>
                </c:pt>
                <c:pt idx="906">
                  <c:v>512</c:v>
                </c:pt>
                <c:pt idx="907">
                  <c:v>770</c:v>
                </c:pt>
                <c:pt idx="908">
                  <c:v>1446</c:v>
                </c:pt>
                <c:pt idx="909">
                  <c:v>476</c:v>
                </c:pt>
                <c:pt idx="910">
                  <c:v>978</c:v>
                </c:pt>
                <c:pt idx="911">
                  <c:v>1445</c:v>
                </c:pt>
                <c:pt idx="912">
                  <c:v>690</c:v>
                </c:pt>
                <c:pt idx="913">
                  <c:v>562</c:v>
                </c:pt>
                <c:pt idx="914">
                  <c:v>1528</c:v>
                </c:pt>
                <c:pt idx="915">
                  <c:v>988</c:v>
                </c:pt>
                <c:pt idx="916">
                  <c:v>960</c:v>
                </c:pt>
                <c:pt idx="917">
                  <c:v>6459</c:v>
                </c:pt>
                <c:pt idx="918">
                  <c:v>620</c:v>
                </c:pt>
                <c:pt idx="919">
                  <c:v>1190</c:v>
                </c:pt>
                <c:pt idx="920">
                  <c:v>125</c:v>
                </c:pt>
                <c:pt idx="921">
                  <c:v>490</c:v>
                </c:pt>
                <c:pt idx="922">
                  <c:v>1394</c:v>
                </c:pt>
                <c:pt idx="923">
                  <c:v>519</c:v>
                </c:pt>
                <c:pt idx="924">
                  <c:v>538</c:v>
                </c:pt>
                <c:pt idx="925">
                  <c:v>2711</c:v>
                </c:pt>
                <c:pt idx="926">
                  <c:v>555</c:v>
                </c:pt>
                <c:pt idx="927">
                  <c:v>526</c:v>
                </c:pt>
                <c:pt idx="928">
                  <c:v>517</c:v>
                </c:pt>
                <c:pt idx="929">
                  <c:v>306</c:v>
                </c:pt>
                <c:pt idx="930">
                  <c:v>1064</c:v>
                </c:pt>
                <c:pt idx="931">
                  <c:v>1089</c:v>
                </c:pt>
                <c:pt idx="932">
                  <c:v>1401</c:v>
                </c:pt>
                <c:pt idx="933">
                  <c:v>1378</c:v>
                </c:pt>
                <c:pt idx="934">
                  <c:v>746</c:v>
                </c:pt>
                <c:pt idx="935">
                  <c:v>1762</c:v>
                </c:pt>
                <c:pt idx="936">
                  <c:v>1536</c:v>
                </c:pt>
                <c:pt idx="937">
                  <c:v>1589</c:v>
                </c:pt>
                <c:pt idx="938">
                  <c:v>83</c:v>
                </c:pt>
                <c:pt idx="939">
                  <c:v>260</c:v>
                </c:pt>
                <c:pt idx="940">
                  <c:v>221</c:v>
                </c:pt>
                <c:pt idx="941">
                  <c:v>26</c:v>
                </c:pt>
                <c:pt idx="942">
                  <c:v>882</c:v>
                </c:pt>
                <c:pt idx="943">
                  <c:v>102</c:v>
                </c:pt>
                <c:pt idx="944">
                  <c:v>1286</c:v>
                </c:pt>
                <c:pt idx="945">
                  <c:v>125</c:v>
                </c:pt>
                <c:pt idx="946">
                  <c:v>2292</c:v>
                </c:pt>
                <c:pt idx="947">
                  <c:v>663</c:v>
                </c:pt>
                <c:pt idx="948">
                  <c:v>790</c:v>
                </c:pt>
                <c:pt idx="949">
                  <c:v>1428</c:v>
                </c:pt>
                <c:pt idx="950">
                  <c:v>724</c:v>
                </c:pt>
                <c:pt idx="951">
                  <c:v>951</c:v>
                </c:pt>
                <c:pt idx="952">
                  <c:v>1562</c:v>
                </c:pt>
                <c:pt idx="953">
                  <c:v>1087</c:v>
                </c:pt>
                <c:pt idx="954">
                  <c:v>1040</c:v>
                </c:pt>
                <c:pt idx="955">
                  <c:v>959</c:v>
                </c:pt>
                <c:pt idx="957">
                  <c:v>1905</c:v>
                </c:pt>
                <c:pt idx="958">
                  <c:v>819</c:v>
                </c:pt>
                <c:pt idx="959">
                  <c:v>3705</c:v>
                </c:pt>
                <c:pt idx="960">
                  <c:v>140</c:v>
                </c:pt>
                <c:pt idx="961">
                  <c:v>752</c:v>
                </c:pt>
                <c:pt idx="962">
                  <c:v>1485</c:v>
                </c:pt>
                <c:pt idx="963">
                  <c:v>949</c:v>
                </c:pt>
                <c:pt idx="964">
                  <c:v>304</c:v>
                </c:pt>
                <c:pt idx="965">
                  <c:v>1506</c:v>
                </c:pt>
                <c:pt idx="966">
                  <c:v>1250</c:v>
                </c:pt>
                <c:pt idx="967">
                  <c:v>1704</c:v>
                </c:pt>
                <c:pt idx="968">
                  <c:v>836</c:v>
                </c:pt>
                <c:pt idx="969">
                  <c:v>1930</c:v>
                </c:pt>
                <c:pt idx="970">
                  <c:v>1122</c:v>
                </c:pt>
                <c:pt idx="971">
                  <c:v>60</c:v>
                </c:pt>
                <c:pt idx="972">
                  <c:v>1634</c:v>
                </c:pt>
                <c:pt idx="973">
                  <c:v>638</c:v>
                </c:pt>
                <c:pt idx="974">
                  <c:v>939</c:v>
                </c:pt>
                <c:pt idx="975">
                  <c:v>1178</c:v>
                </c:pt>
                <c:pt idx="977">
                  <c:v>670</c:v>
                </c:pt>
                <c:pt idx="979">
                  <c:v>1308</c:v>
                </c:pt>
                <c:pt idx="980">
                  <c:v>378</c:v>
                </c:pt>
                <c:pt idx="981">
                  <c:v>1486</c:v>
                </c:pt>
                <c:pt idx="982">
                  <c:v>1466</c:v>
                </c:pt>
                <c:pt idx="983">
                  <c:v>1177</c:v>
                </c:pt>
                <c:pt idx="984">
                  <c:v>533</c:v>
                </c:pt>
                <c:pt idx="986">
                  <c:v>2235</c:v>
                </c:pt>
                <c:pt idx="987">
                  <c:v>1672</c:v>
                </c:pt>
                <c:pt idx="988">
                  <c:v>478</c:v>
                </c:pt>
                <c:pt idx="990">
                  <c:v>396</c:v>
                </c:pt>
                <c:pt idx="991">
                  <c:v>467</c:v>
                </c:pt>
                <c:pt idx="992">
                  <c:v>1007</c:v>
                </c:pt>
                <c:pt idx="993">
                  <c:v>80</c:v>
                </c:pt>
                <c:pt idx="994">
                  <c:v>385</c:v>
                </c:pt>
                <c:pt idx="995">
                  <c:v>9</c:v>
                </c:pt>
                <c:pt idx="996">
                  <c:v>42</c:v>
                </c:pt>
                <c:pt idx="997">
                  <c:v>1406</c:v>
                </c:pt>
                <c:pt idx="998">
                  <c:v>991</c:v>
                </c:pt>
                <c:pt idx="999">
                  <c:v>1884</c:v>
                </c:pt>
                <c:pt idx="1000">
                  <c:v>151</c:v>
                </c:pt>
                <c:pt idx="1001">
                  <c:v>337</c:v>
                </c:pt>
                <c:pt idx="1002">
                  <c:v>616</c:v>
                </c:pt>
                <c:pt idx="1003">
                  <c:v>522</c:v>
                </c:pt>
                <c:pt idx="1004">
                  <c:v>437</c:v>
                </c:pt>
                <c:pt idx="1005">
                  <c:v>851</c:v>
                </c:pt>
                <c:pt idx="1006">
                  <c:v>818</c:v>
                </c:pt>
                <c:pt idx="1007">
                  <c:v>361</c:v>
                </c:pt>
                <c:pt idx="1008">
                  <c:v>144</c:v>
                </c:pt>
                <c:pt idx="1009">
                  <c:v>508</c:v>
                </c:pt>
                <c:pt idx="1010">
                  <c:v>505</c:v>
                </c:pt>
                <c:pt idx="1011">
                  <c:v>216</c:v>
                </c:pt>
                <c:pt idx="1012">
                  <c:v>2012</c:v>
                </c:pt>
                <c:pt idx="1014">
                  <c:v>1167</c:v>
                </c:pt>
                <c:pt idx="1015">
                  <c:v>1070</c:v>
                </c:pt>
                <c:pt idx="1016">
                  <c:v>664</c:v>
                </c:pt>
                <c:pt idx="1017">
                  <c:v>674</c:v>
                </c:pt>
                <c:pt idx="1018">
                  <c:v>697</c:v>
                </c:pt>
                <c:pt idx="1019">
                  <c:v>874</c:v>
                </c:pt>
                <c:pt idx="1020">
                  <c:v>1419</c:v>
                </c:pt>
                <c:pt idx="1021">
                  <c:v>787</c:v>
                </c:pt>
                <c:pt idx="1022">
                  <c:v>932</c:v>
                </c:pt>
                <c:pt idx="1023">
                  <c:v>103</c:v>
                </c:pt>
                <c:pt idx="1025">
                  <c:v>1028</c:v>
                </c:pt>
                <c:pt idx="1026">
                  <c:v>234</c:v>
                </c:pt>
                <c:pt idx="1027">
                  <c:v>729</c:v>
                </c:pt>
                <c:pt idx="1028">
                  <c:v>706</c:v>
                </c:pt>
                <c:pt idx="1029">
                  <c:v>1412</c:v>
                </c:pt>
                <c:pt idx="1030">
                  <c:v>722</c:v>
                </c:pt>
                <c:pt idx="1031">
                  <c:v>180</c:v>
                </c:pt>
                <c:pt idx="1032">
                  <c:v>1101</c:v>
                </c:pt>
                <c:pt idx="1033">
                  <c:v>550</c:v>
                </c:pt>
                <c:pt idx="1034">
                  <c:v>627</c:v>
                </c:pt>
                <c:pt idx="1035">
                  <c:v>1353</c:v>
                </c:pt>
                <c:pt idx="1036">
                  <c:v>752</c:v>
                </c:pt>
                <c:pt idx="1037">
                  <c:v>57</c:v>
                </c:pt>
                <c:pt idx="1038">
                  <c:v>314</c:v>
                </c:pt>
                <c:pt idx="1039">
                  <c:v>1132</c:v>
                </c:pt>
                <c:pt idx="1040">
                  <c:v>371</c:v>
                </c:pt>
                <c:pt idx="1041">
                  <c:v>433</c:v>
                </c:pt>
                <c:pt idx="1042">
                  <c:v>240</c:v>
                </c:pt>
                <c:pt idx="1043">
                  <c:v>434</c:v>
                </c:pt>
                <c:pt idx="1044">
                  <c:v>1899</c:v>
                </c:pt>
                <c:pt idx="1045">
                  <c:v>601</c:v>
                </c:pt>
                <c:pt idx="1046">
                  <c:v>113</c:v>
                </c:pt>
                <c:pt idx="1047">
                  <c:v>1089</c:v>
                </c:pt>
                <c:pt idx="1048">
                  <c:v>2174</c:v>
                </c:pt>
                <c:pt idx="1049">
                  <c:v>55</c:v>
                </c:pt>
                <c:pt idx="1050">
                  <c:v>170</c:v>
                </c:pt>
                <c:pt idx="1051">
                  <c:v>1915</c:v>
                </c:pt>
                <c:pt idx="1052">
                  <c:v>50</c:v>
                </c:pt>
                <c:pt idx="1053">
                  <c:v>536</c:v>
                </c:pt>
                <c:pt idx="1054">
                  <c:v>1186</c:v>
                </c:pt>
                <c:pt idx="1055">
                  <c:v>522</c:v>
                </c:pt>
                <c:pt idx="1056">
                  <c:v>141</c:v>
                </c:pt>
                <c:pt idx="1057">
                  <c:v>1314</c:v>
                </c:pt>
                <c:pt idx="1058">
                  <c:v>1283</c:v>
                </c:pt>
                <c:pt idx="1059">
                  <c:v>1941</c:v>
                </c:pt>
                <c:pt idx="1060">
                  <c:v>373</c:v>
                </c:pt>
                <c:pt idx="1061">
                  <c:v>2263</c:v>
                </c:pt>
                <c:pt idx="1063">
                  <c:v>827</c:v>
                </c:pt>
                <c:pt idx="1065">
                  <c:v>44</c:v>
                </c:pt>
                <c:pt idx="1066">
                  <c:v>3303</c:v>
                </c:pt>
                <c:pt idx="1067">
                  <c:v>1822</c:v>
                </c:pt>
                <c:pt idx="1068">
                  <c:v>849</c:v>
                </c:pt>
                <c:pt idx="1069">
                  <c:v>224</c:v>
                </c:pt>
                <c:pt idx="1070">
                  <c:v>910</c:v>
                </c:pt>
                <c:pt idx="1071">
                  <c:v>425</c:v>
                </c:pt>
                <c:pt idx="1072">
                  <c:v>35</c:v>
                </c:pt>
                <c:pt idx="1073">
                  <c:v>689</c:v>
                </c:pt>
                <c:pt idx="1074">
                  <c:v>1007</c:v>
                </c:pt>
                <c:pt idx="1075">
                  <c:v>1077</c:v>
                </c:pt>
                <c:pt idx="1076">
                  <c:v>1197</c:v>
                </c:pt>
                <c:pt idx="1077">
                  <c:v>949</c:v>
                </c:pt>
                <c:pt idx="1078">
                  <c:v>518</c:v>
                </c:pt>
                <c:pt idx="1079">
                  <c:v>215</c:v>
                </c:pt>
                <c:pt idx="1080">
                  <c:v>124</c:v>
                </c:pt>
                <c:pt idx="1081">
                  <c:v>468</c:v>
                </c:pt>
                <c:pt idx="1082">
                  <c:v>480</c:v>
                </c:pt>
                <c:pt idx="1083">
                  <c:v>580</c:v>
                </c:pt>
                <c:pt idx="1084">
                  <c:v>2487</c:v>
                </c:pt>
                <c:pt idx="1085">
                  <c:v>1218</c:v>
                </c:pt>
                <c:pt idx="1086">
                  <c:v>544</c:v>
                </c:pt>
                <c:pt idx="1087">
                  <c:v>360</c:v>
                </c:pt>
                <c:pt idx="1088">
                  <c:v>1579</c:v>
                </c:pt>
                <c:pt idx="1089">
                  <c:v>960</c:v>
                </c:pt>
                <c:pt idx="1091">
                  <c:v>1567</c:v>
                </c:pt>
                <c:pt idx="1092">
                  <c:v>299</c:v>
                </c:pt>
                <c:pt idx="1093">
                  <c:v>1657</c:v>
                </c:pt>
                <c:pt idx="1094">
                  <c:v>1351</c:v>
                </c:pt>
                <c:pt idx="1095">
                  <c:v>1400</c:v>
                </c:pt>
                <c:pt idx="1096">
                  <c:v>2886</c:v>
                </c:pt>
                <c:pt idx="1097">
                  <c:v>292</c:v>
                </c:pt>
                <c:pt idx="1098">
                  <c:v>744</c:v>
                </c:pt>
                <c:pt idx="1099">
                  <c:v>1442</c:v>
                </c:pt>
                <c:pt idx="1100">
                  <c:v>594</c:v>
                </c:pt>
                <c:pt idx="1101">
                  <c:v>75</c:v>
                </c:pt>
                <c:pt idx="1102">
                  <c:v>1368</c:v>
                </c:pt>
                <c:pt idx="1103">
                  <c:v>1182</c:v>
                </c:pt>
                <c:pt idx="1104">
                  <c:v>606</c:v>
                </c:pt>
                <c:pt idx="1105">
                  <c:v>11268</c:v>
                </c:pt>
                <c:pt idx="1106">
                  <c:v>414</c:v>
                </c:pt>
                <c:pt idx="1107">
                  <c:v>627</c:v>
                </c:pt>
                <c:pt idx="1108">
                  <c:v>57</c:v>
                </c:pt>
                <c:pt idx="1109">
                  <c:v>2075</c:v>
                </c:pt>
                <c:pt idx="1110">
                  <c:v>1700</c:v>
                </c:pt>
                <c:pt idx="1111">
                  <c:v>842</c:v>
                </c:pt>
                <c:pt idx="1112">
                  <c:v>54</c:v>
                </c:pt>
                <c:pt idx="1113">
                  <c:v>991</c:v>
                </c:pt>
                <c:pt idx="1114">
                  <c:v>78</c:v>
                </c:pt>
                <c:pt idx="1115">
                  <c:v>1495</c:v>
                </c:pt>
                <c:pt idx="1116">
                  <c:v>647</c:v>
                </c:pt>
                <c:pt idx="1117">
                  <c:v>2538</c:v>
                </c:pt>
                <c:pt idx="1118">
                  <c:v>661</c:v>
                </c:pt>
                <c:pt idx="1119">
                  <c:v>886</c:v>
                </c:pt>
                <c:pt idx="1120">
                  <c:v>811</c:v>
                </c:pt>
                <c:pt idx="1121">
                  <c:v>420</c:v>
                </c:pt>
                <c:pt idx="1122">
                  <c:v>3465</c:v>
                </c:pt>
                <c:pt idx="1123">
                  <c:v>2068</c:v>
                </c:pt>
                <c:pt idx="1124">
                  <c:v>213</c:v>
                </c:pt>
                <c:pt idx="1125">
                  <c:v>619</c:v>
                </c:pt>
                <c:pt idx="1126">
                  <c:v>1530</c:v>
                </c:pt>
                <c:pt idx="1127">
                  <c:v>2125</c:v>
                </c:pt>
                <c:pt idx="1128">
                  <c:v>265</c:v>
                </c:pt>
                <c:pt idx="1129">
                  <c:v>1613</c:v>
                </c:pt>
                <c:pt idx="1130">
                  <c:v>4211</c:v>
                </c:pt>
                <c:pt idx="1131">
                  <c:v>762</c:v>
                </c:pt>
                <c:pt idx="1132">
                  <c:v>1156</c:v>
                </c:pt>
                <c:pt idx="1133">
                  <c:v>411</c:v>
                </c:pt>
                <c:pt idx="1134">
                  <c:v>1800</c:v>
                </c:pt>
                <c:pt idx="1135">
                  <c:v>226</c:v>
                </c:pt>
                <c:pt idx="1136">
                  <c:v>1433</c:v>
                </c:pt>
                <c:pt idx="1137">
                  <c:v>1738</c:v>
                </c:pt>
                <c:pt idx="1138">
                  <c:v>793</c:v>
                </c:pt>
                <c:pt idx="1139">
                  <c:v>1635</c:v>
                </c:pt>
                <c:pt idx="1140">
                  <c:v>614</c:v>
                </c:pt>
                <c:pt idx="1141">
                  <c:v>838</c:v>
                </c:pt>
                <c:pt idx="1142">
                  <c:v>2107</c:v>
                </c:pt>
                <c:pt idx="1143">
                  <c:v>403</c:v>
                </c:pt>
                <c:pt idx="1144">
                  <c:v>811</c:v>
                </c:pt>
                <c:pt idx="1145">
                  <c:v>4886</c:v>
                </c:pt>
                <c:pt idx="1146">
                  <c:v>306</c:v>
                </c:pt>
                <c:pt idx="1147">
                  <c:v>566</c:v>
                </c:pt>
                <c:pt idx="1148">
                  <c:v>888</c:v>
                </c:pt>
                <c:pt idx="1149">
                  <c:v>160</c:v>
                </c:pt>
                <c:pt idx="1150">
                  <c:v>1835</c:v>
                </c:pt>
                <c:pt idx="1151">
                  <c:v>2430</c:v>
                </c:pt>
                <c:pt idx="1152">
                  <c:v>107</c:v>
                </c:pt>
                <c:pt idx="1153">
                  <c:v>1372</c:v>
                </c:pt>
                <c:pt idx="1154">
                  <c:v>1192</c:v>
                </c:pt>
                <c:pt idx="1155">
                  <c:v>575</c:v>
                </c:pt>
                <c:pt idx="1156">
                  <c:v>1710</c:v>
                </c:pt>
                <c:pt idx="1158">
                  <c:v>990</c:v>
                </c:pt>
                <c:pt idx="1159">
                  <c:v>2306</c:v>
                </c:pt>
                <c:pt idx="1160">
                  <c:v>328</c:v>
                </c:pt>
                <c:pt idx="1161">
                  <c:v>227</c:v>
                </c:pt>
                <c:pt idx="1162">
                  <c:v>276</c:v>
                </c:pt>
                <c:pt idx="1163">
                  <c:v>1498</c:v>
                </c:pt>
                <c:pt idx="1164">
                  <c:v>1650</c:v>
                </c:pt>
                <c:pt idx="1165">
                  <c:v>1091</c:v>
                </c:pt>
                <c:pt idx="1166">
                  <c:v>2184</c:v>
                </c:pt>
                <c:pt idx="1167">
                  <c:v>150</c:v>
                </c:pt>
                <c:pt idx="1168">
                  <c:v>1084</c:v>
                </c:pt>
                <c:pt idx="1169">
                  <c:v>1111</c:v>
                </c:pt>
                <c:pt idx="1170">
                  <c:v>1557</c:v>
                </c:pt>
                <c:pt idx="1172">
                  <c:v>241</c:v>
                </c:pt>
                <c:pt idx="1173">
                  <c:v>284</c:v>
                </c:pt>
                <c:pt idx="1174">
                  <c:v>1509</c:v>
                </c:pt>
                <c:pt idx="1175">
                  <c:v>403</c:v>
                </c:pt>
                <c:pt idx="1176">
                  <c:v>597</c:v>
                </c:pt>
                <c:pt idx="1177">
                  <c:v>1500</c:v>
                </c:pt>
                <c:pt idx="1179">
                  <c:v>461</c:v>
                </c:pt>
                <c:pt idx="1180">
                  <c:v>174</c:v>
                </c:pt>
                <c:pt idx="1181">
                  <c:v>648</c:v>
                </c:pt>
                <c:pt idx="1182">
                  <c:v>944</c:v>
                </c:pt>
                <c:pt idx="1183">
                  <c:v>1841</c:v>
                </c:pt>
                <c:pt idx="1184">
                  <c:v>187</c:v>
                </c:pt>
                <c:pt idx="1185">
                  <c:v>1208</c:v>
                </c:pt>
                <c:pt idx="1186">
                  <c:v>861</c:v>
                </c:pt>
                <c:pt idx="1187">
                  <c:v>1807</c:v>
                </c:pt>
                <c:pt idx="1188">
                  <c:v>1262</c:v>
                </c:pt>
                <c:pt idx="1189">
                  <c:v>982</c:v>
                </c:pt>
                <c:pt idx="1190">
                  <c:v>234</c:v>
                </c:pt>
                <c:pt idx="1191">
                  <c:v>753</c:v>
                </c:pt>
                <c:pt idx="1192">
                  <c:v>1534</c:v>
                </c:pt>
                <c:pt idx="1193">
                  <c:v>1241</c:v>
                </c:pt>
                <c:pt idx="1194">
                  <c:v>840</c:v>
                </c:pt>
                <c:pt idx="1195">
                  <c:v>4571</c:v>
                </c:pt>
                <c:pt idx="1196">
                  <c:v>1800</c:v>
                </c:pt>
                <c:pt idx="1197">
                  <c:v>1604</c:v>
                </c:pt>
                <c:pt idx="1198">
                  <c:v>400</c:v>
                </c:pt>
                <c:pt idx="1199">
                  <c:v>362</c:v>
                </c:pt>
                <c:pt idx="1200">
                  <c:v>1127</c:v>
                </c:pt>
                <c:pt idx="1201">
                  <c:v>750</c:v>
                </c:pt>
                <c:pt idx="1202">
                  <c:v>446</c:v>
                </c:pt>
                <c:pt idx="1203">
                  <c:v>832</c:v>
                </c:pt>
                <c:pt idx="1204">
                  <c:v>309</c:v>
                </c:pt>
                <c:pt idx="1205">
                  <c:v>2216</c:v>
                </c:pt>
                <c:pt idx="1206">
                  <c:v>4656</c:v>
                </c:pt>
                <c:pt idx="1207">
                  <c:v>1439</c:v>
                </c:pt>
                <c:pt idx="1208">
                  <c:v>2081</c:v>
                </c:pt>
                <c:pt idx="1209">
                  <c:v>1773</c:v>
                </c:pt>
                <c:pt idx="1210">
                  <c:v>1467</c:v>
                </c:pt>
                <c:pt idx="1211">
                  <c:v>480</c:v>
                </c:pt>
                <c:pt idx="1212">
                  <c:v>442</c:v>
                </c:pt>
                <c:pt idx="1213">
                  <c:v>963</c:v>
                </c:pt>
                <c:pt idx="1214">
                  <c:v>1519</c:v>
                </c:pt>
                <c:pt idx="1215">
                  <c:v>541</c:v>
                </c:pt>
                <c:pt idx="1216">
                  <c:v>2305</c:v>
                </c:pt>
                <c:pt idx="1217">
                  <c:v>668</c:v>
                </c:pt>
                <c:pt idx="1218">
                  <c:v>846</c:v>
                </c:pt>
                <c:pt idx="1219">
                  <c:v>757</c:v>
                </c:pt>
                <c:pt idx="1220">
                  <c:v>1783</c:v>
                </c:pt>
                <c:pt idx="1221">
                  <c:v>3400</c:v>
                </c:pt>
                <c:pt idx="1222">
                  <c:v>1388</c:v>
                </c:pt>
                <c:pt idx="1223">
                  <c:v>1736</c:v>
                </c:pt>
                <c:pt idx="1224">
                  <c:v>1060</c:v>
                </c:pt>
                <c:pt idx="1225">
                  <c:v>957</c:v>
                </c:pt>
                <c:pt idx="1226">
                  <c:v>1160</c:v>
                </c:pt>
                <c:pt idx="1227">
                  <c:v>1336</c:v>
                </c:pt>
                <c:pt idx="1228">
                  <c:v>115</c:v>
                </c:pt>
                <c:pt idx="1229">
                  <c:v>1766</c:v>
                </c:pt>
                <c:pt idx="1230">
                  <c:v>596</c:v>
                </c:pt>
                <c:pt idx="1231">
                  <c:v>769</c:v>
                </c:pt>
                <c:pt idx="1232">
                  <c:v>1199</c:v>
                </c:pt>
                <c:pt idx="1233">
                  <c:v>21</c:v>
                </c:pt>
                <c:pt idx="1234">
                  <c:v>120</c:v>
                </c:pt>
                <c:pt idx="1235">
                  <c:v>223</c:v>
                </c:pt>
                <c:pt idx="1236">
                  <c:v>560</c:v>
                </c:pt>
                <c:pt idx="1237">
                  <c:v>1314</c:v>
                </c:pt>
                <c:pt idx="1238">
                  <c:v>1215</c:v>
                </c:pt>
                <c:pt idx="1239">
                  <c:v>1544</c:v>
                </c:pt>
                <c:pt idx="1240">
                  <c:v>1942</c:v>
                </c:pt>
                <c:pt idx="1241">
                  <c:v>11009</c:v>
                </c:pt>
                <c:pt idx="1242">
                  <c:v>2216</c:v>
                </c:pt>
                <c:pt idx="1243">
                  <c:v>3077</c:v>
                </c:pt>
                <c:pt idx="1244">
                  <c:v>1869</c:v>
                </c:pt>
                <c:pt idx="1245">
                  <c:v>1470</c:v>
                </c:pt>
                <c:pt idx="1246">
                  <c:v>1335</c:v>
                </c:pt>
                <c:pt idx="1247">
                  <c:v>621</c:v>
                </c:pt>
                <c:pt idx="1248">
                  <c:v>595</c:v>
                </c:pt>
                <c:pt idx="1249">
                  <c:v>1698</c:v>
                </c:pt>
                <c:pt idx="1250">
                  <c:v>3679</c:v>
                </c:pt>
                <c:pt idx="1251">
                  <c:v>766</c:v>
                </c:pt>
                <c:pt idx="1252">
                  <c:v>2672</c:v>
                </c:pt>
                <c:pt idx="1253">
                  <c:v>3118</c:v>
                </c:pt>
                <c:pt idx="1254">
                  <c:v>969</c:v>
                </c:pt>
                <c:pt idx="1255">
                  <c:v>986</c:v>
                </c:pt>
                <c:pt idx="1256">
                  <c:v>264</c:v>
                </c:pt>
                <c:pt idx="1257">
                  <c:v>30</c:v>
                </c:pt>
                <c:pt idx="1258">
                  <c:v>1187</c:v>
                </c:pt>
                <c:pt idx="1259">
                  <c:v>1863</c:v>
                </c:pt>
                <c:pt idx="1260">
                  <c:v>528</c:v>
                </c:pt>
                <c:pt idx="1261">
                  <c:v>70</c:v>
                </c:pt>
                <c:pt idx="1262">
                  <c:v>11268</c:v>
                </c:pt>
                <c:pt idx="1263">
                  <c:v>726</c:v>
                </c:pt>
                <c:pt idx="1264">
                  <c:v>490</c:v>
                </c:pt>
                <c:pt idx="1265">
                  <c:v>1940</c:v>
                </c:pt>
                <c:pt idx="1266">
                  <c:v>1193</c:v>
                </c:pt>
                <c:pt idx="1268">
                  <c:v>1152</c:v>
                </c:pt>
                <c:pt idx="1269">
                  <c:v>294</c:v>
                </c:pt>
                <c:pt idx="1270">
                  <c:v>502</c:v>
                </c:pt>
                <c:pt idx="1271">
                  <c:v>749</c:v>
                </c:pt>
                <c:pt idx="1272">
                  <c:v>1613</c:v>
                </c:pt>
                <c:pt idx="1273">
                  <c:v>1805</c:v>
                </c:pt>
                <c:pt idx="1274">
                  <c:v>281</c:v>
                </c:pt>
                <c:pt idx="1276">
                  <c:v>103</c:v>
                </c:pt>
                <c:pt idx="1277">
                  <c:v>719</c:v>
                </c:pt>
                <c:pt idx="1278">
                  <c:v>579</c:v>
                </c:pt>
                <c:pt idx="1279">
                  <c:v>1496</c:v>
                </c:pt>
                <c:pt idx="1280">
                  <c:v>3383</c:v>
                </c:pt>
                <c:pt idx="1281">
                  <c:v>777</c:v>
                </c:pt>
                <c:pt idx="1282">
                  <c:v>2366</c:v>
                </c:pt>
                <c:pt idx="1283">
                  <c:v>2077</c:v>
                </c:pt>
                <c:pt idx="1284">
                  <c:v>1230</c:v>
                </c:pt>
                <c:pt idx="1285">
                  <c:v>1885</c:v>
                </c:pt>
                <c:pt idx="1286">
                  <c:v>124</c:v>
                </c:pt>
                <c:pt idx="1287">
                  <c:v>924</c:v>
                </c:pt>
                <c:pt idx="1288">
                  <c:v>2203</c:v>
                </c:pt>
                <c:pt idx="1289">
                  <c:v>916</c:v>
                </c:pt>
                <c:pt idx="1291">
                  <c:v>1860</c:v>
                </c:pt>
                <c:pt idx="1292">
                  <c:v>2072</c:v>
                </c:pt>
                <c:pt idx="1293">
                  <c:v>266</c:v>
                </c:pt>
                <c:pt idx="1294">
                  <c:v>1531</c:v>
                </c:pt>
                <c:pt idx="1295">
                  <c:v>1690</c:v>
                </c:pt>
                <c:pt idx="1296">
                  <c:v>88</c:v>
                </c:pt>
                <c:pt idx="1297">
                  <c:v>1750</c:v>
                </c:pt>
                <c:pt idx="1298">
                  <c:v>972</c:v>
                </c:pt>
                <c:pt idx="1299">
                  <c:v>1137</c:v>
                </c:pt>
                <c:pt idx="1300">
                  <c:v>3676</c:v>
                </c:pt>
                <c:pt idx="1301">
                  <c:v>2943</c:v>
                </c:pt>
                <c:pt idx="1302">
                  <c:v>687</c:v>
                </c:pt>
                <c:pt idx="1304">
                  <c:v>1000</c:v>
                </c:pt>
                <c:pt idx="1305">
                  <c:v>2281</c:v>
                </c:pt>
                <c:pt idx="1306">
                  <c:v>143</c:v>
                </c:pt>
                <c:pt idx="1307">
                  <c:v>1103</c:v>
                </c:pt>
                <c:pt idx="1308">
                  <c:v>9</c:v>
                </c:pt>
                <c:pt idx="1309">
                  <c:v>1393</c:v>
                </c:pt>
                <c:pt idx="1310">
                  <c:v>1562</c:v>
                </c:pt>
                <c:pt idx="1311">
                  <c:v>2794</c:v>
                </c:pt>
                <c:pt idx="1312">
                  <c:v>1622</c:v>
                </c:pt>
                <c:pt idx="1313">
                  <c:v>3267</c:v>
                </c:pt>
                <c:pt idx="1314">
                  <c:v>480</c:v>
                </c:pt>
                <c:pt idx="1315">
                  <c:v>5000</c:v>
                </c:pt>
                <c:pt idx="1316">
                  <c:v>880</c:v>
                </c:pt>
                <c:pt idx="1317">
                  <c:v>254</c:v>
                </c:pt>
                <c:pt idx="1318">
                  <c:v>1815</c:v>
                </c:pt>
                <c:pt idx="1319">
                  <c:v>2084</c:v>
                </c:pt>
                <c:pt idx="1320">
                  <c:v>2609</c:v>
                </c:pt>
                <c:pt idx="1321">
                  <c:v>1107</c:v>
                </c:pt>
                <c:pt idx="1322">
                  <c:v>2304</c:v>
                </c:pt>
                <c:pt idx="1323">
                  <c:v>2942</c:v>
                </c:pt>
                <c:pt idx="1324">
                  <c:v>599</c:v>
                </c:pt>
                <c:pt idx="1325">
                  <c:v>1680</c:v>
                </c:pt>
                <c:pt idx="1326">
                  <c:v>88</c:v>
                </c:pt>
                <c:pt idx="1327">
                  <c:v>219</c:v>
                </c:pt>
                <c:pt idx="1328">
                  <c:v>5407</c:v>
                </c:pt>
                <c:pt idx="1329">
                  <c:v>1367</c:v>
                </c:pt>
                <c:pt idx="1330">
                  <c:v>237</c:v>
                </c:pt>
                <c:pt idx="1331">
                  <c:v>963</c:v>
                </c:pt>
                <c:pt idx="1332">
                  <c:v>115</c:v>
                </c:pt>
                <c:pt idx="1333">
                  <c:v>1803</c:v>
                </c:pt>
                <c:pt idx="1334">
                  <c:v>1532</c:v>
                </c:pt>
                <c:pt idx="1335">
                  <c:v>1976</c:v>
                </c:pt>
                <c:pt idx="1336">
                  <c:v>457</c:v>
                </c:pt>
                <c:pt idx="1337">
                  <c:v>2446</c:v>
                </c:pt>
                <c:pt idx="1338">
                  <c:v>169</c:v>
                </c:pt>
                <c:pt idx="1339">
                  <c:v>1249</c:v>
                </c:pt>
                <c:pt idx="1340">
                  <c:v>2139</c:v>
                </c:pt>
                <c:pt idx="1341">
                  <c:v>89</c:v>
                </c:pt>
                <c:pt idx="1342">
                  <c:v>609</c:v>
                </c:pt>
                <c:pt idx="1343">
                  <c:v>750</c:v>
                </c:pt>
                <c:pt idx="1344">
                  <c:v>1354</c:v>
                </c:pt>
                <c:pt idx="1345">
                  <c:v>2233</c:v>
                </c:pt>
                <c:pt idx="1346">
                  <c:v>2106</c:v>
                </c:pt>
                <c:pt idx="1347">
                  <c:v>2724</c:v>
                </c:pt>
                <c:pt idx="1348">
                  <c:v>1314</c:v>
                </c:pt>
                <c:pt idx="1349">
                  <c:v>102</c:v>
                </c:pt>
                <c:pt idx="1350">
                  <c:v>2431</c:v>
                </c:pt>
                <c:pt idx="1351">
                  <c:v>867</c:v>
                </c:pt>
                <c:pt idx="1352">
                  <c:v>294</c:v>
                </c:pt>
                <c:pt idx="1353">
                  <c:v>150</c:v>
                </c:pt>
                <c:pt idx="1354">
                  <c:v>700</c:v>
                </c:pt>
                <c:pt idx="1355">
                  <c:v>155</c:v>
                </c:pt>
                <c:pt idx="1356">
                  <c:v>569</c:v>
                </c:pt>
                <c:pt idx="1357">
                  <c:v>459</c:v>
                </c:pt>
                <c:pt idx="1358">
                  <c:v>2413</c:v>
                </c:pt>
                <c:pt idx="1359">
                  <c:v>1885</c:v>
                </c:pt>
                <c:pt idx="1360">
                  <c:v>63</c:v>
                </c:pt>
                <c:pt idx="1361">
                  <c:v>10298</c:v>
                </c:pt>
                <c:pt idx="1362">
                  <c:v>2189</c:v>
                </c:pt>
                <c:pt idx="1363">
                  <c:v>1648</c:v>
                </c:pt>
                <c:pt idx="1364">
                  <c:v>2122</c:v>
                </c:pt>
                <c:pt idx="1365">
                  <c:v>847</c:v>
                </c:pt>
                <c:pt idx="1366">
                  <c:v>4215</c:v>
                </c:pt>
                <c:pt idx="1367">
                  <c:v>2053</c:v>
                </c:pt>
                <c:pt idx="1368">
                  <c:v>1507</c:v>
                </c:pt>
                <c:pt idx="1369">
                  <c:v>513</c:v>
                </c:pt>
                <c:pt idx="1370">
                  <c:v>1380</c:v>
                </c:pt>
                <c:pt idx="1371">
                  <c:v>324</c:v>
                </c:pt>
                <c:pt idx="1372">
                  <c:v>2380</c:v>
                </c:pt>
                <c:pt idx="1373">
                  <c:v>197</c:v>
                </c:pt>
                <c:pt idx="1374">
                  <c:v>273</c:v>
                </c:pt>
                <c:pt idx="1375">
                  <c:v>2062</c:v>
                </c:pt>
                <c:pt idx="1376">
                  <c:v>100</c:v>
                </c:pt>
                <c:pt idx="1377">
                  <c:v>5468</c:v>
                </c:pt>
                <c:pt idx="1378">
                  <c:v>1250</c:v>
                </c:pt>
                <c:pt idx="1379">
                  <c:v>1771</c:v>
                </c:pt>
                <c:pt idx="1380">
                  <c:v>100</c:v>
                </c:pt>
                <c:pt idx="1381">
                  <c:v>1543</c:v>
                </c:pt>
                <c:pt idx="1382">
                  <c:v>1112</c:v>
                </c:pt>
                <c:pt idx="1383">
                  <c:v>801</c:v>
                </c:pt>
                <c:pt idx="1384">
                  <c:v>32</c:v>
                </c:pt>
                <c:pt idx="1385">
                  <c:v>1017</c:v>
                </c:pt>
                <c:pt idx="1386">
                  <c:v>2389</c:v>
                </c:pt>
                <c:pt idx="1387">
                  <c:v>860</c:v>
                </c:pt>
                <c:pt idx="1388">
                  <c:v>2771</c:v>
                </c:pt>
                <c:pt idx="1389">
                  <c:v>3847</c:v>
                </c:pt>
                <c:pt idx="1390">
                  <c:v>306</c:v>
                </c:pt>
                <c:pt idx="1391">
                  <c:v>2147</c:v>
                </c:pt>
                <c:pt idx="1392">
                  <c:v>1202</c:v>
                </c:pt>
                <c:pt idx="1393">
                  <c:v>1411</c:v>
                </c:pt>
                <c:pt idx="1394">
                  <c:v>1906</c:v>
                </c:pt>
                <c:pt idx="1395">
                  <c:v>3710</c:v>
                </c:pt>
                <c:pt idx="1396">
                  <c:v>211</c:v>
                </c:pt>
                <c:pt idx="1397">
                  <c:v>960</c:v>
                </c:pt>
                <c:pt idx="1398">
                  <c:v>566</c:v>
                </c:pt>
                <c:pt idx="1399">
                  <c:v>1772</c:v>
                </c:pt>
                <c:pt idx="1401">
                  <c:v>1246</c:v>
                </c:pt>
                <c:pt idx="1402">
                  <c:v>2241</c:v>
                </c:pt>
                <c:pt idx="1403">
                  <c:v>1265</c:v>
                </c:pt>
                <c:pt idx="1404">
                  <c:v>314</c:v>
                </c:pt>
                <c:pt idx="1405">
                  <c:v>237</c:v>
                </c:pt>
                <c:pt idx="1406">
                  <c:v>152</c:v>
                </c:pt>
                <c:pt idx="1407">
                  <c:v>64</c:v>
                </c:pt>
                <c:pt idx="1408">
                  <c:v>7025</c:v>
                </c:pt>
                <c:pt idx="1409">
                  <c:v>232</c:v>
                </c:pt>
                <c:pt idx="1410">
                  <c:v>113</c:v>
                </c:pt>
                <c:pt idx="1411">
                  <c:v>581</c:v>
                </c:pt>
                <c:pt idx="1412">
                  <c:v>17</c:v>
                </c:pt>
                <c:pt idx="1413">
                  <c:v>1330</c:v>
                </c:pt>
                <c:pt idx="1414">
                  <c:v>316</c:v>
                </c:pt>
                <c:pt idx="1415">
                  <c:v>1336</c:v>
                </c:pt>
                <c:pt idx="1416">
                  <c:v>60</c:v>
                </c:pt>
                <c:pt idx="1417">
                  <c:v>1432</c:v>
                </c:pt>
                <c:pt idx="1418">
                  <c:v>137</c:v>
                </c:pt>
                <c:pt idx="1419">
                  <c:v>1998</c:v>
                </c:pt>
                <c:pt idx="1420">
                  <c:v>369</c:v>
                </c:pt>
                <c:pt idx="1421">
                  <c:v>84</c:v>
                </c:pt>
                <c:pt idx="1422">
                  <c:v>638</c:v>
                </c:pt>
                <c:pt idx="1423">
                  <c:v>809</c:v>
                </c:pt>
                <c:pt idx="1424">
                  <c:v>42</c:v>
                </c:pt>
                <c:pt idx="1425">
                  <c:v>289</c:v>
                </c:pt>
                <c:pt idx="1426">
                  <c:v>199</c:v>
                </c:pt>
                <c:pt idx="1427">
                  <c:v>3354</c:v>
                </c:pt>
                <c:pt idx="1428">
                  <c:v>151</c:v>
                </c:pt>
                <c:pt idx="1429">
                  <c:v>114</c:v>
                </c:pt>
                <c:pt idx="1430">
                  <c:v>243</c:v>
                </c:pt>
                <c:pt idx="1432">
                  <c:v>2298</c:v>
                </c:pt>
                <c:pt idx="1433">
                  <c:v>26</c:v>
                </c:pt>
                <c:pt idx="1434">
                  <c:v>283</c:v>
                </c:pt>
                <c:pt idx="1435">
                  <c:v>721</c:v>
                </c:pt>
                <c:pt idx="1436">
                  <c:v>235</c:v>
                </c:pt>
                <c:pt idx="1437">
                  <c:v>817</c:v>
                </c:pt>
                <c:pt idx="1438">
                  <c:v>83</c:v>
                </c:pt>
                <c:pt idx="1439">
                  <c:v>1252</c:v>
                </c:pt>
                <c:pt idx="1440">
                  <c:v>1503</c:v>
                </c:pt>
                <c:pt idx="1441">
                  <c:v>4</c:v>
                </c:pt>
                <c:pt idx="1442">
                  <c:v>169</c:v>
                </c:pt>
                <c:pt idx="1443">
                  <c:v>343</c:v>
                </c:pt>
                <c:pt idx="1444">
                  <c:v>82</c:v>
                </c:pt>
                <c:pt idx="1445">
                  <c:v>263</c:v>
                </c:pt>
                <c:pt idx="1446">
                  <c:v>5</c:v>
                </c:pt>
                <c:pt idx="1447">
                  <c:v>106</c:v>
                </c:pt>
                <c:pt idx="1448">
                  <c:v>82</c:v>
                </c:pt>
                <c:pt idx="1449">
                  <c:v>520</c:v>
                </c:pt>
                <c:pt idx="1450">
                  <c:v>76</c:v>
                </c:pt>
                <c:pt idx="1451">
                  <c:v>226</c:v>
                </c:pt>
                <c:pt idx="1452">
                  <c:v>82</c:v>
                </c:pt>
                <c:pt idx="1453">
                  <c:v>1245</c:v>
                </c:pt>
                <c:pt idx="1454">
                  <c:v>1903</c:v>
                </c:pt>
                <c:pt idx="1455">
                  <c:v>68</c:v>
                </c:pt>
                <c:pt idx="1456">
                  <c:v>94</c:v>
                </c:pt>
                <c:pt idx="1457">
                  <c:v>86</c:v>
                </c:pt>
                <c:pt idx="1458">
                  <c:v>2298</c:v>
                </c:pt>
                <c:pt idx="1459">
                  <c:v>2302</c:v>
                </c:pt>
                <c:pt idx="1460">
                  <c:v>57</c:v>
                </c:pt>
                <c:pt idx="1461">
                  <c:v>440</c:v>
                </c:pt>
                <c:pt idx="1462">
                  <c:v>806</c:v>
                </c:pt>
                <c:pt idx="1463">
                  <c:v>366</c:v>
                </c:pt>
                <c:pt idx="1464">
                  <c:v>514</c:v>
                </c:pt>
                <c:pt idx="1465">
                  <c:v>99</c:v>
                </c:pt>
                <c:pt idx="1466">
                  <c:v>309</c:v>
                </c:pt>
                <c:pt idx="1467">
                  <c:v>586</c:v>
                </c:pt>
                <c:pt idx="1468">
                  <c:v>146</c:v>
                </c:pt>
                <c:pt idx="1469">
                  <c:v>308</c:v>
                </c:pt>
                <c:pt idx="1470">
                  <c:v>156</c:v>
                </c:pt>
                <c:pt idx="1471">
                  <c:v>103</c:v>
                </c:pt>
                <c:pt idx="1472">
                  <c:v>47</c:v>
                </c:pt>
                <c:pt idx="1473">
                  <c:v>90</c:v>
                </c:pt>
                <c:pt idx="1474">
                  <c:v>272</c:v>
                </c:pt>
                <c:pt idx="1475">
                  <c:v>271</c:v>
                </c:pt>
                <c:pt idx="1476">
                  <c:v>359</c:v>
                </c:pt>
                <c:pt idx="1477">
                  <c:v>1109</c:v>
                </c:pt>
                <c:pt idx="1478">
                  <c:v>197</c:v>
                </c:pt>
                <c:pt idx="1479">
                  <c:v>664</c:v>
                </c:pt>
                <c:pt idx="1480">
                  <c:v>169</c:v>
                </c:pt>
                <c:pt idx="1481">
                  <c:v>46</c:v>
                </c:pt>
                <c:pt idx="1482">
                  <c:v>151</c:v>
                </c:pt>
                <c:pt idx="1483">
                  <c:v>236</c:v>
                </c:pt>
                <c:pt idx="1484">
                  <c:v>189</c:v>
                </c:pt>
                <c:pt idx="1486">
                  <c:v>456</c:v>
                </c:pt>
                <c:pt idx="1487">
                  <c:v>274</c:v>
                </c:pt>
                <c:pt idx="1488">
                  <c:v>811</c:v>
                </c:pt>
                <c:pt idx="1489">
                  <c:v>20</c:v>
                </c:pt>
                <c:pt idx="1490">
                  <c:v>1375</c:v>
                </c:pt>
                <c:pt idx="1491">
                  <c:v>49</c:v>
                </c:pt>
                <c:pt idx="1492">
                  <c:v>760</c:v>
                </c:pt>
                <c:pt idx="1493">
                  <c:v>314</c:v>
                </c:pt>
                <c:pt idx="1494">
                  <c:v>1036</c:v>
                </c:pt>
                <c:pt idx="1495">
                  <c:v>75</c:v>
                </c:pt>
                <c:pt idx="1496">
                  <c:v>619</c:v>
                </c:pt>
                <c:pt idx="1497">
                  <c:v>110</c:v>
                </c:pt>
                <c:pt idx="1498">
                  <c:v>148</c:v>
                </c:pt>
                <c:pt idx="1499">
                  <c:v>520</c:v>
                </c:pt>
                <c:pt idx="1500">
                  <c:v>470</c:v>
                </c:pt>
                <c:pt idx="1501">
                  <c:v>174</c:v>
                </c:pt>
                <c:pt idx="1502">
                  <c:v>117</c:v>
                </c:pt>
                <c:pt idx="1503">
                  <c:v>313</c:v>
                </c:pt>
                <c:pt idx="1504">
                  <c:v>629</c:v>
                </c:pt>
                <c:pt idx="1505">
                  <c:v>543</c:v>
                </c:pt>
                <c:pt idx="1506">
                  <c:v>796</c:v>
                </c:pt>
                <c:pt idx="1507">
                  <c:v>770</c:v>
                </c:pt>
                <c:pt idx="1508">
                  <c:v>304</c:v>
                </c:pt>
                <c:pt idx="1509">
                  <c:v>394</c:v>
                </c:pt>
                <c:pt idx="1510">
                  <c:v>284</c:v>
                </c:pt>
                <c:pt idx="1511">
                  <c:v>1090</c:v>
                </c:pt>
                <c:pt idx="1512">
                  <c:v>89</c:v>
                </c:pt>
                <c:pt idx="1513">
                  <c:v>87</c:v>
                </c:pt>
                <c:pt idx="1514">
                  <c:v>506</c:v>
                </c:pt>
                <c:pt idx="1515">
                  <c:v>443</c:v>
                </c:pt>
                <c:pt idx="1516">
                  <c:v>131</c:v>
                </c:pt>
                <c:pt idx="1517">
                  <c:v>753</c:v>
                </c:pt>
                <c:pt idx="1518">
                  <c:v>321</c:v>
                </c:pt>
                <c:pt idx="1519">
                  <c:v>483</c:v>
                </c:pt>
                <c:pt idx="1521">
                  <c:v>434</c:v>
                </c:pt>
                <c:pt idx="1522">
                  <c:v>128</c:v>
                </c:pt>
                <c:pt idx="1523">
                  <c:v>47</c:v>
                </c:pt>
                <c:pt idx="1524">
                  <c:v>737</c:v>
                </c:pt>
                <c:pt idx="1525">
                  <c:v>252</c:v>
                </c:pt>
                <c:pt idx="1526">
                  <c:v>25</c:v>
                </c:pt>
                <c:pt idx="1527">
                  <c:v>120</c:v>
                </c:pt>
                <c:pt idx="1528">
                  <c:v>154</c:v>
                </c:pt>
                <c:pt idx="1529">
                  <c:v>117</c:v>
                </c:pt>
                <c:pt idx="1530">
                  <c:v>2</c:v>
                </c:pt>
                <c:pt idx="1531">
                  <c:v>271</c:v>
                </c:pt>
                <c:pt idx="1532">
                  <c:v>1300</c:v>
                </c:pt>
                <c:pt idx="1533">
                  <c:v>11</c:v>
                </c:pt>
                <c:pt idx="1534">
                  <c:v>57</c:v>
                </c:pt>
              </c:numCache>
            </c:numRef>
          </c:bubbleSize>
        </c:ser>
        <c:ser>
          <c:idx val="0"/>
          <c:order val="1"/>
          <c:tx>
            <c:strRef>
              <c:f>'C:\Documents and Settings\Bloem_s\My Documents\SharePoint Drafts\[FIG_Vol2Ch6_3.0.xls]data250'!$D$1</c:f>
              <c:strCache>
                <c:ptCount val="1"/>
                <c:pt idx="0">
                  <c:v>read_private</c:v>
                </c:pt>
              </c:strCache>
            </c:strRef>
          </c:tx>
          <c:spPr>
            <a:solidFill>
              <a:srgbClr val="000000"/>
            </a:solidFill>
            <a:ln w="28575">
              <a:noFill/>
            </a:ln>
          </c:spPr>
          <c:xVal>
            <c:numRef>
              <c:f>data_Mexico!$C$2:$C$1600</c:f>
              <c:numCache>
                <c:formatCode>General</c:formatCode>
                <c:ptCount val="1599"/>
                <c:pt idx="0">
                  <c:v>-3.87441999999999</c:v>
                </c:pt>
                <c:pt idx="1">
                  <c:v>-3.7380900000000001</c:v>
                </c:pt>
                <c:pt idx="2">
                  <c:v>-3.6439100000000102</c:v>
                </c:pt>
                <c:pt idx="3">
                  <c:v>-3.5813799999999998</c:v>
                </c:pt>
                <c:pt idx="4">
                  <c:v>-3.4457800000000001</c:v>
                </c:pt>
                <c:pt idx="5">
                  <c:v>-3.4160699999999822</c:v>
                </c:pt>
                <c:pt idx="6">
                  <c:v>-3.4112099999999872</c:v>
                </c:pt>
                <c:pt idx="7">
                  <c:v>-3.3539099999999977</c:v>
                </c:pt>
                <c:pt idx="8">
                  <c:v>-3.3241700000000001</c:v>
                </c:pt>
                <c:pt idx="9">
                  <c:v>-3.2786300000000002</c:v>
                </c:pt>
                <c:pt idx="10">
                  <c:v>-3.2749000000000001</c:v>
                </c:pt>
                <c:pt idx="11">
                  <c:v>-3.2677200000000162</c:v>
                </c:pt>
                <c:pt idx="12">
                  <c:v>-3.2577199999999999</c:v>
                </c:pt>
                <c:pt idx="13">
                  <c:v>-3.2539300000000111</c:v>
                </c:pt>
                <c:pt idx="14">
                  <c:v>-3.2465799999999998</c:v>
                </c:pt>
                <c:pt idx="15">
                  <c:v>-3.1882100000000002</c:v>
                </c:pt>
                <c:pt idx="16">
                  <c:v>-3.1694800000000001</c:v>
                </c:pt>
                <c:pt idx="17">
                  <c:v>-3.1656300000000002</c:v>
                </c:pt>
                <c:pt idx="18">
                  <c:v>-3.1653300000000102</c:v>
                </c:pt>
                <c:pt idx="19">
                  <c:v>-3.1528299999999967</c:v>
                </c:pt>
                <c:pt idx="20">
                  <c:v>-3.1366899999999927</c:v>
                </c:pt>
                <c:pt idx="21">
                  <c:v>-3.1322899999999967</c:v>
                </c:pt>
                <c:pt idx="22">
                  <c:v>-3.0929099999999967</c:v>
                </c:pt>
                <c:pt idx="23">
                  <c:v>-3.0747999999999998</c:v>
                </c:pt>
                <c:pt idx="24">
                  <c:v>-3.0626199999999977</c:v>
                </c:pt>
                <c:pt idx="25">
                  <c:v>-3.0531899999999998</c:v>
                </c:pt>
                <c:pt idx="26">
                  <c:v>-3.03486999999999</c:v>
                </c:pt>
                <c:pt idx="27">
                  <c:v>-3.0193399999999997</c:v>
                </c:pt>
                <c:pt idx="28">
                  <c:v>-3.0070899999999998</c:v>
                </c:pt>
                <c:pt idx="29">
                  <c:v>-2.9978699999999967</c:v>
                </c:pt>
                <c:pt idx="30">
                  <c:v>-2.96306</c:v>
                </c:pt>
                <c:pt idx="31">
                  <c:v>-2.9626799999999927</c:v>
                </c:pt>
                <c:pt idx="32">
                  <c:v>-2.94963</c:v>
                </c:pt>
                <c:pt idx="33">
                  <c:v>-2.9468999999999967</c:v>
                </c:pt>
                <c:pt idx="34">
                  <c:v>-2.9455200000000001</c:v>
                </c:pt>
                <c:pt idx="35">
                  <c:v>-2.92464999999999</c:v>
                </c:pt>
                <c:pt idx="36">
                  <c:v>-2.9124999999999872</c:v>
                </c:pt>
                <c:pt idx="37">
                  <c:v>-2.8804699999999968</c:v>
                </c:pt>
                <c:pt idx="38">
                  <c:v>-2.8757499999999871</c:v>
                </c:pt>
                <c:pt idx="39">
                  <c:v>-2.8621399999999997</c:v>
                </c:pt>
                <c:pt idx="40">
                  <c:v>-2.8617699999999977</c:v>
                </c:pt>
                <c:pt idx="41">
                  <c:v>-2.8614799999999967</c:v>
                </c:pt>
                <c:pt idx="42">
                  <c:v>-2.8592199999999872</c:v>
                </c:pt>
                <c:pt idx="43">
                  <c:v>-2.8576599999999872</c:v>
                </c:pt>
                <c:pt idx="44">
                  <c:v>-2.8516199999999872</c:v>
                </c:pt>
                <c:pt idx="45">
                  <c:v>-2.8483299999999998</c:v>
                </c:pt>
                <c:pt idx="46">
                  <c:v>-2.8483200000000002</c:v>
                </c:pt>
                <c:pt idx="47">
                  <c:v>-2.84552</c:v>
                </c:pt>
                <c:pt idx="48">
                  <c:v>-2.8436300000000001</c:v>
                </c:pt>
                <c:pt idx="49">
                  <c:v>-2.83819</c:v>
                </c:pt>
                <c:pt idx="50">
                  <c:v>-2.82992</c:v>
                </c:pt>
                <c:pt idx="51">
                  <c:v>-2.8292399999999978</c:v>
                </c:pt>
                <c:pt idx="52">
                  <c:v>-2.82389</c:v>
                </c:pt>
                <c:pt idx="53">
                  <c:v>-2.8223699999999967</c:v>
                </c:pt>
                <c:pt idx="54">
                  <c:v>-2.8151299999999977</c:v>
                </c:pt>
                <c:pt idx="55">
                  <c:v>-2.7962699999999967</c:v>
                </c:pt>
                <c:pt idx="56">
                  <c:v>-2.7910200000000001</c:v>
                </c:pt>
                <c:pt idx="57">
                  <c:v>-2.7906599999999977</c:v>
                </c:pt>
                <c:pt idx="58">
                  <c:v>-2.7846799999999998</c:v>
                </c:pt>
                <c:pt idx="59">
                  <c:v>-2.7813200000000116</c:v>
                </c:pt>
                <c:pt idx="60">
                  <c:v>-2.7745500000000001</c:v>
                </c:pt>
                <c:pt idx="61">
                  <c:v>-2.7707099999999998</c:v>
                </c:pt>
                <c:pt idx="62">
                  <c:v>-2.7608999999999999</c:v>
                </c:pt>
                <c:pt idx="63">
                  <c:v>-2.7520799999999968</c:v>
                </c:pt>
                <c:pt idx="64">
                  <c:v>-2.7511199999999998</c:v>
                </c:pt>
                <c:pt idx="65">
                  <c:v>-2.7415099999999999</c:v>
                </c:pt>
                <c:pt idx="66">
                  <c:v>-2.7351299999999998</c:v>
                </c:pt>
                <c:pt idx="67">
                  <c:v>-2.73326</c:v>
                </c:pt>
                <c:pt idx="68">
                  <c:v>-2.7328499999999853</c:v>
                </c:pt>
                <c:pt idx="69">
                  <c:v>-2.7279000000000111</c:v>
                </c:pt>
                <c:pt idx="70">
                  <c:v>-2.7231500000000102</c:v>
                </c:pt>
                <c:pt idx="71">
                  <c:v>-2.7130899999999998</c:v>
                </c:pt>
                <c:pt idx="72">
                  <c:v>-2.7122099999999967</c:v>
                </c:pt>
                <c:pt idx="73">
                  <c:v>-2.70974</c:v>
                </c:pt>
                <c:pt idx="74">
                  <c:v>-2.70865</c:v>
                </c:pt>
                <c:pt idx="75">
                  <c:v>-2.70804</c:v>
                </c:pt>
                <c:pt idx="76">
                  <c:v>-2.7074500000000001</c:v>
                </c:pt>
                <c:pt idx="77">
                  <c:v>-2.7047500000000002</c:v>
                </c:pt>
                <c:pt idx="78">
                  <c:v>-2.6942499999999967</c:v>
                </c:pt>
                <c:pt idx="79">
                  <c:v>-2.6706599999999967</c:v>
                </c:pt>
                <c:pt idx="80">
                  <c:v>-2.6547800000000001</c:v>
                </c:pt>
                <c:pt idx="81">
                  <c:v>-2.6385200000000002</c:v>
                </c:pt>
                <c:pt idx="82">
                  <c:v>-2.6384099999999977</c:v>
                </c:pt>
                <c:pt idx="83">
                  <c:v>-2.6369899999999977</c:v>
                </c:pt>
                <c:pt idx="84">
                  <c:v>-2.6367099999999977</c:v>
                </c:pt>
                <c:pt idx="85">
                  <c:v>-2.6298300000000001</c:v>
                </c:pt>
                <c:pt idx="86">
                  <c:v>-2.6284800000000001</c:v>
                </c:pt>
                <c:pt idx="87">
                  <c:v>-2.6267</c:v>
                </c:pt>
                <c:pt idx="88">
                  <c:v>-2.6235900000000116</c:v>
                </c:pt>
                <c:pt idx="89">
                  <c:v>-2.61809</c:v>
                </c:pt>
                <c:pt idx="90">
                  <c:v>-2.6001300000000116</c:v>
                </c:pt>
                <c:pt idx="91">
                  <c:v>-2.5903900000000002</c:v>
                </c:pt>
                <c:pt idx="92">
                  <c:v>-2.5903800000000001</c:v>
                </c:pt>
                <c:pt idx="93">
                  <c:v>-2.5872600000000001</c:v>
                </c:pt>
                <c:pt idx="94">
                  <c:v>-2.5853999999999999</c:v>
                </c:pt>
                <c:pt idx="95">
                  <c:v>-2.5781999999999998</c:v>
                </c:pt>
                <c:pt idx="96">
                  <c:v>-2.5773799999999998</c:v>
                </c:pt>
                <c:pt idx="97">
                  <c:v>-2.57517</c:v>
                </c:pt>
                <c:pt idx="98">
                  <c:v>-2.5736699999999977</c:v>
                </c:pt>
                <c:pt idx="99">
                  <c:v>-2.5611700000000002</c:v>
                </c:pt>
                <c:pt idx="100">
                  <c:v>-2.5607899999999999</c:v>
                </c:pt>
                <c:pt idx="101">
                  <c:v>-2.5587800000000001</c:v>
                </c:pt>
                <c:pt idx="102">
                  <c:v>-2.5526399999999967</c:v>
                </c:pt>
                <c:pt idx="103">
                  <c:v>-2.5452499999999967</c:v>
                </c:pt>
                <c:pt idx="104">
                  <c:v>-2.5446200000000001</c:v>
                </c:pt>
                <c:pt idx="105">
                  <c:v>-2.5439300000000116</c:v>
                </c:pt>
                <c:pt idx="106">
                  <c:v>-2.5412499999999967</c:v>
                </c:pt>
                <c:pt idx="107">
                  <c:v>-2.5405500000000001</c:v>
                </c:pt>
                <c:pt idx="108">
                  <c:v>-2.5313699999999977</c:v>
                </c:pt>
                <c:pt idx="109">
                  <c:v>-2.52928</c:v>
                </c:pt>
                <c:pt idx="110">
                  <c:v>-2.5283899999999999</c:v>
                </c:pt>
                <c:pt idx="111">
                  <c:v>-2.52597</c:v>
                </c:pt>
                <c:pt idx="112">
                  <c:v>-2.5237400000000001</c:v>
                </c:pt>
                <c:pt idx="113">
                  <c:v>-2.5141100000000001</c:v>
                </c:pt>
                <c:pt idx="114">
                  <c:v>-2.5089999999999999</c:v>
                </c:pt>
                <c:pt idx="115">
                  <c:v>-2.5082599999999977</c:v>
                </c:pt>
                <c:pt idx="116">
                  <c:v>-2.5077300000000116</c:v>
                </c:pt>
                <c:pt idx="117">
                  <c:v>-2.5057900000000002</c:v>
                </c:pt>
                <c:pt idx="118">
                  <c:v>-2.5041600000000002</c:v>
                </c:pt>
                <c:pt idx="119">
                  <c:v>-2.5009100000000002</c:v>
                </c:pt>
                <c:pt idx="120">
                  <c:v>-2.49743</c:v>
                </c:pt>
                <c:pt idx="121">
                  <c:v>-2.49527999999999</c:v>
                </c:pt>
                <c:pt idx="122">
                  <c:v>-2.4952199999999967</c:v>
                </c:pt>
                <c:pt idx="123">
                  <c:v>-2.4932699999999977</c:v>
                </c:pt>
                <c:pt idx="124">
                  <c:v>-2.4903900000000001</c:v>
                </c:pt>
                <c:pt idx="125">
                  <c:v>-2.4833699999999999</c:v>
                </c:pt>
                <c:pt idx="126">
                  <c:v>-2.48305</c:v>
                </c:pt>
                <c:pt idx="127">
                  <c:v>-2.4827399999999997</c:v>
                </c:pt>
                <c:pt idx="128">
                  <c:v>-2.47349</c:v>
                </c:pt>
                <c:pt idx="129">
                  <c:v>-2.4716799999999872</c:v>
                </c:pt>
                <c:pt idx="130">
                  <c:v>-2.47092</c:v>
                </c:pt>
                <c:pt idx="131">
                  <c:v>-2.4687100000000002</c:v>
                </c:pt>
                <c:pt idx="132">
                  <c:v>-2.4640200000000001</c:v>
                </c:pt>
                <c:pt idx="133">
                  <c:v>-2.4625499999999967</c:v>
                </c:pt>
                <c:pt idx="134">
                  <c:v>-2.4555699999999967</c:v>
                </c:pt>
                <c:pt idx="135">
                  <c:v>-2.4546999999999977</c:v>
                </c:pt>
                <c:pt idx="136">
                  <c:v>-2.45336</c:v>
                </c:pt>
                <c:pt idx="137">
                  <c:v>-2.4504799999999967</c:v>
                </c:pt>
                <c:pt idx="138">
                  <c:v>-2.4497</c:v>
                </c:pt>
                <c:pt idx="139">
                  <c:v>-2.4492399999999988</c:v>
                </c:pt>
                <c:pt idx="140">
                  <c:v>-2.44171</c:v>
                </c:pt>
                <c:pt idx="141">
                  <c:v>-2.43933</c:v>
                </c:pt>
                <c:pt idx="142">
                  <c:v>-2.4367299999999967</c:v>
                </c:pt>
                <c:pt idx="143">
                  <c:v>-2.42421</c:v>
                </c:pt>
                <c:pt idx="144">
                  <c:v>-2.4232100000000001</c:v>
                </c:pt>
                <c:pt idx="145">
                  <c:v>-2.4221499999999967</c:v>
                </c:pt>
                <c:pt idx="146">
                  <c:v>-2.42145999999999</c:v>
                </c:pt>
                <c:pt idx="147">
                  <c:v>-2.4184899999999967</c:v>
                </c:pt>
                <c:pt idx="148">
                  <c:v>-2.4175900000000001</c:v>
                </c:pt>
                <c:pt idx="149">
                  <c:v>-2.4150799999999872</c:v>
                </c:pt>
                <c:pt idx="150">
                  <c:v>-2.4140499999999872</c:v>
                </c:pt>
                <c:pt idx="151">
                  <c:v>-2.40794</c:v>
                </c:pt>
                <c:pt idx="152">
                  <c:v>-2.3960699999999822</c:v>
                </c:pt>
                <c:pt idx="153">
                  <c:v>-2.3915599999999873</c:v>
                </c:pt>
                <c:pt idx="154">
                  <c:v>-2.3915499999999872</c:v>
                </c:pt>
                <c:pt idx="155">
                  <c:v>-2.3861699999999977</c:v>
                </c:pt>
                <c:pt idx="156">
                  <c:v>-2.3823699999999977</c:v>
                </c:pt>
                <c:pt idx="157">
                  <c:v>-2.3808099999999977</c:v>
                </c:pt>
                <c:pt idx="158">
                  <c:v>-2.3798199999999872</c:v>
                </c:pt>
                <c:pt idx="159">
                  <c:v>-2.3756299999999873</c:v>
                </c:pt>
                <c:pt idx="160">
                  <c:v>-2.3742699999999872</c:v>
                </c:pt>
                <c:pt idx="161">
                  <c:v>-2.36741</c:v>
                </c:pt>
                <c:pt idx="162">
                  <c:v>-2.36580999999999</c:v>
                </c:pt>
                <c:pt idx="163">
                  <c:v>-2.3647</c:v>
                </c:pt>
                <c:pt idx="164">
                  <c:v>-2.3644799999999977</c:v>
                </c:pt>
                <c:pt idx="165">
                  <c:v>-2.3636699999999977</c:v>
                </c:pt>
                <c:pt idx="166">
                  <c:v>-2.3623099999999977</c:v>
                </c:pt>
                <c:pt idx="167">
                  <c:v>-2.3579300000000001</c:v>
                </c:pt>
                <c:pt idx="168">
                  <c:v>-2.3573200000000001</c:v>
                </c:pt>
                <c:pt idx="169">
                  <c:v>-2.3525499999999822</c:v>
                </c:pt>
                <c:pt idx="170">
                  <c:v>-2.351859999999979</c:v>
                </c:pt>
                <c:pt idx="171">
                  <c:v>-2.3503499999999899</c:v>
                </c:pt>
                <c:pt idx="172">
                  <c:v>-2.3450899999999977</c:v>
                </c:pt>
                <c:pt idx="173">
                  <c:v>-2.33597999999999</c:v>
                </c:pt>
                <c:pt idx="174">
                  <c:v>-2.3358799999999844</c:v>
                </c:pt>
                <c:pt idx="175">
                  <c:v>-2.33475999999999</c:v>
                </c:pt>
                <c:pt idx="176">
                  <c:v>-2.3320099999999822</c:v>
                </c:pt>
                <c:pt idx="177">
                  <c:v>-2.3288099999999967</c:v>
                </c:pt>
                <c:pt idx="178">
                  <c:v>-2.3279299999999998</c:v>
                </c:pt>
                <c:pt idx="179">
                  <c:v>-2.3272499999999967</c:v>
                </c:pt>
                <c:pt idx="180">
                  <c:v>-2.3271500000000001</c:v>
                </c:pt>
                <c:pt idx="181">
                  <c:v>-2.3200099999999977</c:v>
                </c:pt>
                <c:pt idx="182">
                  <c:v>-2.315449999999978</c:v>
                </c:pt>
                <c:pt idx="183">
                  <c:v>-2.3117399999999977</c:v>
                </c:pt>
                <c:pt idx="184">
                  <c:v>-2.3098399999999977</c:v>
                </c:pt>
                <c:pt idx="185">
                  <c:v>-2.2928499999999872</c:v>
                </c:pt>
                <c:pt idx="186">
                  <c:v>-2.2898800000000001</c:v>
                </c:pt>
                <c:pt idx="187">
                  <c:v>-2.2871800000000189</c:v>
                </c:pt>
                <c:pt idx="188">
                  <c:v>-2.2861099999999999</c:v>
                </c:pt>
                <c:pt idx="189">
                  <c:v>-2.2793600000000001</c:v>
                </c:pt>
                <c:pt idx="190">
                  <c:v>-2.2790499999999967</c:v>
                </c:pt>
                <c:pt idx="191">
                  <c:v>-2.2788399999999998</c:v>
                </c:pt>
                <c:pt idx="192">
                  <c:v>-2.27867</c:v>
                </c:pt>
                <c:pt idx="193">
                  <c:v>-2.27677</c:v>
                </c:pt>
                <c:pt idx="194">
                  <c:v>-2.2724299999999977</c:v>
                </c:pt>
                <c:pt idx="195">
                  <c:v>-2.2662399999999998</c:v>
                </c:pt>
                <c:pt idx="196">
                  <c:v>-2.2649800000000115</c:v>
                </c:pt>
                <c:pt idx="197">
                  <c:v>-2.2637400000000012</c:v>
                </c:pt>
                <c:pt idx="198">
                  <c:v>-2.2629199999999998</c:v>
                </c:pt>
                <c:pt idx="199">
                  <c:v>-2.2622599999999977</c:v>
                </c:pt>
                <c:pt idx="200">
                  <c:v>-2.2524299999999977</c:v>
                </c:pt>
                <c:pt idx="201">
                  <c:v>-2.2477900000000148</c:v>
                </c:pt>
                <c:pt idx="202">
                  <c:v>-2.2453799999999999</c:v>
                </c:pt>
                <c:pt idx="203">
                  <c:v>-2.2435200000000162</c:v>
                </c:pt>
                <c:pt idx="204">
                  <c:v>-2.2421500000000001</c:v>
                </c:pt>
                <c:pt idx="205">
                  <c:v>-2.2420499999999977</c:v>
                </c:pt>
                <c:pt idx="206">
                  <c:v>-2.2390499999999967</c:v>
                </c:pt>
                <c:pt idx="207">
                  <c:v>-2.2389899999999998</c:v>
                </c:pt>
                <c:pt idx="208">
                  <c:v>-2.2382499999999967</c:v>
                </c:pt>
                <c:pt idx="209">
                  <c:v>-2.2374499999999977</c:v>
                </c:pt>
                <c:pt idx="210">
                  <c:v>-2.2370000000000001</c:v>
                </c:pt>
                <c:pt idx="211">
                  <c:v>-2.2353499999999977</c:v>
                </c:pt>
                <c:pt idx="212">
                  <c:v>-2.2341099999999998</c:v>
                </c:pt>
                <c:pt idx="213">
                  <c:v>-2.2321599999999977</c:v>
                </c:pt>
                <c:pt idx="214">
                  <c:v>-2.2319599999999977</c:v>
                </c:pt>
                <c:pt idx="215">
                  <c:v>-2.2296499999999977</c:v>
                </c:pt>
                <c:pt idx="216">
                  <c:v>-2.2283300000000135</c:v>
                </c:pt>
                <c:pt idx="217">
                  <c:v>-2.2267600000000001</c:v>
                </c:pt>
                <c:pt idx="218">
                  <c:v>-2.2228499999999967</c:v>
                </c:pt>
                <c:pt idx="219">
                  <c:v>-2.22221</c:v>
                </c:pt>
                <c:pt idx="220">
                  <c:v>-2.22221</c:v>
                </c:pt>
                <c:pt idx="221">
                  <c:v>-2.2217199999999999</c:v>
                </c:pt>
                <c:pt idx="222">
                  <c:v>-2.2215199999999999</c:v>
                </c:pt>
                <c:pt idx="223">
                  <c:v>-2.2213699999999998</c:v>
                </c:pt>
                <c:pt idx="224">
                  <c:v>-2.2189899999999998</c:v>
                </c:pt>
                <c:pt idx="225">
                  <c:v>-2.2174399999999999</c:v>
                </c:pt>
                <c:pt idx="226">
                  <c:v>-2.2150099999999977</c:v>
                </c:pt>
                <c:pt idx="227">
                  <c:v>-2.2098300000000002</c:v>
                </c:pt>
                <c:pt idx="228">
                  <c:v>-2.20688</c:v>
                </c:pt>
                <c:pt idx="229">
                  <c:v>-2.2052200000000002</c:v>
                </c:pt>
                <c:pt idx="230">
                  <c:v>-2.2040600000000001</c:v>
                </c:pt>
                <c:pt idx="231">
                  <c:v>-2.2029899999999998</c:v>
                </c:pt>
                <c:pt idx="232">
                  <c:v>-2.2026300000000001</c:v>
                </c:pt>
                <c:pt idx="233">
                  <c:v>-2.1962999999999977</c:v>
                </c:pt>
                <c:pt idx="234">
                  <c:v>-2.1939899999999999</c:v>
                </c:pt>
                <c:pt idx="235">
                  <c:v>-2.1878799999999998</c:v>
                </c:pt>
                <c:pt idx="236">
                  <c:v>-2.1862399999999997</c:v>
                </c:pt>
                <c:pt idx="237">
                  <c:v>-2.1848999999999998</c:v>
                </c:pt>
                <c:pt idx="238">
                  <c:v>-2.1830699999999998</c:v>
                </c:pt>
                <c:pt idx="239">
                  <c:v>-2.1807799999999999</c:v>
                </c:pt>
                <c:pt idx="240">
                  <c:v>-2.1775199999999999</c:v>
                </c:pt>
                <c:pt idx="241">
                  <c:v>-2.1736599999999977</c:v>
                </c:pt>
                <c:pt idx="242">
                  <c:v>-2.1682100000000002</c:v>
                </c:pt>
                <c:pt idx="243">
                  <c:v>-2.1656599999999977</c:v>
                </c:pt>
                <c:pt idx="244">
                  <c:v>-2.16269</c:v>
                </c:pt>
                <c:pt idx="245">
                  <c:v>-2.16242</c:v>
                </c:pt>
                <c:pt idx="246">
                  <c:v>-2.1601400000000002</c:v>
                </c:pt>
                <c:pt idx="247">
                  <c:v>-2.1593</c:v>
                </c:pt>
                <c:pt idx="248">
                  <c:v>-2.1576900000000001</c:v>
                </c:pt>
                <c:pt idx="249">
                  <c:v>-2.1568999999999967</c:v>
                </c:pt>
                <c:pt idx="250">
                  <c:v>-2.15476</c:v>
                </c:pt>
                <c:pt idx="251">
                  <c:v>-2.1534300000000002</c:v>
                </c:pt>
                <c:pt idx="252">
                  <c:v>-2.1525099999999977</c:v>
                </c:pt>
                <c:pt idx="253">
                  <c:v>-2.1496200000000001</c:v>
                </c:pt>
                <c:pt idx="254">
                  <c:v>-2.1418300000000001</c:v>
                </c:pt>
                <c:pt idx="255">
                  <c:v>-2.1403799999999999</c:v>
                </c:pt>
                <c:pt idx="256">
                  <c:v>-2.1397599999999977</c:v>
                </c:pt>
                <c:pt idx="257">
                  <c:v>-2.1391300000000002</c:v>
                </c:pt>
                <c:pt idx="258">
                  <c:v>-2.1377199999999998</c:v>
                </c:pt>
                <c:pt idx="259">
                  <c:v>-2.1353599999999977</c:v>
                </c:pt>
                <c:pt idx="260">
                  <c:v>-2.1267</c:v>
                </c:pt>
                <c:pt idx="261">
                  <c:v>-2.1221800000000002</c:v>
                </c:pt>
                <c:pt idx="262">
                  <c:v>-2.1219299999999999</c:v>
                </c:pt>
                <c:pt idx="263">
                  <c:v>-2.1217000000000001</c:v>
                </c:pt>
                <c:pt idx="264">
                  <c:v>-2.1206999999999998</c:v>
                </c:pt>
                <c:pt idx="265">
                  <c:v>-2.1201099999999999</c:v>
                </c:pt>
                <c:pt idx="266">
                  <c:v>-2.1198599999999872</c:v>
                </c:pt>
                <c:pt idx="267">
                  <c:v>-2.1151599999999977</c:v>
                </c:pt>
                <c:pt idx="268">
                  <c:v>-2.11361</c:v>
                </c:pt>
                <c:pt idx="269">
                  <c:v>-2.1122699999999872</c:v>
                </c:pt>
                <c:pt idx="270">
                  <c:v>-2.1101899999999998</c:v>
                </c:pt>
                <c:pt idx="271">
                  <c:v>-2.1052</c:v>
                </c:pt>
                <c:pt idx="272">
                  <c:v>-2.1044299999999998</c:v>
                </c:pt>
                <c:pt idx="273">
                  <c:v>-2.09937</c:v>
                </c:pt>
                <c:pt idx="274">
                  <c:v>-2.09572</c:v>
                </c:pt>
                <c:pt idx="275">
                  <c:v>-2.0956599999999872</c:v>
                </c:pt>
                <c:pt idx="276">
                  <c:v>-2.0908499999999872</c:v>
                </c:pt>
                <c:pt idx="277">
                  <c:v>-2.0892900000000001</c:v>
                </c:pt>
                <c:pt idx="278">
                  <c:v>-2.0878199999999998</c:v>
                </c:pt>
                <c:pt idx="279">
                  <c:v>-2.0867999999999998</c:v>
                </c:pt>
                <c:pt idx="280">
                  <c:v>-2.0823399999999999</c:v>
                </c:pt>
                <c:pt idx="281">
                  <c:v>-2.0809899999999999</c:v>
                </c:pt>
                <c:pt idx="282">
                  <c:v>-2.0808499999999968</c:v>
                </c:pt>
                <c:pt idx="283">
                  <c:v>-2.0806399999999998</c:v>
                </c:pt>
                <c:pt idx="284">
                  <c:v>-2.0795599999999967</c:v>
                </c:pt>
                <c:pt idx="285">
                  <c:v>-2.0768899999999872</c:v>
                </c:pt>
                <c:pt idx="286">
                  <c:v>-2.0738599999999967</c:v>
                </c:pt>
                <c:pt idx="287">
                  <c:v>-2.07382</c:v>
                </c:pt>
                <c:pt idx="288">
                  <c:v>-2.07152</c:v>
                </c:pt>
                <c:pt idx="289">
                  <c:v>-2.0713599999999968</c:v>
                </c:pt>
                <c:pt idx="290">
                  <c:v>-2.0645500000000001</c:v>
                </c:pt>
                <c:pt idx="291">
                  <c:v>-2.06141</c:v>
                </c:pt>
                <c:pt idx="292">
                  <c:v>-2.0590499999999872</c:v>
                </c:pt>
                <c:pt idx="293">
                  <c:v>-2.0529099999999967</c:v>
                </c:pt>
                <c:pt idx="294">
                  <c:v>-2.0528599999999799</c:v>
                </c:pt>
                <c:pt idx="295">
                  <c:v>-2.0506199999999977</c:v>
                </c:pt>
                <c:pt idx="296">
                  <c:v>-2.0489099999999998</c:v>
                </c:pt>
                <c:pt idx="297">
                  <c:v>-2.0476700000000001</c:v>
                </c:pt>
                <c:pt idx="298">
                  <c:v>-2.0448399999999998</c:v>
                </c:pt>
                <c:pt idx="299">
                  <c:v>-2.0415299999999998</c:v>
                </c:pt>
                <c:pt idx="300">
                  <c:v>-2.0389200000000001</c:v>
                </c:pt>
                <c:pt idx="301">
                  <c:v>-2.0382699999999967</c:v>
                </c:pt>
                <c:pt idx="302">
                  <c:v>-2.0304499999999872</c:v>
                </c:pt>
                <c:pt idx="303">
                  <c:v>-2.02949</c:v>
                </c:pt>
                <c:pt idx="304">
                  <c:v>-2.02666999999999</c:v>
                </c:pt>
                <c:pt idx="305">
                  <c:v>-2.0240900000000002</c:v>
                </c:pt>
                <c:pt idx="306">
                  <c:v>-2.01938</c:v>
                </c:pt>
                <c:pt idx="307">
                  <c:v>-2.0186799999999967</c:v>
                </c:pt>
                <c:pt idx="308">
                  <c:v>-2.0175700000000001</c:v>
                </c:pt>
                <c:pt idx="309">
                  <c:v>-2.0173399999999999</c:v>
                </c:pt>
                <c:pt idx="310">
                  <c:v>-2.0167799999999967</c:v>
                </c:pt>
                <c:pt idx="311">
                  <c:v>-2.0151599999999967</c:v>
                </c:pt>
                <c:pt idx="312">
                  <c:v>-2.0116799999999881</c:v>
                </c:pt>
                <c:pt idx="313">
                  <c:v>-2.00942</c:v>
                </c:pt>
                <c:pt idx="314">
                  <c:v>-2.0083799999999998</c:v>
                </c:pt>
                <c:pt idx="315">
                  <c:v>-2.0020099999999967</c:v>
                </c:pt>
                <c:pt idx="316">
                  <c:v>-2.0001699999999998</c:v>
                </c:pt>
                <c:pt idx="317">
                  <c:v>-1.9984500000000061</c:v>
                </c:pt>
                <c:pt idx="318">
                  <c:v>-1.9980000000000051</c:v>
                </c:pt>
                <c:pt idx="319">
                  <c:v>-1.9921200000000001</c:v>
                </c:pt>
                <c:pt idx="320">
                  <c:v>-1.9911999999999996</c:v>
                </c:pt>
                <c:pt idx="321">
                  <c:v>-1.9893999999999996</c:v>
                </c:pt>
                <c:pt idx="322">
                  <c:v>-1.9884800000000058</c:v>
                </c:pt>
                <c:pt idx="323">
                  <c:v>-1.9881900000000001</c:v>
                </c:pt>
                <c:pt idx="324">
                  <c:v>-1.9858699999999996</c:v>
                </c:pt>
                <c:pt idx="325">
                  <c:v>-1.9777199999999995</c:v>
                </c:pt>
                <c:pt idx="326">
                  <c:v>-1.9747299999999997</c:v>
                </c:pt>
                <c:pt idx="327">
                  <c:v>-1.9736099999999996</c:v>
                </c:pt>
                <c:pt idx="328">
                  <c:v>-1.9732299999999996</c:v>
                </c:pt>
                <c:pt idx="329">
                  <c:v>-1.9708999999999997</c:v>
                </c:pt>
                <c:pt idx="330">
                  <c:v>-1.9685600000000001</c:v>
                </c:pt>
                <c:pt idx="331">
                  <c:v>-1.9672099999999995</c:v>
                </c:pt>
                <c:pt idx="332">
                  <c:v>-1.9660600000000001</c:v>
                </c:pt>
                <c:pt idx="333">
                  <c:v>-1.9657599999999995</c:v>
                </c:pt>
                <c:pt idx="334">
                  <c:v>-1.9594199999999995</c:v>
                </c:pt>
                <c:pt idx="335">
                  <c:v>-1.9576399999999996</c:v>
                </c:pt>
                <c:pt idx="336">
                  <c:v>-1.9539299999999944</c:v>
                </c:pt>
                <c:pt idx="337">
                  <c:v>-1.9495099999999996</c:v>
                </c:pt>
                <c:pt idx="338">
                  <c:v>-1.9464600000000001</c:v>
                </c:pt>
                <c:pt idx="339">
                  <c:v>-1.9460299999999995</c:v>
                </c:pt>
                <c:pt idx="340">
                  <c:v>-1.9442900000000001</c:v>
                </c:pt>
                <c:pt idx="341">
                  <c:v>-1.9416999999999989</c:v>
                </c:pt>
                <c:pt idx="342">
                  <c:v>-1.9400900000000001</c:v>
                </c:pt>
                <c:pt idx="343">
                  <c:v>-1.9387799999999995</c:v>
                </c:pt>
                <c:pt idx="344">
                  <c:v>-1.9360600000000001</c:v>
                </c:pt>
                <c:pt idx="345">
                  <c:v>-1.9339499999999996</c:v>
                </c:pt>
                <c:pt idx="346">
                  <c:v>-1.9334099999999996</c:v>
                </c:pt>
                <c:pt idx="347">
                  <c:v>-1.92862</c:v>
                </c:pt>
                <c:pt idx="348">
                  <c:v>-1.92259</c:v>
                </c:pt>
                <c:pt idx="349">
                  <c:v>-1.9214999999999989</c:v>
                </c:pt>
                <c:pt idx="350">
                  <c:v>-1.9195899999999995</c:v>
                </c:pt>
                <c:pt idx="351">
                  <c:v>-1.9194499999999997</c:v>
                </c:pt>
                <c:pt idx="352">
                  <c:v>-1.9125999999999996</c:v>
                </c:pt>
                <c:pt idx="353">
                  <c:v>-1.9120400000000046</c:v>
                </c:pt>
                <c:pt idx="354">
                  <c:v>-1.91096</c:v>
                </c:pt>
                <c:pt idx="355">
                  <c:v>-1.9091299999999989</c:v>
                </c:pt>
                <c:pt idx="356">
                  <c:v>-1.9079499999999996</c:v>
                </c:pt>
                <c:pt idx="357">
                  <c:v>-1.9077799999999996</c:v>
                </c:pt>
                <c:pt idx="358">
                  <c:v>-1.9074699999999996</c:v>
                </c:pt>
                <c:pt idx="359">
                  <c:v>-1.9060800000000051</c:v>
                </c:pt>
                <c:pt idx="360">
                  <c:v>-1.9057199999999994</c:v>
                </c:pt>
                <c:pt idx="361">
                  <c:v>-1.9047699999999996</c:v>
                </c:pt>
                <c:pt idx="362">
                  <c:v>-1.9043600000000001</c:v>
                </c:pt>
                <c:pt idx="363">
                  <c:v>-1.9042500000000051</c:v>
                </c:pt>
                <c:pt idx="364">
                  <c:v>-1.9027299999999996</c:v>
                </c:pt>
                <c:pt idx="365">
                  <c:v>-1.9022699999999995</c:v>
                </c:pt>
                <c:pt idx="366">
                  <c:v>-1.9012499999999997</c:v>
                </c:pt>
                <c:pt idx="367">
                  <c:v>-1.8997599999999999</c:v>
                </c:pt>
                <c:pt idx="368">
                  <c:v>-1.8993800000000001</c:v>
                </c:pt>
                <c:pt idx="369">
                  <c:v>-1.8977599999999999</c:v>
                </c:pt>
                <c:pt idx="370">
                  <c:v>-1.89578</c:v>
                </c:pt>
                <c:pt idx="371">
                  <c:v>-1.89551</c:v>
                </c:pt>
                <c:pt idx="372">
                  <c:v>-1.8936599999999999</c:v>
                </c:pt>
                <c:pt idx="373">
                  <c:v>-1.8917299999999944</c:v>
                </c:pt>
                <c:pt idx="374">
                  <c:v>-1.8891199999999999</c:v>
                </c:pt>
                <c:pt idx="375">
                  <c:v>-1.8890899999999999</c:v>
                </c:pt>
                <c:pt idx="376">
                  <c:v>-1.8849899999999999</c:v>
                </c:pt>
                <c:pt idx="377">
                  <c:v>-1.88493</c:v>
                </c:pt>
                <c:pt idx="378">
                  <c:v>-1.88171</c:v>
                </c:pt>
                <c:pt idx="379">
                  <c:v>-1.87937</c:v>
                </c:pt>
                <c:pt idx="380">
                  <c:v>-1.8785400000000001</c:v>
                </c:pt>
                <c:pt idx="381">
                  <c:v>-1.87513</c:v>
                </c:pt>
                <c:pt idx="382">
                  <c:v>-1.8751100000000001</c:v>
                </c:pt>
                <c:pt idx="383">
                  <c:v>-1.8740800000000051</c:v>
                </c:pt>
                <c:pt idx="384">
                  <c:v>-1.87195</c:v>
                </c:pt>
                <c:pt idx="385">
                  <c:v>-1.8702700000000001</c:v>
                </c:pt>
                <c:pt idx="386">
                  <c:v>-1.86819</c:v>
                </c:pt>
                <c:pt idx="387">
                  <c:v>-1.86802</c:v>
                </c:pt>
                <c:pt idx="388">
                  <c:v>-1.8663000000000001</c:v>
                </c:pt>
                <c:pt idx="389">
                  <c:v>-1.8662799999999999</c:v>
                </c:pt>
                <c:pt idx="390">
                  <c:v>-1.8656899999999998</c:v>
                </c:pt>
                <c:pt idx="391">
                  <c:v>-1.86144</c:v>
                </c:pt>
                <c:pt idx="392">
                  <c:v>-1.8603400000000001</c:v>
                </c:pt>
                <c:pt idx="393">
                  <c:v>-1.85745</c:v>
                </c:pt>
                <c:pt idx="394">
                  <c:v>-1.8560300000000001</c:v>
                </c:pt>
                <c:pt idx="395">
                  <c:v>-1.85419</c:v>
                </c:pt>
                <c:pt idx="396">
                  <c:v>-1.85293</c:v>
                </c:pt>
                <c:pt idx="397">
                  <c:v>-1.8525199999999999</c:v>
                </c:pt>
                <c:pt idx="398">
                  <c:v>-1.8520399999999999</c:v>
                </c:pt>
                <c:pt idx="399">
                  <c:v>-1.8489500000000001</c:v>
                </c:pt>
                <c:pt idx="400">
                  <c:v>-1.84714</c:v>
                </c:pt>
                <c:pt idx="401">
                  <c:v>-1.8425499999999999</c:v>
                </c:pt>
                <c:pt idx="402">
                  <c:v>-1.8384199999999999</c:v>
                </c:pt>
                <c:pt idx="403">
                  <c:v>-1.83754</c:v>
                </c:pt>
                <c:pt idx="404">
                  <c:v>-1.83639</c:v>
                </c:pt>
                <c:pt idx="405">
                  <c:v>-1.8359399999999944</c:v>
                </c:pt>
                <c:pt idx="406">
                  <c:v>-1.83508</c:v>
                </c:pt>
                <c:pt idx="407">
                  <c:v>-1.8347899999999999</c:v>
                </c:pt>
                <c:pt idx="408">
                  <c:v>-1.8340399999999999</c:v>
                </c:pt>
                <c:pt idx="409">
                  <c:v>-1.8339899999999998</c:v>
                </c:pt>
                <c:pt idx="410">
                  <c:v>-1.82857</c:v>
                </c:pt>
                <c:pt idx="411">
                  <c:v>-1.82751</c:v>
                </c:pt>
                <c:pt idx="412">
                  <c:v>-1.82467</c:v>
                </c:pt>
                <c:pt idx="413">
                  <c:v>-1.82439</c:v>
                </c:pt>
                <c:pt idx="414">
                  <c:v>-1.8237199999999998</c:v>
                </c:pt>
                <c:pt idx="415">
                  <c:v>-1.8203400000000001</c:v>
                </c:pt>
                <c:pt idx="416">
                  <c:v>-1.8182100000000001</c:v>
                </c:pt>
                <c:pt idx="417">
                  <c:v>-1.8162799999999999</c:v>
                </c:pt>
                <c:pt idx="418">
                  <c:v>-1.8143199999999999</c:v>
                </c:pt>
                <c:pt idx="419">
                  <c:v>-1.8131199999999998</c:v>
                </c:pt>
                <c:pt idx="420">
                  <c:v>-1.81304</c:v>
                </c:pt>
                <c:pt idx="421">
                  <c:v>-1.8123</c:v>
                </c:pt>
                <c:pt idx="422">
                  <c:v>-1.8118599999999998</c:v>
                </c:pt>
                <c:pt idx="423">
                  <c:v>-1.80707</c:v>
                </c:pt>
                <c:pt idx="424">
                  <c:v>-1.8068899999999999</c:v>
                </c:pt>
                <c:pt idx="425">
                  <c:v>-1.80623</c:v>
                </c:pt>
                <c:pt idx="426">
                  <c:v>-1.8041</c:v>
                </c:pt>
                <c:pt idx="427">
                  <c:v>-1.80274</c:v>
                </c:pt>
                <c:pt idx="428">
                  <c:v>-1.8003100000000001</c:v>
                </c:pt>
                <c:pt idx="429">
                  <c:v>-1.7986400000000005</c:v>
                </c:pt>
                <c:pt idx="430">
                  <c:v>-1.797399999999995</c:v>
                </c:pt>
                <c:pt idx="431">
                  <c:v>-1.7949400000000004</c:v>
                </c:pt>
                <c:pt idx="432">
                  <c:v>-1.7902100000000005</c:v>
                </c:pt>
                <c:pt idx="433">
                  <c:v>-1.7894500000000004</c:v>
                </c:pt>
                <c:pt idx="434">
                  <c:v>-1.7893999999999946</c:v>
                </c:pt>
                <c:pt idx="435">
                  <c:v>-1.7874899999999998</c:v>
                </c:pt>
                <c:pt idx="436">
                  <c:v>-1.7873800000000004</c:v>
                </c:pt>
                <c:pt idx="437">
                  <c:v>-1.7856699999999945</c:v>
                </c:pt>
                <c:pt idx="438">
                  <c:v>-1.7827500000000005</c:v>
                </c:pt>
                <c:pt idx="439">
                  <c:v>-1.7820900000000004</c:v>
                </c:pt>
                <c:pt idx="440">
                  <c:v>-1.7820700000000005</c:v>
                </c:pt>
                <c:pt idx="441">
                  <c:v>-1.7798299999999931</c:v>
                </c:pt>
                <c:pt idx="442">
                  <c:v>-1.7793899999999998</c:v>
                </c:pt>
                <c:pt idx="443">
                  <c:v>-1.7757899999999998</c:v>
                </c:pt>
                <c:pt idx="444">
                  <c:v>-1.7755500000000004</c:v>
                </c:pt>
                <c:pt idx="445">
                  <c:v>-1.7704000000000004</c:v>
                </c:pt>
                <c:pt idx="446">
                  <c:v>-1.7702899999999999</c:v>
                </c:pt>
                <c:pt idx="447">
                  <c:v>-1.7696499999999953</c:v>
                </c:pt>
                <c:pt idx="448">
                  <c:v>-1.7663800000000005</c:v>
                </c:pt>
                <c:pt idx="449">
                  <c:v>-1.7633999999999943</c:v>
                </c:pt>
                <c:pt idx="450">
                  <c:v>-1.7605999999999953</c:v>
                </c:pt>
                <c:pt idx="451">
                  <c:v>-1.7604800000000005</c:v>
                </c:pt>
                <c:pt idx="452">
                  <c:v>-1.7598199999999953</c:v>
                </c:pt>
                <c:pt idx="453">
                  <c:v>-1.7579899999999953</c:v>
                </c:pt>
                <c:pt idx="454">
                  <c:v>-1.7558999999999931</c:v>
                </c:pt>
                <c:pt idx="455">
                  <c:v>-1.7558099999999945</c:v>
                </c:pt>
                <c:pt idx="456">
                  <c:v>-1.7541899999999999</c:v>
                </c:pt>
                <c:pt idx="457">
                  <c:v>-1.7534899999999998</c:v>
                </c:pt>
                <c:pt idx="458">
                  <c:v>-1.7525400000000004</c:v>
                </c:pt>
                <c:pt idx="459">
                  <c:v>-1.7524700000000004</c:v>
                </c:pt>
                <c:pt idx="460">
                  <c:v>-1.7496399999999945</c:v>
                </c:pt>
                <c:pt idx="461">
                  <c:v>-1.7487999999999948</c:v>
                </c:pt>
                <c:pt idx="462">
                  <c:v>-1.7444000000000004</c:v>
                </c:pt>
                <c:pt idx="463">
                  <c:v>-1.7426599999999999</c:v>
                </c:pt>
                <c:pt idx="464">
                  <c:v>-1.7409500000000004</c:v>
                </c:pt>
                <c:pt idx="465">
                  <c:v>-1.7294299999999931</c:v>
                </c:pt>
                <c:pt idx="466">
                  <c:v>-1.7268299999999945</c:v>
                </c:pt>
                <c:pt idx="467">
                  <c:v>-1.7263999999999953</c:v>
                </c:pt>
                <c:pt idx="468">
                  <c:v>-1.7253199999999953</c:v>
                </c:pt>
                <c:pt idx="469">
                  <c:v>-1.7210099999999953</c:v>
                </c:pt>
                <c:pt idx="470">
                  <c:v>-1.7203500000000005</c:v>
                </c:pt>
                <c:pt idx="471">
                  <c:v>-1.7194499999999948</c:v>
                </c:pt>
                <c:pt idx="472">
                  <c:v>-1.7186599999999999</c:v>
                </c:pt>
                <c:pt idx="473">
                  <c:v>-1.7143699999999953</c:v>
                </c:pt>
                <c:pt idx="474">
                  <c:v>-1.7133699999999938</c:v>
                </c:pt>
                <c:pt idx="475">
                  <c:v>-1.7123100000000004</c:v>
                </c:pt>
                <c:pt idx="476">
                  <c:v>-1.7114699999999934</c:v>
                </c:pt>
                <c:pt idx="477">
                  <c:v>-1.7107199999999998</c:v>
                </c:pt>
                <c:pt idx="478">
                  <c:v>-1.7079899999999948</c:v>
                </c:pt>
                <c:pt idx="479">
                  <c:v>-1.7073799999999948</c:v>
                </c:pt>
                <c:pt idx="480">
                  <c:v>-1.7057699999999918</c:v>
                </c:pt>
                <c:pt idx="481">
                  <c:v>-1.7040899999999999</c:v>
                </c:pt>
                <c:pt idx="482">
                  <c:v>-1.7040500000000005</c:v>
                </c:pt>
                <c:pt idx="483">
                  <c:v>-1.7036599999999953</c:v>
                </c:pt>
                <c:pt idx="484">
                  <c:v>-1.7034999999999927</c:v>
                </c:pt>
                <c:pt idx="485">
                  <c:v>-1.7007299999999943</c:v>
                </c:pt>
                <c:pt idx="486">
                  <c:v>-1.7002400000000004</c:v>
                </c:pt>
                <c:pt idx="487">
                  <c:v>-1.69909</c:v>
                </c:pt>
                <c:pt idx="488">
                  <c:v>-1.69726</c:v>
                </c:pt>
                <c:pt idx="489">
                  <c:v>-1.6972</c:v>
                </c:pt>
                <c:pt idx="490">
                  <c:v>-1.6968700000000001</c:v>
                </c:pt>
                <c:pt idx="491">
                  <c:v>-1.6952700000000001</c:v>
                </c:pt>
                <c:pt idx="492">
                  <c:v>-1.6946099999999999</c:v>
                </c:pt>
                <c:pt idx="493">
                  <c:v>-1.6936599999999999</c:v>
                </c:pt>
                <c:pt idx="494">
                  <c:v>-1.6932499999999999</c:v>
                </c:pt>
                <c:pt idx="495">
                  <c:v>-1.6898199999999999</c:v>
                </c:pt>
                <c:pt idx="496">
                  <c:v>-1.6888500000000051</c:v>
                </c:pt>
                <c:pt idx="497">
                  <c:v>-1.6885300000000001</c:v>
                </c:pt>
                <c:pt idx="498">
                  <c:v>-1.68564</c:v>
                </c:pt>
                <c:pt idx="499">
                  <c:v>-1.68546</c:v>
                </c:pt>
                <c:pt idx="500">
                  <c:v>-1.6836899999999999</c:v>
                </c:pt>
                <c:pt idx="501">
                  <c:v>-1.67876</c:v>
                </c:pt>
                <c:pt idx="502">
                  <c:v>-1.67761</c:v>
                </c:pt>
                <c:pt idx="503">
                  <c:v>-1.67649</c:v>
                </c:pt>
                <c:pt idx="504">
                  <c:v>-1.6753</c:v>
                </c:pt>
                <c:pt idx="505">
                  <c:v>-1.67469</c:v>
                </c:pt>
                <c:pt idx="506">
                  <c:v>-1.67361</c:v>
                </c:pt>
                <c:pt idx="507">
                  <c:v>-1.67083</c:v>
                </c:pt>
                <c:pt idx="508">
                  <c:v>-1.66534</c:v>
                </c:pt>
                <c:pt idx="509">
                  <c:v>-1.6641699999999999</c:v>
                </c:pt>
                <c:pt idx="510">
                  <c:v>-1.65812</c:v>
                </c:pt>
                <c:pt idx="511">
                  <c:v>-1.65662</c:v>
                </c:pt>
                <c:pt idx="512">
                  <c:v>-1.65462</c:v>
                </c:pt>
                <c:pt idx="513">
                  <c:v>-1.65032</c:v>
                </c:pt>
                <c:pt idx="514">
                  <c:v>-1.6500400000000051</c:v>
                </c:pt>
                <c:pt idx="515">
                  <c:v>-1.6500000000000001</c:v>
                </c:pt>
                <c:pt idx="516">
                  <c:v>-1.6496599999999999</c:v>
                </c:pt>
                <c:pt idx="517">
                  <c:v>-1.64859</c:v>
                </c:pt>
                <c:pt idx="518">
                  <c:v>-1.6481600000000001</c:v>
                </c:pt>
                <c:pt idx="519">
                  <c:v>-1.6477299999999944</c:v>
                </c:pt>
                <c:pt idx="520">
                  <c:v>-1.64683</c:v>
                </c:pt>
                <c:pt idx="521">
                  <c:v>-1.6434599999999999</c:v>
                </c:pt>
                <c:pt idx="522">
                  <c:v>-1.6426000000000001</c:v>
                </c:pt>
                <c:pt idx="523">
                  <c:v>-1.6371899999999999</c:v>
                </c:pt>
                <c:pt idx="524">
                  <c:v>-1.63012</c:v>
                </c:pt>
                <c:pt idx="525">
                  <c:v>-1.6297699999999948</c:v>
                </c:pt>
                <c:pt idx="526">
                  <c:v>-1.62459</c:v>
                </c:pt>
                <c:pt idx="527">
                  <c:v>-1.6240500000000055</c:v>
                </c:pt>
                <c:pt idx="528">
                  <c:v>-1.62043</c:v>
                </c:pt>
                <c:pt idx="529">
                  <c:v>-1.6195899999999999</c:v>
                </c:pt>
                <c:pt idx="530">
                  <c:v>-1.61876</c:v>
                </c:pt>
                <c:pt idx="531">
                  <c:v>-1.61764</c:v>
                </c:pt>
                <c:pt idx="532">
                  <c:v>-1.61754</c:v>
                </c:pt>
                <c:pt idx="533">
                  <c:v>-1.6162099999999999</c:v>
                </c:pt>
                <c:pt idx="534">
                  <c:v>-1.6146799999999999</c:v>
                </c:pt>
                <c:pt idx="535">
                  <c:v>-1.6140800000000051</c:v>
                </c:pt>
                <c:pt idx="536">
                  <c:v>-1.61375</c:v>
                </c:pt>
                <c:pt idx="537">
                  <c:v>-1.6136699999999948</c:v>
                </c:pt>
                <c:pt idx="538">
                  <c:v>-1.6131</c:v>
                </c:pt>
                <c:pt idx="539">
                  <c:v>-1.6108499999999999</c:v>
                </c:pt>
                <c:pt idx="540">
                  <c:v>-1.6059699999999943</c:v>
                </c:pt>
                <c:pt idx="541">
                  <c:v>-1.6026199999999999</c:v>
                </c:pt>
                <c:pt idx="542">
                  <c:v>-1.60233</c:v>
                </c:pt>
                <c:pt idx="543">
                  <c:v>-1.60155</c:v>
                </c:pt>
                <c:pt idx="544">
                  <c:v>-1.5988800000000001</c:v>
                </c:pt>
                <c:pt idx="545">
                  <c:v>-1.5988100000000001</c:v>
                </c:pt>
                <c:pt idx="546">
                  <c:v>-1.5977299999999937</c:v>
                </c:pt>
                <c:pt idx="547">
                  <c:v>-1.59727</c:v>
                </c:pt>
                <c:pt idx="548">
                  <c:v>-1.5930500000000001</c:v>
                </c:pt>
                <c:pt idx="549">
                  <c:v>-1.58701</c:v>
                </c:pt>
                <c:pt idx="550">
                  <c:v>-1.5860500000000051</c:v>
                </c:pt>
                <c:pt idx="551">
                  <c:v>-1.5860300000000001</c:v>
                </c:pt>
                <c:pt idx="552">
                  <c:v>-1.58548</c:v>
                </c:pt>
                <c:pt idx="553">
                  <c:v>-1.5831500000000001</c:v>
                </c:pt>
                <c:pt idx="554">
                  <c:v>-1.58209</c:v>
                </c:pt>
                <c:pt idx="555">
                  <c:v>-1.58084</c:v>
                </c:pt>
                <c:pt idx="556">
                  <c:v>-1.58022</c:v>
                </c:pt>
                <c:pt idx="557">
                  <c:v>-1.5795399999999948</c:v>
                </c:pt>
                <c:pt idx="558">
                  <c:v>-1.5787100000000001</c:v>
                </c:pt>
                <c:pt idx="559">
                  <c:v>-1.5782799999999999</c:v>
                </c:pt>
                <c:pt idx="560">
                  <c:v>-1.5763</c:v>
                </c:pt>
                <c:pt idx="561">
                  <c:v>-1.5759199999999998</c:v>
                </c:pt>
                <c:pt idx="562">
                  <c:v>-1.57433</c:v>
                </c:pt>
                <c:pt idx="563">
                  <c:v>-1.5726100000000001</c:v>
                </c:pt>
                <c:pt idx="564">
                  <c:v>-1.5714199999999998</c:v>
                </c:pt>
                <c:pt idx="565">
                  <c:v>-1.5706</c:v>
                </c:pt>
                <c:pt idx="566">
                  <c:v>-1.5699699999999936</c:v>
                </c:pt>
                <c:pt idx="567">
                  <c:v>-1.5677999999999936</c:v>
                </c:pt>
                <c:pt idx="568">
                  <c:v>-1.56671</c:v>
                </c:pt>
                <c:pt idx="569">
                  <c:v>-1.5657299999999936</c:v>
                </c:pt>
                <c:pt idx="570">
                  <c:v>-1.56202</c:v>
                </c:pt>
                <c:pt idx="571">
                  <c:v>-1.5611199999999998</c:v>
                </c:pt>
                <c:pt idx="572">
                  <c:v>-1.5610599999999999</c:v>
                </c:pt>
                <c:pt idx="573">
                  <c:v>-1.5597999999999936</c:v>
                </c:pt>
                <c:pt idx="574">
                  <c:v>-1.5557799999999948</c:v>
                </c:pt>
                <c:pt idx="575">
                  <c:v>-1.5554599999999998</c:v>
                </c:pt>
                <c:pt idx="576">
                  <c:v>-1.55528</c:v>
                </c:pt>
                <c:pt idx="577">
                  <c:v>-1.55525</c:v>
                </c:pt>
                <c:pt idx="578">
                  <c:v>-1.5545100000000001</c:v>
                </c:pt>
                <c:pt idx="579">
                  <c:v>-1.5523800000000001</c:v>
                </c:pt>
                <c:pt idx="580">
                  <c:v>-1.5514299999999936</c:v>
                </c:pt>
                <c:pt idx="581">
                  <c:v>-1.5507299999999948</c:v>
                </c:pt>
                <c:pt idx="582">
                  <c:v>-1.5499799999999944</c:v>
                </c:pt>
                <c:pt idx="583">
                  <c:v>-1.5468999999999948</c:v>
                </c:pt>
                <c:pt idx="584">
                  <c:v>-1.5454199999999998</c:v>
                </c:pt>
                <c:pt idx="585">
                  <c:v>-1.5446199999999999</c:v>
                </c:pt>
                <c:pt idx="586">
                  <c:v>-1.54209</c:v>
                </c:pt>
                <c:pt idx="587">
                  <c:v>-1.5420700000000001</c:v>
                </c:pt>
                <c:pt idx="588">
                  <c:v>-1.5415899999999998</c:v>
                </c:pt>
                <c:pt idx="589">
                  <c:v>-1.5411199999999998</c:v>
                </c:pt>
                <c:pt idx="590">
                  <c:v>-1.5410299999999943</c:v>
                </c:pt>
                <c:pt idx="591">
                  <c:v>-1.5401499999999999</c:v>
                </c:pt>
                <c:pt idx="592">
                  <c:v>-1.5400700000000001</c:v>
                </c:pt>
                <c:pt idx="593">
                  <c:v>-1.5352399999999948</c:v>
                </c:pt>
                <c:pt idx="594">
                  <c:v>-1.5349299999999944</c:v>
                </c:pt>
                <c:pt idx="595">
                  <c:v>-1.53485</c:v>
                </c:pt>
                <c:pt idx="596">
                  <c:v>-1.5295999999999936</c:v>
                </c:pt>
                <c:pt idx="597">
                  <c:v>-1.5290199999999998</c:v>
                </c:pt>
                <c:pt idx="598">
                  <c:v>-1.5289999999999944</c:v>
                </c:pt>
                <c:pt idx="599">
                  <c:v>-1.52874</c:v>
                </c:pt>
                <c:pt idx="600">
                  <c:v>-1.5278499999999948</c:v>
                </c:pt>
                <c:pt idx="601">
                  <c:v>-1.5271999999999943</c:v>
                </c:pt>
                <c:pt idx="602">
                  <c:v>-1.5267999999999948</c:v>
                </c:pt>
                <c:pt idx="603">
                  <c:v>-1.5249999999999944</c:v>
                </c:pt>
                <c:pt idx="604">
                  <c:v>-1.5217199999999949</c:v>
                </c:pt>
                <c:pt idx="605">
                  <c:v>-1.5214799999999948</c:v>
                </c:pt>
                <c:pt idx="606">
                  <c:v>-1.5214199999999998</c:v>
                </c:pt>
                <c:pt idx="607">
                  <c:v>-1.52041</c:v>
                </c:pt>
                <c:pt idx="608">
                  <c:v>-1.5192699999999943</c:v>
                </c:pt>
                <c:pt idx="609">
                  <c:v>-1.51888</c:v>
                </c:pt>
                <c:pt idx="610">
                  <c:v>-1.51864</c:v>
                </c:pt>
                <c:pt idx="611">
                  <c:v>-1.51705</c:v>
                </c:pt>
                <c:pt idx="612">
                  <c:v>-1.51695</c:v>
                </c:pt>
                <c:pt idx="613">
                  <c:v>-1.51631</c:v>
                </c:pt>
                <c:pt idx="614">
                  <c:v>-1.5133199999999998</c:v>
                </c:pt>
                <c:pt idx="615">
                  <c:v>-1.51264</c:v>
                </c:pt>
                <c:pt idx="616">
                  <c:v>-1.50831</c:v>
                </c:pt>
                <c:pt idx="617">
                  <c:v>-1.50515</c:v>
                </c:pt>
                <c:pt idx="618">
                  <c:v>-1.5050299999999937</c:v>
                </c:pt>
                <c:pt idx="619">
                  <c:v>-1.5013699999999937</c:v>
                </c:pt>
                <c:pt idx="620">
                  <c:v>-1.5005500000000001</c:v>
                </c:pt>
                <c:pt idx="621">
                  <c:v>-1.4997699999999929</c:v>
                </c:pt>
                <c:pt idx="622">
                  <c:v>-1.4990699999999944</c:v>
                </c:pt>
                <c:pt idx="623">
                  <c:v>-1.4900800000000001</c:v>
                </c:pt>
                <c:pt idx="624">
                  <c:v>-1.4878699999999927</c:v>
                </c:pt>
                <c:pt idx="625">
                  <c:v>-1.4864999999999948</c:v>
                </c:pt>
                <c:pt idx="626">
                  <c:v>-1.4860199999999999</c:v>
                </c:pt>
                <c:pt idx="627">
                  <c:v>-1.4855599999999998</c:v>
                </c:pt>
                <c:pt idx="628">
                  <c:v>-1.4842199999999999</c:v>
                </c:pt>
                <c:pt idx="629">
                  <c:v>-1.4823599999999999</c:v>
                </c:pt>
                <c:pt idx="630">
                  <c:v>-1.4813099999999944</c:v>
                </c:pt>
                <c:pt idx="631">
                  <c:v>-1.48034</c:v>
                </c:pt>
                <c:pt idx="632">
                  <c:v>-1.4795799999999943</c:v>
                </c:pt>
                <c:pt idx="633">
                  <c:v>-1.4790899999999998</c:v>
                </c:pt>
                <c:pt idx="634">
                  <c:v>-1.4788599999999998</c:v>
                </c:pt>
                <c:pt idx="635">
                  <c:v>-1.4782</c:v>
                </c:pt>
                <c:pt idx="636">
                  <c:v>-1.47817</c:v>
                </c:pt>
                <c:pt idx="637">
                  <c:v>-1.478</c:v>
                </c:pt>
                <c:pt idx="638">
                  <c:v>-1.4773499999999948</c:v>
                </c:pt>
                <c:pt idx="639">
                  <c:v>-1.4771599999999998</c:v>
                </c:pt>
                <c:pt idx="640">
                  <c:v>-1.4756499999999944</c:v>
                </c:pt>
                <c:pt idx="641">
                  <c:v>-1.4754799999999944</c:v>
                </c:pt>
                <c:pt idx="642">
                  <c:v>-1.4737499999999943</c:v>
                </c:pt>
                <c:pt idx="643">
                  <c:v>-1.4734299999999927</c:v>
                </c:pt>
                <c:pt idx="644">
                  <c:v>-1.4715399999999936</c:v>
                </c:pt>
                <c:pt idx="645">
                  <c:v>-1.47081</c:v>
                </c:pt>
                <c:pt idx="646">
                  <c:v>-1.47071</c:v>
                </c:pt>
                <c:pt idx="647">
                  <c:v>-1.46848</c:v>
                </c:pt>
                <c:pt idx="648">
                  <c:v>-1.468</c:v>
                </c:pt>
                <c:pt idx="649">
                  <c:v>-1.4675599999999998</c:v>
                </c:pt>
                <c:pt idx="650">
                  <c:v>-1.4669899999999998</c:v>
                </c:pt>
                <c:pt idx="651">
                  <c:v>-1.4669099999999948</c:v>
                </c:pt>
                <c:pt idx="652">
                  <c:v>-1.4652199999999949</c:v>
                </c:pt>
                <c:pt idx="653">
                  <c:v>-1.4645899999999998</c:v>
                </c:pt>
                <c:pt idx="654">
                  <c:v>-1.464</c:v>
                </c:pt>
                <c:pt idx="655">
                  <c:v>-1.4626999999999943</c:v>
                </c:pt>
                <c:pt idx="656">
                  <c:v>-1.4618099999999929</c:v>
                </c:pt>
                <c:pt idx="657">
                  <c:v>-1.45838</c:v>
                </c:pt>
                <c:pt idx="658">
                  <c:v>-1.4579799999999929</c:v>
                </c:pt>
                <c:pt idx="659">
                  <c:v>-1.45455</c:v>
                </c:pt>
                <c:pt idx="660">
                  <c:v>-1.4516399999999929</c:v>
                </c:pt>
                <c:pt idx="661">
                  <c:v>-1.4505899999999998</c:v>
                </c:pt>
                <c:pt idx="662">
                  <c:v>-1.4504599999999999</c:v>
                </c:pt>
                <c:pt idx="663">
                  <c:v>-1.45031</c:v>
                </c:pt>
                <c:pt idx="664">
                  <c:v>-1.44841</c:v>
                </c:pt>
                <c:pt idx="665">
                  <c:v>-1.4463999999999944</c:v>
                </c:pt>
                <c:pt idx="666">
                  <c:v>-1.4459799999999929</c:v>
                </c:pt>
                <c:pt idx="667">
                  <c:v>-1.4457499999999937</c:v>
                </c:pt>
                <c:pt idx="668">
                  <c:v>-1.4441199999999998</c:v>
                </c:pt>
                <c:pt idx="669">
                  <c:v>-1.4428799999999948</c:v>
                </c:pt>
                <c:pt idx="670">
                  <c:v>-1.4353999999999913</c:v>
                </c:pt>
                <c:pt idx="671">
                  <c:v>-1.4322199999999998</c:v>
                </c:pt>
                <c:pt idx="672">
                  <c:v>-1.4304599999999998</c:v>
                </c:pt>
                <c:pt idx="673">
                  <c:v>-1.4293299999999913</c:v>
                </c:pt>
                <c:pt idx="674">
                  <c:v>-1.4281199999999998</c:v>
                </c:pt>
                <c:pt idx="675">
                  <c:v>-1.4259899999999934</c:v>
                </c:pt>
                <c:pt idx="676">
                  <c:v>-1.4258499999999936</c:v>
                </c:pt>
                <c:pt idx="677">
                  <c:v>-1.4256799999999932</c:v>
                </c:pt>
                <c:pt idx="678">
                  <c:v>-1.4241999999999944</c:v>
                </c:pt>
                <c:pt idx="679">
                  <c:v>-1.4169599999999998</c:v>
                </c:pt>
                <c:pt idx="680">
                  <c:v>-1.4116599999999944</c:v>
                </c:pt>
                <c:pt idx="681">
                  <c:v>-1.4112499999999943</c:v>
                </c:pt>
                <c:pt idx="682">
                  <c:v>-1.4096699999999911</c:v>
                </c:pt>
                <c:pt idx="683">
                  <c:v>-1.4085999999999936</c:v>
                </c:pt>
                <c:pt idx="684">
                  <c:v>-1.40645</c:v>
                </c:pt>
                <c:pt idx="685">
                  <c:v>-1.4061399999999948</c:v>
                </c:pt>
                <c:pt idx="686">
                  <c:v>-1.4043199999999998</c:v>
                </c:pt>
                <c:pt idx="687">
                  <c:v>-1.40386999999999</c:v>
                </c:pt>
                <c:pt idx="688">
                  <c:v>-1.4037799999999927</c:v>
                </c:pt>
                <c:pt idx="689">
                  <c:v>-1.39991</c:v>
                </c:pt>
                <c:pt idx="690">
                  <c:v>-1.3998299999999944</c:v>
                </c:pt>
                <c:pt idx="691">
                  <c:v>-1.3992500000000001</c:v>
                </c:pt>
                <c:pt idx="692">
                  <c:v>-1.3987700000000001</c:v>
                </c:pt>
                <c:pt idx="693">
                  <c:v>-1.3982500000000055</c:v>
                </c:pt>
                <c:pt idx="694">
                  <c:v>-1.3965799999999999</c:v>
                </c:pt>
                <c:pt idx="695">
                  <c:v>-1.3962000000000001</c:v>
                </c:pt>
                <c:pt idx="696">
                  <c:v>-1.39602</c:v>
                </c:pt>
                <c:pt idx="697">
                  <c:v>-1.3948700000000001</c:v>
                </c:pt>
                <c:pt idx="698">
                  <c:v>-1.3943500000000055</c:v>
                </c:pt>
                <c:pt idx="699">
                  <c:v>-1.3930899999999999</c:v>
                </c:pt>
                <c:pt idx="700">
                  <c:v>-1.3930199999999999</c:v>
                </c:pt>
                <c:pt idx="701">
                  <c:v>-1.3927799999999999</c:v>
                </c:pt>
                <c:pt idx="702">
                  <c:v>-1.39185</c:v>
                </c:pt>
                <c:pt idx="703">
                  <c:v>-1.3881399999999999</c:v>
                </c:pt>
                <c:pt idx="704">
                  <c:v>-1.3864399999999999</c:v>
                </c:pt>
                <c:pt idx="705">
                  <c:v>-1.3839999999999943</c:v>
                </c:pt>
                <c:pt idx="706">
                  <c:v>-1.3831500000000001</c:v>
                </c:pt>
                <c:pt idx="707">
                  <c:v>-1.37893</c:v>
                </c:pt>
                <c:pt idx="708">
                  <c:v>-1.37751</c:v>
                </c:pt>
                <c:pt idx="709">
                  <c:v>-1.37643</c:v>
                </c:pt>
                <c:pt idx="710">
                  <c:v>-1.3764099999999999</c:v>
                </c:pt>
                <c:pt idx="711">
                  <c:v>-1.3749199999999999</c:v>
                </c:pt>
                <c:pt idx="712">
                  <c:v>-1.3707800000000001</c:v>
                </c:pt>
                <c:pt idx="713">
                  <c:v>-1.36924</c:v>
                </c:pt>
                <c:pt idx="714">
                  <c:v>-1.3687499999999999</c:v>
                </c:pt>
                <c:pt idx="715">
                  <c:v>-1.3686400000000001</c:v>
                </c:pt>
                <c:pt idx="716">
                  <c:v>-1.3673899999999999</c:v>
                </c:pt>
                <c:pt idx="717">
                  <c:v>-1.36626</c:v>
                </c:pt>
                <c:pt idx="718">
                  <c:v>-1.36195</c:v>
                </c:pt>
                <c:pt idx="719">
                  <c:v>-1.36161</c:v>
                </c:pt>
                <c:pt idx="720">
                  <c:v>-1.3605400000000001</c:v>
                </c:pt>
                <c:pt idx="721">
                  <c:v>-1.3577399999999948</c:v>
                </c:pt>
                <c:pt idx="722">
                  <c:v>-1.3569199999999999</c:v>
                </c:pt>
                <c:pt idx="723">
                  <c:v>-1.3564499999999999</c:v>
                </c:pt>
                <c:pt idx="724">
                  <c:v>-1.3562799999999999</c:v>
                </c:pt>
                <c:pt idx="725">
                  <c:v>-1.3538699999999944</c:v>
                </c:pt>
                <c:pt idx="726">
                  <c:v>-1.3472999999999948</c:v>
                </c:pt>
                <c:pt idx="727">
                  <c:v>-1.3471599999999999</c:v>
                </c:pt>
                <c:pt idx="728">
                  <c:v>-1.3465199999999999</c:v>
                </c:pt>
                <c:pt idx="729">
                  <c:v>-1.34636</c:v>
                </c:pt>
                <c:pt idx="730">
                  <c:v>-1.3427800000000001</c:v>
                </c:pt>
                <c:pt idx="731">
                  <c:v>-1.34144</c:v>
                </c:pt>
                <c:pt idx="732">
                  <c:v>-1.3411299999999948</c:v>
                </c:pt>
                <c:pt idx="733">
                  <c:v>-1.34108</c:v>
                </c:pt>
                <c:pt idx="734">
                  <c:v>-1.3393199999999998</c:v>
                </c:pt>
                <c:pt idx="735">
                  <c:v>-1.33894</c:v>
                </c:pt>
                <c:pt idx="736">
                  <c:v>-1.3380099999999999</c:v>
                </c:pt>
                <c:pt idx="737">
                  <c:v>-1.3276399999999948</c:v>
                </c:pt>
                <c:pt idx="738">
                  <c:v>-1.32504</c:v>
                </c:pt>
                <c:pt idx="739">
                  <c:v>-1.3218199999999998</c:v>
                </c:pt>
                <c:pt idx="740">
                  <c:v>-1.3213599999999999</c:v>
                </c:pt>
                <c:pt idx="741">
                  <c:v>-1.31911</c:v>
                </c:pt>
                <c:pt idx="742">
                  <c:v>-1.3132999999999944</c:v>
                </c:pt>
                <c:pt idx="743">
                  <c:v>-1.3126800000000001</c:v>
                </c:pt>
                <c:pt idx="744">
                  <c:v>-1.31016</c:v>
                </c:pt>
                <c:pt idx="745">
                  <c:v>-1.31003</c:v>
                </c:pt>
                <c:pt idx="746">
                  <c:v>-1.30246</c:v>
                </c:pt>
                <c:pt idx="747">
                  <c:v>-1.3021400000000001</c:v>
                </c:pt>
                <c:pt idx="748">
                  <c:v>-1.30081</c:v>
                </c:pt>
                <c:pt idx="749">
                  <c:v>-1.3006599999999999</c:v>
                </c:pt>
                <c:pt idx="750">
                  <c:v>-1.29497</c:v>
                </c:pt>
                <c:pt idx="751">
                  <c:v>-1.28854</c:v>
                </c:pt>
                <c:pt idx="752">
                  <c:v>-1.2881199999999999</c:v>
                </c:pt>
                <c:pt idx="753">
                  <c:v>-1.28603</c:v>
                </c:pt>
                <c:pt idx="754">
                  <c:v>-1.2858399999999937</c:v>
                </c:pt>
                <c:pt idx="755">
                  <c:v>-1.28437</c:v>
                </c:pt>
                <c:pt idx="756">
                  <c:v>-1.2806999999999948</c:v>
                </c:pt>
                <c:pt idx="757">
                  <c:v>-1.28051</c:v>
                </c:pt>
                <c:pt idx="758">
                  <c:v>-1.28016</c:v>
                </c:pt>
                <c:pt idx="759">
                  <c:v>-1.2797299999999929</c:v>
                </c:pt>
                <c:pt idx="760">
                  <c:v>-1.2796999999999934</c:v>
                </c:pt>
                <c:pt idx="761">
                  <c:v>-1.2794399999999944</c:v>
                </c:pt>
                <c:pt idx="762">
                  <c:v>-1.2768199999999998</c:v>
                </c:pt>
                <c:pt idx="763">
                  <c:v>-1.2767199999999999</c:v>
                </c:pt>
                <c:pt idx="764">
                  <c:v>-1.2706899999999999</c:v>
                </c:pt>
                <c:pt idx="765">
                  <c:v>-1.2699299999999913</c:v>
                </c:pt>
                <c:pt idx="766">
                  <c:v>-1.2695299999999929</c:v>
                </c:pt>
                <c:pt idx="767">
                  <c:v>-1.26884</c:v>
                </c:pt>
                <c:pt idx="768">
                  <c:v>-1.26831</c:v>
                </c:pt>
                <c:pt idx="769">
                  <c:v>-1.2674099999999946</c:v>
                </c:pt>
                <c:pt idx="770">
                  <c:v>-1.26728</c:v>
                </c:pt>
                <c:pt idx="771">
                  <c:v>-1.2670699999999944</c:v>
                </c:pt>
                <c:pt idx="772">
                  <c:v>-1.2648599999999999</c:v>
                </c:pt>
                <c:pt idx="773">
                  <c:v>-1.2626899999999999</c:v>
                </c:pt>
                <c:pt idx="774">
                  <c:v>-1.2618099999999937</c:v>
                </c:pt>
                <c:pt idx="775">
                  <c:v>-1.2598999999999927</c:v>
                </c:pt>
                <c:pt idx="776">
                  <c:v>-1.2595699999999936</c:v>
                </c:pt>
                <c:pt idx="777">
                  <c:v>-1.2593999999999936</c:v>
                </c:pt>
                <c:pt idx="778">
                  <c:v>-1.2578699999999929</c:v>
                </c:pt>
                <c:pt idx="779">
                  <c:v>-1.25678</c:v>
                </c:pt>
                <c:pt idx="780">
                  <c:v>-1.25495</c:v>
                </c:pt>
                <c:pt idx="781">
                  <c:v>-1.2517299999999913</c:v>
                </c:pt>
                <c:pt idx="782">
                  <c:v>-1.2515499999999948</c:v>
                </c:pt>
                <c:pt idx="783">
                  <c:v>-1.25108</c:v>
                </c:pt>
                <c:pt idx="784">
                  <c:v>-1.25074</c:v>
                </c:pt>
                <c:pt idx="785">
                  <c:v>-1.2499599999999949</c:v>
                </c:pt>
                <c:pt idx="786">
                  <c:v>-1.24875</c:v>
                </c:pt>
                <c:pt idx="787">
                  <c:v>-1.2452699999999937</c:v>
                </c:pt>
                <c:pt idx="788">
                  <c:v>-1.2439099999999936</c:v>
                </c:pt>
                <c:pt idx="789">
                  <c:v>-1.243839999999993</c:v>
                </c:pt>
                <c:pt idx="790">
                  <c:v>-1.2391899999999998</c:v>
                </c:pt>
                <c:pt idx="791">
                  <c:v>-1.2374299999999927</c:v>
                </c:pt>
                <c:pt idx="792">
                  <c:v>-1.2370299999999936</c:v>
                </c:pt>
                <c:pt idx="793">
                  <c:v>-1.2367999999999943</c:v>
                </c:pt>
                <c:pt idx="794">
                  <c:v>-1.23638</c:v>
                </c:pt>
                <c:pt idx="795">
                  <c:v>-1.2360500000000001</c:v>
                </c:pt>
                <c:pt idx="796">
                  <c:v>-1.23603</c:v>
                </c:pt>
                <c:pt idx="797">
                  <c:v>-1.2355599999999998</c:v>
                </c:pt>
                <c:pt idx="798">
                  <c:v>-1.23525</c:v>
                </c:pt>
                <c:pt idx="799">
                  <c:v>-1.2341899999999999</c:v>
                </c:pt>
                <c:pt idx="800">
                  <c:v>-1.2332999999999936</c:v>
                </c:pt>
                <c:pt idx="801">
                  <c:v>-1.23234</c:v>
                </c:pt>
                <c:pt idx="802">
                  <c:v>-1.23211</c:v>
                </c:pt>
                <c:pt idx="803">
                  <c:v>-1.2296799999999946</c:v>
                </c:pt>
                <c:pt idx="804">
                  <c:v>-1.2260199999999999</c:v>
                </c:pt>
                <c:pt idx="805">
                  <c:v>-1.2250899999999998</c:v>
                </c:pt>
                <c:pt idx="806">
                  <c:v>-1.2234899999999949</c:v>
                </c:pt>
                <c:pt idx="807">
                  <c:v>-1.2200800000000001</c:v>
                </c:pt>
                <c:pt idx="808">
                  <c:v>-1.21915</c:v>
                </c:pt>
                <c:pt idx="809">
                  <c:v>-1.21905</c:v>
                </c:pt>
                <c:pt idx="810">
                  <c:v>-1.2165999999999944</c:v>
                </c:pt>
                <c:pt idx="811">
                  <c:v>-1.2158699999999913</c:v>
                </c:pt>
                <c:pt idx="812">
                  <c:v>-1.2154899999999949</c:v>
                </c:pt>
                <c:pt idx="813">
                  <c:v>-1.2152599999999998</c:v>
                </c:pt>
                <c:pt idx="814">
                  <c:v>-1.21404</c:v>
                </c:pt>
                <c:pt idx="815">
                  <c:v>-1.2135399999999936</c:v>
                </c:pt>
                <c:pt idx="816">
                  <c:v>-1.2124299999999943</c:v>
                </c:pt>
                <c:pt idx="817">
                  <c:v>-1.2115199999999948</c:v>
                </c:pt>
                <c:pt idx="818">
                  <c:v>-1.21038</c:v>
                </c:pt>
                <c:pt idx="819">
                  <c:v>-1.2081599999999999</c:v>
                </c:pt>
                <c:pt idx="820">
                  <c:v>-1.2052299999999927</c:v>
                </c:pt>
                <c:pt idx="821">
                  <c:v>-1.2035599999999949</c:v>
                </c:pt>
                <c:pt idx="822">
                  <c:v>-1.2032099999999943</c:v>
                </c:pt>
                <c:pt idx="823">
                  <c:v>-1.2028299999999936</c:v>
                </c:pt>
                <c:pt idx="824">
                  <c:v>-1.2016899999999946</c:v>
                </c:pt>
                <c:pt idx="825">
                  <c:v>-1.19987</c:v>
                </c:pt>
                <c:pt idx="826">
                  <c:v>-1.1995800000000001</c:v>
                </c:pt>
                <c:pt idx="827">
                  <c:v>-1.1986500000000055</c:v>
                </c:pt>
                <c:pt idx="828">
                  <c:v>-1.1924699999999999</c:v>
                </c:pt>
                <c:pt idx="829">
                  <c:v>-1.1904399999999999</c:v>
                </c:pt>
                <c:pt idx="830">
                  <c:v>-1.18879</c:v>
                </c:pt>
                <c:pt idx="831">
                  <c:v>-1.1887700000000001</c:v>
                </c:pt>
                <c:pt idx="832">
                  <c:v>-1.1881600000000001</c:v>
                </c:pt>
                <c:pt idx="833">
                  <c:v>-1.1873499999999999</c:v>
                </c:pt>
                <c:pt idx="834">
                  <c:v>-1.1853199999999999</c:v>
                </c:pt>
                <c:pt idx="835">
                  <c:v>-1.18442</c:v>
                </c:pt>
                <c:pt idx="836">
                  <c:v>-1.1840400000000055</c:v>
                </c:pt>
                <c:pt idx="837">
                  <c:v>-1.1823600000000001</c:v>
                </c:pt>
                <c:pt idx="838">
                  <c:v>-1.1816899999999999</c:v>
                </c:pt>
                <c:pt idx="839">
                  <c:v>-1.18146</c:v>
                </c:pt>
                <c:pt idx="840">
                  <c:v>-1.1804800000000053</c:v>
                </c:pt>
                <c:pt idx="841">
                  <c:v>-1.17967</c:v>
                </c:pt>
                <c:pt idx="842">
                  <c:v>-1.1791400000000001</c:v>
                </c:pt>
                <c:pt idx="843">
                  <c:v>-1.1787700000000001</c:v>
                </c:pt>
                <c:pt idx="844">
                  <c:v>-1.1760600000000001</c:v>
                </c:pt>
                <c:pt idx="845">
                  <c:v>-1.1749799999999999</c:v>
                </c:pt>
                <c:pt idx="846">
                  <c:v>-1.1740299999999999</c:v>
                </c:pt>
                <c:pt idx="847">
                  <c:v>-1.1739599999999999</c:v>
                </c:pt>
                <c:pt idx="848">
                  <c:v>-1.17394</c:v>
                </c:pt>
                <c:pt idx="849">
                  <c:v>-1.17343</c:v>
                </c:pt>
                <c:pt idx="850">
                  <c:v>-1.1728499999999999</c:v>
                </c:pt>
                <c:pt idx="851">
                  <c:v>-1.17194</c:v>
                </c:pt>
                <c:pt idx="852">
                  <c:v>-1.17178</c:v>
                </c:pt>
                <c:pt idx="853">
                  <c:v>-1.1696800000000001</c:v>
                </c:pt>
                <c:pt idx="854">
                  <c:v>-1.16798</c:v>
                </c:pt>
                <c:pt idx="855">
                  <c:v>-1.16716</c:v>
                </c:pt>
                <c:pt idx="856">
                  <c:v>-1.1664600000000001</c:v>
                </c:pt>
                <c:pt idx="857">
                  <c:v>-1.1660200000000001</c:v>
                </c:pt>
                <c:pt idx="858">
                  <c:v>-1.1651</c:v>
                </c:pt>
                <c:pt idx="859">
                  <c:v>-1.1633500000000001</c:v>
                </c:pt>
                <c:pt idx="860">
                  <c:v>-1.1619199999999998</c:v>
                </c:pt>
                <c:pt idx="861">
                  <c:v>-1.16161</c:v>
                </c:pt>
                <c:pt idx="862">
                  <c:v>-1.16059</c:v>
                </c:pt>
                <c:pt idx="863">
                  <c:v>-1.15984</c:v>
                </c:pt>
                <c:pt idx="864">
                  <c:v>-1.1587499999999999</c:v>
                </c:pt>
                <c:pt idx="865">
                  <c:v>-1.1580900000000001</c:v>
                </c:pt>
                <c:pt idx="866">
                  <c:v>-1.15784</c:v>
                </c:pt>
                <c:pt idx="867">
                  <c:v>-1.15703</c:v>
                </c:pt>
                <c:pt idx="868">
                  <c:v>-1.1561999999999999</c:v>
                </c:pt>
                <c:pt idx="869">
                  <c:v>-1.15588</c:v>
                </c:pt>
                <c:pt idx="870">
                  <c:v>-1.15524</c:v>
                </c:pt>
                <c:pt idx="871">
                  <c:v>-1.1542800000000051</c:v>
                </c:pt>
                <c:pt idx="872">
                  <c:v>-1.15371</c:v>
                </c:pt>
                <c:pt idx="873">
                  <c:v>-1.1509</c:v>
                </c:pt>
                <c:pt idx="874">
                  <c:v>-1.15083</c:v>
                </c:pt>
                <c:pt idx="875">
                  <c:v>-1.1488799999999999</c:v>
                </c:pt>
                <c:pt idx="876">
                  <c:v>-1.1471199999999999</c:v>
                </c:pt>
                <c:pt idx="877">
                  <c:v>-1.1467000000000001</c:v>
                </c:pt>
                <c:pt idx="878">
                  <c:v>-1.1466000000000001</c:v>
                </c:pt>
                <c:pt idx="879">
                  <c:v>-1.1451800000000001</c:v>
                </c:pt>
                <c:pt idx="880">
                  <c:v>-1.1423800000000051</c:v>
                </c:pt>
                <c:pt idx="881">
                  <c:v>-1.1422800000000051</c:v>
                </c:pt>
                <c:pt idx="882">
                  <c:v>-1.1417299999999944</c:v>
                </c:pt>
                <c:pt idx="883">
                  <c:v>-1.1414500000000001</c:v>
                </c:pt>
                <c:pt idx="884">
                  <c:v>-1.1413899999999999</c:v>
                </c:pt>
                <c:pt idx="885">
                  <c:v>-1.1399299999999946</c:v>
                </c:pt>
                <c:pt idx="886">
                  <c:v>-1.13784</c:v>
                </c:pt>
                <c:pt idx="887">
                  <c:v>-1.1369899999999999</c:v>
                </c:pt>
                <c:pt idx="888">
                  <c:v>-1.1367799999999999</c:v>
                </c:pt>
                <c:pt idx="889">
                  <c:v>-1.13537</c:v>
                </c:pt>
                <c:pt idx="890">
                  <c:v>-1.1319999999999943</c:v>
                </c:pt>
                <c:pt idx="891">
                  <c:v>-1.1301699999999999</c:v>
                </c:pt>
                <c:pt idx="892">
                  <c:v>-1.1277999999999944</c:v>
                </c:pt>
                <c:pt idx="893">
                  <c:v>-1.1241099999999999</c:v>
                </c:pt>
                <c:pt idx="894">
                  <c:v>-1.1237999999999944</c:v>
                </c:pt>
                <c:pt idx="895">
                  <c:v>-1.1225799999999999</c:v>
                </c:pt>
                <c:pt idx="896">
                  <c:v>-1.12226</c:v>
                </c:pt>
                <c:pt idx="897">
                  <c:v>-1.1205700000000001</c:v>
                </c:pt>
                <c:pt idx="898">
                  <c:v>-1.1201099999999999</c:v>
                </c:pt>
                <c:pt idx="899">
                  <c:v>-1.1199299999999937</c:v>
                </c:pt>
                <c:pt idx="900">
                  <c:v>-1.1186199999999999</c:v>
                </c:pt>
                <c:pt idx="901">
                  <c:v>-1.1183099999999999</c:v>
                </c:pt>
                <c:pt idx="902">
                  <c:v>-1.1164099999999999</c:v>
                </c:pt>
                <c:pt idx="903">
                  <c:v>-1.1160399999999999</c:v>
                </c:pt>
                <c:pt idx="904">
                  <c:v>-1.11456</c:v>
                </c:pt>
                <c:pt idx="905">
                  <c:v>-1.10998</c:v>
                </c:pt>
                <c:pt idx="906">
                  <c:v>-1.10927</c:v>
                </c:pt>
                <c:pt idx="907">
                  <c:v>-1.1063499999999999</c:v>
                </c:pt>
                <c:pt idx="908">
                  <c:v>-1.1051299999999948</c:v>
                </c:pt>
                <c:pt idx="909">
                  <c:v>-1.10344</c:v>
                </c:pt>
                <c:pt idx="910">
                  <c:v>-1.1018699999999944</c:v>
                </c:pt>
                <c:pt idx="911">
                  <c:v>-1.10134</c:v>
                </c:pt>
                <c:pt idx="912">
                  <c:v>-1.0994899999999999</c:v>
                </c:pt>
                <c:pt idx="913">
                  <c:v>-1.09538</c:v>
                </c:pt>
                <c:pt idx="914">
                  <c:v>-1.0952199999999999</c:v>
                </c:pt>
                <c:pt idx="915">
                  <c:v>-1.0935699999999948</c:v>
                </c:pt>
                <c:pt idx="916">
                  <c:v>-1.0930199999999999</c:v>
                </c:pt>
                <c:pt idx="917">
                  <c:v>-1.0928199999999999</c:v>
                </c:pt>
                <c:pt idx="918">
                  <c:v>-1.09012</c:v>
                </c:pt>
                <c:pt idx="919">
                  <c:v>-1.0900399999999999</c:v>
                </c:pt>
                <c:pt idx="920">
                  <c:v>-1.0856199999999998</c:v>
                </c:pt>
                <c:pt idx="921">
                  <c:v>-1.0852599999999999</c:v>
                </c:pt>
                <c:pt idx="922">
                  <c:v>-1.0835999999999943</c:v>
                </c:pt>
                <c:pt idx="923">
                  <c:v>-1.08324</c:v>
                </c:pt>
                <c:pt idx="924">
                  <c:v>-1.0831500000000001</c:v>
                </c:pt>
                <c:pt idx="925">
                  <c:v>-1.0816599999999998</c:v>
                </c:pt>
                <c:pt idx="926">
                  <c:v>-1.0804400000000001</c:v>
                </c:pt>
                <c:pt idx="927">
                  <c:v>-1.0792899999999999</c:v>
                </c:pt>
                <c:pt idx="928">
                  <c:v>-1.07894</c:v>
                </c:pt>
                <c:pt idx="929">
                  <c:v>-1.07853</c:v>
                </c:pt>
                <c:pt idx="930">
                  <c:v>-1.07457</c:v>
                </c:pt>
                <c:pt idx="931">
                  <c:v>-1.07314</c:v>
                </c:pt>
                <c:pt idx="932">
                  <c:v>-1.0722700000000001</c:v>
                </c:pt>
                <c:pt idx="933">
                  <c:v>-1.0653199999999998</c:v>
                </c:pt>
                <c:pt idx="934">
                  <c:v>-1.06308</c:v>
                </c:pt>
                <c:pt idx="935">
                  <c:v>-1.06084</c:v>
                </c:pt>
                <c:pt idx="936">
                  <c:v>-1.05809</c:v>
                </c:pt>
                <c:pt idx="937">
                  <c:v>-1.0568</c:v>
                </c:pt>
                <c:pt idx="938">
                  <c:v>-1.05644</c:v>
                </c:pt>
                <c:pt idx="939">
                  <c:v>-1.05609</c:v>
                </c:pt>
                <c:pt idx="940">
                  <c:v>-1.0534399999999948</c:v>
                </c:pt>
                <c:pt idx="941">
                  <c:v>-1.0525100000000001</c:v>
                </c:pt>
                <c:pt idx="942">
                  <c:v>-1.0507199999999999</c:v>
                </c:pt>
                <c:pt idx="943">
                  <c:v>-1.0485500000000001</c:v>
                </c:pt>
                <c:pt idx="944">
                  <c:v>-1.0484100000000001</c:v>
                </c:pt>
                <c:pt idx="945">
                  <c:v>-1.0478699999999936</c:v>
                </c:pt>
                <c:pt idx="946">
                  <c:v>-1.0475999999999936</c:v>
                </c:pt>
                <c:pt idx="947">
                  <c:v>-1.04738</c:v>
                </c:pt>
                <c:pt idx="948">
                  <c:v>-1.04698</c:v>
                </c:pt>
                <c:pt idx="949">
                  <c:v>-1.0457399999999943</c:v>
                </c:pt>
                <c:pt idx="950">
                  <c:v>-1.0448199999999999</c:v>
                </c:pt>
                <c:pt idx="951">
                  <c:v>-1.0426299999999948</c:v>
                </c:pt>
                <c:pt idx="952">
                  <c:v>-1.04216</c:v>
                </c:pt>
                <c:pt idx="953">
                  <c:v>-1.0389299999999944</c:v>
                </c:pt>
                <c:pt idx="954">
                  <c:v>-1.03711</c:v>
                </c:pt>
                <c:pt idx="955">
                  <c:v>-1.03485</c:v>
                </c:pt>
                <c:pt idx="956">
                  <c:v>-1.0343899999999999</c:v>
                </c:pt>
                <c:pt idx="957">
                  <c:v>-1.0339899999999949</c:v>
                </c:pt>
                <c:pt idx="958">
                  <c:v>-1.0327999999999948</c:v>
                </c:pt>
                <c:pt idx="959">
                  <c:v>-1.0318799999999944</c:v>
                </c:pt>
                <c:pt idx="960">
                  <c:v>-1.0299499999999944</c:v>
                </c:pt>
                <c:pt idx="961">
                  <c:v>-1.0284</c:v>
                </c:pt>
                <c:pt idx="962">
                  <c:v>-1.0254599999999998</c:v>
                </c:pt>
                <c:pt idx="963">
                  <c:v>-1.02505</c:v>
                </c:pt>
                <c:pt idx="964">
                  <c:v>-1.02484</c:v>
                </c:pt>
                <c:pt idx="965">
                  <c:v>-1.0244899999999999</c:v>
                </c:pt>
                <c:pt idx="966">
                  <c:v>-1.0239399999999936</c:v>
                </c:pt>
                <c:pt idx="967">
                  <c:v>-1.0215699999999936</c:v>
                </c:pt>
                <c:pt idx="968">
                  <c:v>-1.0185500000000001</c:v>
                </c:pt>
                <c:pt idx="969">
                  <c:v>-1.0159099999999937</c:v>
                </c:pt>
                <c:pt idx="970">
                  <c:v>-1.0114599999999998</c:v>
                </c:pt>
                <c:pt idx="971">
                  <c:v>-1.0112599999999998</c:v>
                </c:pt>
                <c:pt idx="972">
                  <c:v>-1.01101</c:v>
                </c:pt>
                <c:pt idx="973">
                  <c:v>-1.01067</c:v>
                </c:pt>
                <c:pt idx="974">
                  <c:v>-1.0095899999999998</c:v>
                </c:pt>
                <c:pt idx="975">
                  <c:v>-1.0057799999999943</c:v>
                </c:pt>
                <c:pt idx="976">
                  <c:v>-1.00264</c:v>
                </c:pt>
                <c:pt idx="977">
                  <c:v>-1.00234</c:v>
                </c:pt>
                <c:pt idx="978">
                  <c:v>-0.999884</c:v>
                </c:pt>
                <c:pt idx="979">
                  <c:v>-0.99747399999999709</c:v>
                </c:pt>
                <c:pt idx="980">
                  <c:v>-0.9960599999999995</c:v>
                </c:pt>
                <c:pt idx="981">
                  <c:v>-0.99492800000000003</c:v>
                </c:pt>
                <c:pt idx="982">
                  <c:v>-0.9931269999999971</c:v>
                </c:pt>
                <c:pt idx="983">
                  <c:v>-0.99099099999999996</c:v>
                </c:pt>
                <c:pt idx="984">
                  <c:v>-0.99029400000000001</c:v>
                </c:pt>
                <c:pt idx="985">
                  <c:v>-0.98990999999999996</c:v>
                </c:pt>
                <c:pt idx="986">
                  <c:v>-0.98897699999999744</c:v>
                </c:pt>
                <c:pt idx="987">
                  <c:v>-0.98788500000000001</c:v>
                </c:pt>
                <c:pt idx="988">
                  <c:v>-0.9876239999999995</c:v>
                </c:pt>
                <c:pt idx="989">
                  <c:v>-0.98703199999999958</c:v>
                </c:pt>
                <c:pt idx="990">
                  <c:v>-0.98591599999999957</c:v>
                </c:pt>
                <c:pt idx="991">
                  <c:v>-0.98288399999999709</c:v>
                </c:pt>
                <c:pt idx="992">
                  <c:v>-0.98192299999999744</c:v>
                </c:pt>
                <c:pt idx="993">
                  <c:v>-0.98190100000000002</c:v>
                </c:pt>
                <c:pt idx="994">
                  <c:v>-0.98163500000000004</c:v>
                </c:pt>
                <c:pt idx="995">
                  <c:v>-0.97805199999999981</c:v>
                </c:pt>
                <c:pt idx="996">
                  <c:v>-0.97769399999999973</c:v>
                </c:pt>
                <c:pt idx="997">
                  <c:v>-0.97666799999999976</c:v>
                </c:pt>
                <c:pt idx="998">
                  <c:v>-0.97607299999999952</c:v>
                </c:pt>
                <c:pt idx="999">
                  <c:v>-0.97600100000000256</c:v>
                </c:pt>
                <c:pt idx="1000">
                  <c:v>-0.97132399999999941</c:v>
                </c:pt>
                <c:pt idx="1001">
                  <c:v>-0.97111399999999948</c:v>
                </c:pt>
                <c:pt idx="1002">
                  <c:v>-0.9708819999999998</c:v>
                </c:pt>
                <c:pt idx="1003">
                  <c:v>-0.97038899999999939</c:v>
                </c:pt>
                <c:pt idx="1004">
                  <c:v>-0.96964100000000453</c:v>
                </c:pt>
                <c:pt idx="1005">
                  <c:v>-0.96590399999999998</c:v>
                </c:pt>
                <c:pt idx="1006">
                  <c:v>-0.96504200000000062</c:v>
                </c:pt>
                <c:pt idx="1007">
                  <c:v>-0.96494000000000291</c:v>
                </c:pt>
                <c:pt idx="1008">
                  <c:v>-0.96320899999999998</c:v>
                </c:pt>
                <c:pt idx="1009">
                  <c:v>-0.962862</c:v>
                </c:pt>
                <c:pt idx="1010">
                  <c:v>-0.96238199999999996</c:v>
                </c:pt>
                <c:pt idx="1011">
                  <c:v>-0.95894699999999999</c:v>
                </c:pt>
                <c:pt idx="1012">
                  <c:v>-0.95680699999999996</c:v>
                </c:pt>
                <c:pt idx="1013">
                  <c:v>-0.94959800000000005</c:v>
                </c:pt>
                <c:pt idx="1014">
                  <c:v>-0.94799599999999995</c:v>
                </c:pt>
                <c:pt idx="1015">
                  <c:v>-0.94787600000000005</c:v>
                </c:pt>
                <c:pt idx="1016">
                  <c:v>-0.94504999999999995</c:v>
                </c:pt>
                <c:pt idx="1017">
                  <c:v>-0.94288300000000003</c:v>
                </c:pt>
                <c:pt idx="1018">
                  <c:v>-0.94111100000000003</c:v>
                </c:pt>
                <c:pt idx="1019">
                  <c:v>-0.93975799999999998</c:v>
                </c:pt>
                <c:pt idx="1020">
                  <c:v>-0.93893599999999999</c:v>
                </c:pt>
                <c:pt idx="1021">
                  <c:v>-0.9370990000000029</c:v>
                </c:pt>
                <c:pt idx="1022">
                  <c:v>-0.93423800000000001</c:v>
                </c:pt>
                <c:pt idx="1023">
                  <c:v>-0.93364800000000325</c:v>
                </c:pt>
                <c:pt idx="1024">
                  <c:v>-0.93153799999999709</c:v>
                </c:pt>
                <c:pt idx="1025">
                  <c:v>-0.93072100000000291</c:v>
                </c:pt>
                <c:pt idx="1026">
                  <c:v>-0.929234</c:v>
                </c:pt>
                <c:pt idx="1027">
                  <c:v>-0.92887799999999998</c:v>
                </c:pt>
                <c:pt idx="1028">
                  <c:v>-0.92422000000000004</c:v>
                </c:pt>
                <c:pt idx="1029">
                  <c:v>-0.92333399999999743</c:v>
                </c:pt>
                <c:pt idx="1030">
                  <c:v>-0.92116100000000001</c:v>
                </c:pt>
                <c:pt idx="1031">
                  <c:v>-0.91828900000000002</c:v>
                </c:pt>
                <c:pt idx="1032">
                  <c:v>-0.91806399999999744</c:v>
                </c:pt>
                <c:pt idx="1033">
                  <c:v>-0.91561599999999999</c:v>
                </c:pt>
                <c:pt idx="1034">
                  <c:v>-0.91408599999999951</c:v>
                </c:pt>
                <c:pt idx="1035">
                  <c:v>-0.91214399999999951</c:v>
                </c:pt>
                <c:pt idx="1036">
                  <c:v>-0.91142199999999951</c:v>
                </c:pt>
                <c:pt idx="1037">
                  <c:v>-0.90949599999999997</c:v>
                </c:pt>
                <c:pt idx="1038">
                  <c:v>-0.90874600000000005</c:v>
                </c:pt>
                <c:pt idx="1039">
                  <c:v>-0.90429199999999998</c:v>
                </c:pt>
                <c:pt idx="1040">
                  <c:v>-0.90396199999999949</c:v>
                </c:pt>
                <c:pt idx="1041">
                  <c:v>-0.90379900000000291</c:v>
                </c:pt>
                <c:pt idx="1042">
                  <c:v>-0.90350900000000001</c:v>
                </c:pt>
                <c:pt idx="1043">
                  <c:v>-0.89904200000000023</c:v>
                </c:pt>
                <c:pt idx="1044">
                  <c:v>-0.89850399999999719</c:v>
                </c:pt>
                <c:pt idx="1045">
                  <c:v>-0.89835399999999732</c:v>
                </c:pt>
                <c:pt idx="1046">
                  <c:v>-0.89569100000000312</c:v>
                </c:pt>
                <c:pt idx="1047">
                  <c:v>-0.8937460000000006</c:v>
                </c:pt>
                <c:pt idx="1048">
                  <c:v>-0.89335100000000023</c:v>
                </c:pt>
                <c:pt idx="1049">
                  <c:v>-0.89075800000000072</c:v>
                </c:pt>
                <c:pt idx="1050">
                  <c:v>-0.89016799999999696</c:v>
                </c:pt>
                <c:pt idx="1051">
                  <c:v>-0.88873200000000019</c:v>
                </c:pt>
                <c:pt idx="1052">
                  <c:v>-0.88676800000000022</c:v>
                </c:pt>
                <c:pt idx="1053">
                  <c:v>-0.88463400000000025</c:v>
                </c:pt>
                <c:pt idx="1054">
                  <c:v>-0.8841879999999972</c:v>
                </c:pt>
                <c:pt idx="1055">
                  <c:v>-0.88359100000000024</c:v>
                </c:pt>
                <c:pt idx="1056">
                  <c:v>-0.8813259999999995</c:v>
                </c:pt>
                <c:pt idx="1057">
                  <c:v>-0.87997499999999995</c:v>
                </c:pt>
                <c:pt idx="1058">
                  <c:v>-0.87758899999999951</c:v>
                </c:pt>
                <c:pt idx="1059">
                  <c:v>-0.872062</c:v>
                </c:pt>
                <c:pt idx="1060">
                  <c:v>-0.86874400000000385</c:v>
                </c:pt>
                <c:pt idx="1061">
                  <c:v>-0.86795299999999997</c:v>
                </c:pt>
                <c:pt idx="1062">
                  <c:v>-0.86410299999999951</c:v>
                </c:pt>
                <c:pt idx="1063">
                  <c:v>-0.86091899999999999</c:v>
                </c:pt>
                <c:pt idx="1064">
                  <c:v>-0.86020500000000255</c:v>
                </c:pt>
                <c:pt idx="1065">
                  <c:v>-0.86006700000000003</c:v>
                </c:pt>
                <c:pt idx="1066">
                  <c:v>-0.85697299999999998</c:v>
                </c:pt>
                <c:pt idx="1067">
                  <c:v>-0.8537040000000029</c:v>
                </c:pt>
                <c:pt idx="1068">
                  <c:v>-0.85263000000000255</c:v>
                </c:pt>
                <c:pt idx="1069">
                  <c:v>-0.85233400000000004</c:v>
                </c:pt>
                <c:pt idx="1070">
                  <c:v>-0.85159899999999999</c:v>
                </c:pt>
                <c:pt idx="1071">
                  <c:v>-0.8514490000000029</c:v>
                </c:pt>
                <c:pt idx="1072">
                  <c:v>-0.85116000000000003</c:v>
                </c:pt>
                <c:pt idx="1073">
                  <c:v>-0.85114500000000326</c:v>
                </c:pt>
                <c:pt idx="1074">
                  <c:v>-0.84842700000000004</c:v>
                </c:pt>
                <c:pt idx="1075">
                  <c:v>-0.84766399999999997</c:v>
                </c:pt>
                <c:pt idx="1076">
                  <c:v>-0.84670699999999999</c:v>
                </c:pt>
                <c:pt idx="1077">
                  <c:v>-0.84529299999999996</c:v>
                </c:pt>
                <c:pt idx="1078">
                  <c:v>-0.84369400000000361</c:v>
                </c:pt>
                <c:pt idx="1079">
                  <c:v>-0.84075599999999995</c:v>
                </c:pt>
                <c:pt idx="1080">
                  <c:v>-0.83555699999999744</c:v>
                </c:pt>
                <c:pt idx="1081">
                  <c:v>-0.83472100000000327</c:v>
                </c:pt>
                <c:pt idx="1082">
                  <c:v>-0.83303099999999997</c:v>
                </c:pt>
                <c:pt idx="1083">
                  <c:v>-0.83059099999999997</c:v>
                </c:pt>
                <c:pt idx="1084">
                  <c:v>-0.82637099999999997</c:v>
                </c:pt>
                <c:pt idx="1085">
                  <c:v>-0.82408000000000003</c:v>
                </c:pt>
                <c:pt idx="1086">
                  <c:v>-0.82406400000000002</c:v>
                </c:pt>
                <c:pt idx="1087">
                  <c:v>-0.82346399999999709</c:v>
                </c:pt>
                <c:pt idx="1088">
                  <c:v>-0.82282200000000005</c:v>
                </c:pt>
                <c:pt idx="1089">
                  <c:v>-0.82274200000000064</c:v>
                </c:pt>
                <c:pt idx="1090">
                  <c:v>-0.81596199999999997</c:v>
                </c:pt>
                <c:pt idx="1091">
                  <c:v>-0.81496299999999744</c:v>
                </c:pt>
                <c:pt idx="1092">
                  <c:v>-0.813276</c:v>
                </c:pt>
                <c:pt idx="1093">
                  <c:v>-0.8130309999999995</c:v>
                </c:pt>
                <c:pt idx="1094">
                  <c:v>-0.8121159999999995</c:v>
                </c:pt>
                <c:pt idx="1095">
                  <c:v>-0.81041599999999958</c:v>
                </c:pt>
                <c:pt idx="1096">
                  <c:v>-0.80908100000000005</c:v>
                </c:pt>
                <c:pt idx="1097">
                  <c:v>-0.79841199999999957</c:v>
                </c:pt>
                <c:pt idx="1098">
                  <c:v>-0.797211</c:v>
                </c:pt>
                <c:pt idx="1099">
                  <c:v>-0.79667900000000325</c:v>
                </c:pt>
                <c:pt idx="1100">
                  <c:v>-0.79589600000000005</c:v>
                </c:pt>
                <c:pt idx="1101">
                  <c:v>-0.79294100000000289</c:v>
                </c:pt>
                <c:pt idx="1102">
                  <c:v>-0.79279100000000313</c:v>
                </c:pt>
                <c:pt idx="1103">
                  <c:v>-0.79084699999999997</c:v>
                </c:pt>
                <c:pt idx="1104">
                  <c:v>-0.78566599999999998</c:v>
                </c:pt>
                <c:pt idx="1105">
                  <c:v>-0.78246399999999627</c:v>
                </c:pt>
                <c:pt idx="1106">
                  <c:v>-0.77861600000000064</c:v>
                </c:pt>
                <c:pt idx="1107">
                  <c:v>-0.77759199999999973</c:v>
                </c:pt>
                <c:pt idx="1108">
                  <c:v>-0.77717200000000064</c:v>
                </c:pt>
                <c:pt idx="1109">
                  <c:v>-0.77419800000000316</c:v>
                </c:pt>
                <c:pt idx="1110">
                  <c:v>-0.77252199999999982</c:v>
                </c:pt>
                <c:pt idx="1111">
                  <c:v>-0.77059599999999973</c:v>
                </c:pt>
                <c:pt idx="1112">
                  <c:v>-0.75795800000000291</c:v>
                </c:pt>
                <c:pt idx="1113">
                  <c:v>-0.75678199999999995</c:v>
                </c:pt>
                <c:pt idx="1114">
                  <c:v>-0.75381200000000004</c:v>
                </c:pt>
                <c:pt idx="1115">
                  <c:v>-0.74893799999999999</c:v>
                </c:pt>
                <c:pt idx="1116">
                  <c:v>-0.74509600000000065</c:v>
                </c:pt>
                <c:pt idx="1117">
                  <c:v>-0.74391600000000002</c:v>
                </c:pt>
                <c:pt idx="1118">
                  <c:v>-0.74194100000000385</c:v>
                </c:pt>
                <c:pt idx="1119">
                  <c:v>-0.73980299999999999</c:v>
                </c:pt>
                <c:pt idx="1120">
                  <c:v>-0.73884600000000289</c:v>
                </c:pt>
                <c:pt idx="1121">
                  <c:v>-0.73697500000000338</c:v>
                </c:pt>
                <c:pt idx="1122">
                  <c:v>-0.73648100000000005</c:v>
                </c:pt>
                <c:pt idx="1123">
                  <c:v>-0.73614299999999999</c:v>
                </c:pt>
                <c:pt idx="1124">
                  <c:v>-0.73457600000000001</c:v>
                </c:pt>
                <c:pt idx="1125">
                  <c:v>-0.73217200000000005</c:v>
                </c:pt>
                <c:pt idx="1126">
                  <c:v>-0.72826900000000061</c:v>
                </c:pt>
                <c:pt idx="1127">
                  <c:v>-0.72689800000000326</c:v>
                </c:pt>
                <c:pt idx="1128">
                  <c:v>-0.72500000000000064</c:v>
                </c:pt>
                <c:pt idx="1129">
                  <c:v>-0.72420499999999999</c:v>
                </c:pt>
                <c:pt idx="1130">
                  <c:v>-0.72320499999999999</c:v>
                </c:pt>
                <c:pt idx="1131">
                  <c:v>-0.72137899999999999</c:v>
                </c:pt>
                <c:pt idx="1132">
                  <c:v>-0.72074800000000361</c:v>
                </c:pt>
                <c:pt idx="1133">
                  <c:v>-0.71381700000000003</c:v>
                </c:pt>
                <c:pt idx="1134">
                  <c:v>-0.713086</c:v>
                </c:pt>
                <c:pt idx="1135">
                  <c:v>-0.71303499999999997</c:v>
                </c:pt>
                <c:pt idx="1136">
                  <c:v>-0.7129590000000029</c:v>
                </c:pt>
                <c:pt idx="1137">
                  <c:v>-0.71219900000000325</c:v>
                </c:pt>
                <c:pt idx="1138">
                  <c:v>-0.71161500000000255</c:v>
                </c:pt>
                <c:pt idx="1139">
                  <c:v>-0.71013800000000005</c:v>
                </c:pt>
                <c:pt idx="1140">
                  <c:v>-0.709816</c:v>
                </c:pt>
                <c:pt idx="1141">
                  <c:v>-0.70912799999999998</c:v>
                </c:pt>
                <c:pt idx="1142">
                  <c:v>-0.70682699999999998</c:v>
                </c:pt>
                <c:pt idx="1143">
                  <c:v>-0.70567700000000255</c:v>
                </c:pt>
                <c:pt idx="1144">
                  <c:v>-0.70298899999999998</c:v>
                </c:pt>
                <c:pt idx="1145">
                  <c:v>-0.70068600000000003</c:v>
                </c:pt>
                <c:pt idx="1146">
                  <c:v>-0.69876200000000022</c:v>
                </c:pt>
                <c:pt idx="1147">
                  <c:v>-0.69847700000000024</c:v>
                </c:pt>
                <c:pt idx="1148">
                  <c:v>-0.69839700000000071</c:v>
                </c:pt>
                <c:pt idx="1149">
                  <c:v>-0.69641799999999732</c:v>
                </c:pt>
                <c:pt idx="1150">
                  <c:v>-0.69442200000000021</c:v>
                </c:pt>
                <c:pt idx="1151">
                  <c:v>-0.68402700000000072</c:v>
                </c:pt>
                <c:pt idx="1152">
                  <c:v>-0.68256199999999956</c:v>
                </c:pt>
                <c:pt idx="1153">
                  <c:v>-0.682091000000003</c:v>
                </c:pt>
                <c:pt idx="1154">
                  <c:v>-0.68064800000000358</c:v>
                </c:pt>
                <c:pt idx="1155">
                  <c:v>-0.68033800000000022</c:v>
                </c:pt>
                <c:pt idx="1156">
                  <c:v>-0.67976099999999995</c:v>
                </c:pt>
                <c:pt idx="1157">
                  <c:v>-0.67900000000000338</c:v>
                </c:pt>
                <c:pt idx="1158">
                  <c:v>-0.67870100000000511</c:v>
                </c:pt>
                <c:pt idx="1159">
                  <c:v>-0.67559200000000064</c:v>
                </c:pt>
                <c:pt idx="1160">
                  <c:v>-0.67358300000000004</c:v>
                </c:pt>
                <c:pt idx="1161">
                  <c:v>-0.67071800000000326</c:v>
                </c:pt>
                <c:pt idx="1162">
                  <c:v>-0.66898400000000313</c:v>
                </c:pt>
                <c:pt idx="1163">
                  <c:v>-0.66667900000000579</c:v>
                </c:pt>
                <c:pt idx="1164">
                  <c:v>-0.66657699999999998</c:v>
                </c:pt>
                <c:pt idx="1165">
                  <c:v>-0.66371600000000064</c:v>
                </c:pt>
                <c:pt idx="1166">
                  <c:v>-0.66293299999999999</c:v>
                </c:pt>
                <c:pt idx="1167">
                  <c:v>-0.66137800000000291</c:v>
                </c:pt>
                <c:pt idx="1168">
                  <c:v>-0.66131399999999996</c:v>
                </c:pt>
                <c:pt idx="1169">
                  <c:v>-0.65963799999999995</c:v>
                </c:pt>
                <c:pt idx="1170">
                  <c:v>-0.65882300000000338</c:v>
                </c:pt>
                <c:pt idx="1171">
                  <c:v>-0.6579800000000029</c:v>
                </c:pt>
                <c:pt idx="1172">
                  <c:v>-0.65364000000000511</c:v>
                </c:pt>
                <c:pt idx="1173">
                  <c:v>-0.65332600000000063</c:v>
                </c:pt>
                <c:pt idx="1174">
                  <c:v>-0.64790499999999995</c:v>
                </c:pt>
                <c:pt idx="1175">
                  <c:v>-0.64640299999999951</c:v>
                </c:pt>
                <c:pt idx="1176">
                  <c:v>-0.64384000000000419</c:v>
                </c:pt>
                <c:pt idx="1177">
                  <c:v>-0.63935200000000003</c:v>
                </c:pt>
                <c:pt idx="1178">
                  <c:v>-0.63704500000000452</c:v>
                </c:pt>
                <c:pt idx="1179">
                  <c:v>-0.63689500000000465</c:v>
                </c:pt>
                <c:pt idx="1180">
                  <c:v>-0.63211200000000001</c:v>
                </c:pt>
                <c:pt idx="1181">
                  <c:v>-0.63074500000000511</c:v>
                </c:pt>
                <c:pt idx="1182">
                  <c:v>-0.62714600000000065</c:v>
                </c:pt>
                <c:pt idx="1183">
                  <c:v>-0.62286300000000061</c:v>
                </c:pt>
                <c:pt idx="1184">
                  <c:v>-0.62219300000000255</c:v>
                </c:pt>
                <c:pt idx="1185">
                  <c:v>-0.6216300000000029</c:v>
                </c:pt>
                <c:pt idx="1186">
                  <c:v>-0.60973500000000325</c:v>
                </c:pt>
                <c:pt idx="1187">
                  <c:v>-0.60540899999999997</c:v>
                </c:pt>
                <c:pt idx="1188">
                  <c:v>-0.60493100000000255</c:v>
                </c:pt>
                <c:pt idx="1189">
                  <c:v>-0.59852899999999731</c:v>
                </c:pt>
                <c:pt idx="1190">
                  <c:v>-0.59614500000000059</c:v>
                </c:pt>
                <c:pt idx="1191">
                  <c:v>-0.5955249999999972</c:v>
                </c:pt>
                <c:pt idx="1192">
                  <c:v>-0.59518699999999636</c:v>
                </c:pt>
                <c:pt idx="1193">
                  <c:v>-0.59054899999999766</c:v>
                </c:pt>
                <c:pt idx="1194">
                  <c:v>-0.59004000000000023</c:v>
                </c:pt>
                <c:pt idx="1195">
                  <c:v>-0.58991199999999766</c:v>
                </c:pt>
                <c:pt idx="1196">
                  <c:v>-0.58703299999999636</c:v>
                </c:pt>
                <c:pt idx="1197">
                  <c:v>-0.58559599999999956</c:v>
                </c:pt>
                <c:pt idx="1198">
                  <c:v>-0.58511199999999719</c:v>
                </c:pt>
                <c:pt idx="1199">
                  <c:v>-0.58418399999999648</c:v>
                </c:pt>
                <c:pt idx="1200">
                  <c:v>-0.58338199999999696</c:v>
                </c:pt>
                <c:pt idx="1201">
                  <c:v>-0.58327799999999697</c:v>
                </c:pt>
                <c:pt idx="1202">
                  <c:v>-0.58177200000000018</c:v>
                </c:pt>
                <c:pt idx="1203">
                  <c:v>-0.58071099999999731</c:v>
                </c:pt>
                <c:pt idx="1204">
                  <c:v>-0.58004000000000022</c:v>
                </c:pt>
                <c:pt idx="1205">
                  <c:v>-0.57977299999999998</c:v>
                </c:pt>
                <c:pt idx="1206">
                  <c:v>-0.5777240000000029</c:v>
                </c:pt>
                <c:pt idx="1207">
                  <c:v>-0.5728529999999995</c:v>
                </c:pt>
                <c:pt idx="1208">
                  <c:v>-0.5727780000000029</c:v>
                </c:pt>
                <c:pt idx="1209">
                  <c:v>-0.57154000000000005</c:v>
                </c:pt>
                <c:pt idx="1210">
                  <c:v>-0.56982100000000302</c:v>
                </c:pt>
                <c:pt idx="1211">
                  <c:v>-0.56923800000000002</c:v>
                </c:pt>
                <c:pt idx="1212">
                  <c:v>-0.56878499999999999</c:v>
                </c:pt>
                <c:pt idx="1213">
                  <c:v>-0.56758599999999959</c:v>
                </c:pt>
                <c:pt idx="1214">
                  <c:v>-0.55962100000000325</c:v>
                </c:pt>
                <c:pt idx="1215">
                  <c:v>-0.55811299999999708</c:v>
                </c:pt>
                <c:pt idx="1216">
                  <c:v>-0.55774699999999999</c:v>
                </c:pt>
                <c:pt idx="1217">
                  <c:v>-0.55741499999999744</c:v>
                </c:pt>
                <c:pt idx="1218">
                  <c:v>-0.55553699999999651</c:v>
                </c:pt>
                <c:pt idx="1219">
                  <c:v>-0.55310000000000004</c:v>
                </c:pt>
                <c:pt idx="1220">
                  <c:v>-0.54970500000000255</c:v>
                </c:pt>
                <c:pt idx="1221">
                  <c:v>-0.5463339999999971</c:v>
                </c:pt>
                <c:pt idx="1222">
                  <c:v>-0.54428500000000002</c:v>
                </c:pt>
                <c:pt idx="1223">
                  <c:v>-0.53751899999999708</c:v>
                </c:pt>
                <c:pt idx="1224">
                  <c:v>-0.537161</c:v>
                </c:pt>
                <c:pt idx="1225">
                  <c:v>-0.5341089999999995</c:v>
                </c:pt>
                <c:pt idx="1226">
                  <c:v>-0.53075099999999997</c:v>
                </c:pt>
                <c:pt idx="1227">
                  <c:v>-0.52862799999999999</c:v>
                </c:pt>
                <c:pt idx="1228">
                  <c:v>-0.522617</c:v>
                </c:pt>
                <c:pt idx="1229">
                  <c:v>-0.52205400000000002</c:v>
                </c:pt>
                <c:pt idx="1230">
                  <c:v>-0.51488800000000001</c:v>
                </c:pt>
                <c:pt idx="1231">
                  <c:v>-0.51180300000000001</c:v>
                </c:pt>
                <c:pt idx="1232">
                  <c:v>-0.50610100000000002</c:v>
                </c:pt>
                <c:pt idx="1233">
                  <c:v>-0.50270499999999996</c:v>
                </c:pt>
                <c:pt idx="1234">
                  <c:v>-0.49954900000000002</c:v>
                </c:pt>
                <c:pt idx="1235">
                  <c:v>-0.49941300000000038</c:v>
                </c:pt>
                <c:pt idx="1236">
                  <c:v>-0.49672900000000031</c:v>
                </c:pt>
                <c:pt idx="1237">
                  <c:v>-0.49571600000000032</c:v>
                </c:pt>
                <c:pt idx="1238">
                  <c:v>-0.49291900000000038</c:v>
                </c:pt>
                <c:pt idx="1239">
                  <c:v>-0.49145700000000031</c:v>
                </c:pt>
                <c:pt idx="1240">
                  <c:v>-0.49040200000000145</c:v>
                </c:pt>
                <c:pt idx="1241">
                  <c:v>-0.4891950000000001</c:v>
                </c:pt>
                <c:pt idx="1242">
                  <c:v>-0.48636700000000038</c:v>
                </c:pt>
                <c:pt idx="1243">
                  <c:v>-0.47881500000000032</c:v>
                </c:pt>
                <c:pt idx="1244">
                  <c:v>-0.47837000000000163</c:v>
                </c:pt>
                <c:pt idx="1245">
                  <c:v>-0.46889500000000001</c:v>
                </c:pt>
                <c:pt idx="1246">
                  <c:v>-0.46868800000000038</c:v>
                </c:pt>
                <c:pt idx="1247">
                  <c:v>-0.46588900000000127</c:v>
                </c:pt>
                <c:pt idx="1248">
                  <c:v>-0.46570900000000004</c:v>
                </c:pt>
                <c:pt idx="1249">
                  <c:v>-0.45675400000000005</c:v>
                </c:pt>
                <c:pt idx="1250">
                  <c:v>-0.45636500000000002</c:v>
                </c:pt>
                <c:pt idx="1251">
                  <c:v>-0.45447200000000032</c:v>
                </c:pt>
                <c:pt idx="1252">
                  <c:v>-0.45092200000000032</c:v>
                </c:pt>
                <c:pt idx="1253">
                  <c:v>-0.44480500000000012</c:v>
                </c:pt>
                <c:pt idx="1254">
                  <c:v>-0.4444290000000003</c:v>
                </c:pt>
                <c:pt idx="1255">
                  <c:v>-0.44305700000000015</c:v>
                </c:pt>
                <c:pt idx="1256">
                  <c:v>-0.43909500000000001</c:v>
                </c:pt>
                <c:pt idx="1257">
                  <c:v>-0.43689900000000031</c:v>
                </c:pt>
                <c:pt idx="1258">
                  <c:v>-0.4362990000000001</c:v>
                </c:pt>
                <c:pt idx="1259">
                  <c:v>-0.43187700000000145</c:v>
                </c:pt>
                <c:pt idx="1260">
                  <c:v>-0.42506200000000038</c:v>
                </c:pt>
                <c:pt idx="1261">
                  <c:v>-0.42397300000000032</c:v>
                </c:pt>
                <c:pt idx="1262">
                  <c:v>-0.4220910000000001</c:v>
                </c:pt>
                <c:pt idx="1263">
                  <c:v>-0.4177570000000001</c:v>
                </c:pt>
                <c:pt idx="1264">
                  <c:v>-0.41620200000000002</c:v>
                </c:pt>
                <c:pt idx="1265">
                  <c:v>-0.40199800000000002</c:v>
                </c:pt>
                <c:pt idx="1266">
                  <c:v>-0.40190100000000001</c:v>
                </c:pt>
                <c:pt idx="1267">
                  <c:v>-0.401252</c:v>
                </c:pt>
                <c:pt idx="1268">
                  <c:v>-0.40118100000000001</c:v>
                </c:pt>
                <c:pt idx="1269">
                  <c:v>-0.38333000000000145</c:v>
                </c:pt>
                <c:pt idx="1270">
                  <c:v>-0.38297700000000146</c:v>
                </c:pt>
                <c:pt idx="1271">
                  <c:v>-0.38131700000000163</c:v>
                </c:pt>
                <c:pt idx="1272">
                  <c:v>-0.37937800000000238</c:v>
                </c:pt>
                <c:pt idx="1273">
                  <c:v>-0.37833000000000128</c:v>
                </c:pt>
                <c:pt idx="1274">
                  <c:v>-0.3757930000000001</c:v>
                </c:pt>
                <c:pt idx="1275">
                  <c:v>-0.37317600000000145</c:v>
                </c:pt>
                <c:pt idx="1276">
                  <c:v>-0.37121300000000002</c:v>
                </c:pt>
                <c:pt idx="1277">
                  <c:v>-0.36895000000000128</c:v>
                </c:pt>
                <c:pt idx="1278">
                  <c:v>-0.36736800000000192</c:v>
                </c:pt>
                <c:pt idx="1279">
                  <c:v>-0.36723</c:v>
                </c:pt>
                <c:pt idx="1280">
                  <c:v>-0.36528800000000128</c:v>
                </c:pt>
                <c:pt idx="1281">
                  <c:v>-0.36317000000000038</c:v>
                </c:pt>
                <c:pt idx="1282">
                  <c:v>-0.36304000000000008</c:v>
                </c:pt>
                <c:pt idx="1283">
                  <c:v>-0.36259000000000002</c:v>
                </c:pt>
                <c:pt idx="1284">
                  <c:v>-0.361591</c:v>
                </c:pt>
                <c:pt idx="1285">
                  <c:v>-0.35818700000000031</c:v>
                </c:pt>
                <c:pt idx="1286">
                  <c:v>-0.35373400000000005</c:v>
                </c:pt>
                <c:pt idx="1287">
                  <c:v>-0.35122500000000001</c:v>
                </c:pt>
                <c:pt idx="1288">
                  <c:v>-0.34331700000000037</c:v>
                </c:pt>
                <c:pt idx="1289">
                  <c:v>-0.34237300000000037</c:v>
                </c:pt>
                <c:pt idx="1290">
                  <c:v>-0.33786100000000163</c:v>
                </c:pt>
                <c:pt idx="1291">
                  <c:v>-0.33712400000000192</c:v>
                </c:pt>
                <c:pt idx="1292">
                  <c:v>-0.3313840000000029</c:v>
                </c:pt>
                <c:pt idx="1293">
                  <c:v>-0.33096400000000192</c:v>
                </c:pt>
                <c:pt idx="1294">
                  <c:v>-0.32834900000000128</c:v>
                </c:pt>
                <c:pt idx="1295">
                  <c:v>-0.32774200000000031</c:v>
                </c:pt>
                <c:pt idx="1296">
                  <c:v>-0.32749600000000145</c:v>
                </c:pt>
                <c:pt idx="1297">
                  <c:v>-0.327295</c:v>
                </c:pt>
                <c:pt idx="1298">
                  <c:v>-0.32600500000000032</c:v>
                </c:pt>
                <c:pt idx="1299">
                  <c:v>-0.32437500000000163</c:v>
                </c:pt>
                <c:pt idx="1300">
                  <c:v>-0.32346600000000192</c:v>
                </c:pt>
                <c:pt idx="1301">
                  <c:v>-0.31966300000000031</c:v>
                </c:pt>
                <c:pt idx="1302">
                  <c:v>-0.31879200000000002</c:v>
                </c:pt>
                <c:pt idx="1303">
                  <c:v>-0.31461100000000031</c:v>
                </c:pt>
                <c:pt idx="1304">
                  <c:v>-0.30984200000000145</c:v>
                </c:pt>
                <c:pt idx="1305">
                  <c:v>-0.30976100000000001</c:v>
                </c:pt>
                <c:pt idx="1306">
                  <c:v>-0.30717300000000008</c:v>
                </c:pt>
                <c:pt idx="1307">
                  <c:v>-0.305091</c:v>
                </c:pt>
                <c:pt idx="1308">
                  <c:v>-0.30450100000000002</c:v>
                </c:pt>
                <c:pt idx="1309">
                  <c:v>-0.30290200000000145</c:v>
                </c:pt>
                <c:pt idx="1310">
                  <c:v>-0.30167200000000038</c:v>
                </c:pt>
                <c:pt idx="1311">
                  <c:v>-0.29680500000000032</c:v>
                </c:pt>
                <c:pt idx="1312">
                  <c:v>-0.29479300000000003</c:v>
                </c:pt>
                <c:pt idx="1313">
                  <c:v>-0.29313500000000003</c:v>
                </c:pt>
                <c:pt idx="1314">
                  <c:v>-0.29269600000000001</c:v>
                </c:pt>
                <c:pt idx="1315">
                  <c:v>-0.29197400000000145</c:v>
                </c:pt>
                <c:pt idx="1316">
                  <c:v>-0.29139800000000032</c:v>
                </c:pt>
                <c:pt idx="1317">
                  <c:v>-0.29130000000000139</c:v>
                </c:pt>
                <c:pt idx="1318">
                  <c:v>-0.28501600000000032</c:v>
                </c:pt>
                <c:pt idx="1319">
                  <c:v>-0.28253</c:v>
                </c:pt>
                <c:pt idx="1320">
                  <c:v>-0.27869900000000003</c:v>
                </c:pt>
                <c:pt idx="1321">
                  <c:v>-0.27494500000000011</c:v>
                </c:pt>
                <c:pt idx="1322">
                  <c:v>-0.27444000000000002</c:v>
                </c:pt>
                <c:pt idx="1323">
                  <c:v>-0.27185000000000031</c:v>
                </c:pt>
                <c:pt idx="1324">
                  <c:v>-0.26992700000000008</c:v>
                </c:pt>
                <c:pt idx="1325">
                  <c:v>-0.264405</c:v>
                </c:pt>
                <c:pt idx="1326">
                  <c:v>-0.2613990000000001</c:v>
                </c:pt>
                <c:pt idx="1327">
                  <c:v>-0.25314299999999995</c:v>
                </c:pt>
                <c:pt idx="1328">
                  <c:v>-0.24465799999999999</c:v>
                </c:pt>
                <c:pt idx="1329">
                  <c:v>-0.24092700000000067</c:v>
                </c:pt>
                <c:pt idx="1330">
                  <c:v>-0.24021100000000079</c:v>
                </c:pt>
                <c:pt idx="1331">
                  <c:v>-0.2326</c:v>
                </c:pt>
                <c:pt idx="1332">
                  <c:v>-0.23239899999999999</c:v>
                </c:pt>
                <c:pt idx="1333">
                  <c:v>-0.22841300000000084</c:v>
                </c:pt>
                <c:pt idx="1334">
                  <c:v>-0.22416800000000006</c:v>
                </c:pt>
                <c:pt idx="1335">
                  <c:v>-0.22338200000000005</c:v>
                </c:pt>
                <c:pt idx="1336">
                  <c:v>-0.21613399999999999</c:v>
                </c:pt>
                <c:pt idx="1337">
                  <c:v>-0.21074600000000102</c:v>
                </c:pt>
                <c:pt idx="1338">
                  <c:v>-0.21027000000000001</c:v>
                </c:pt>
                <c:pt idx="1339">
                  <c:v>-0.208675</c:v>
                </c:pt>
                <c:pt idx="1340">
                  <c:v>-0.20286100000000001</c:v>
                </c:pt>
                <c:pt idx="1341">
                  <c:v>-0.19415000000000002</c:v>
                </c:pt>
                <c:pt idx="1342">
                  <c:v>-0.19048900000000024</c:v>
                </c:pt>
                <c:pt idx="1343">
                  <c:v>-0.18608000000000041</c:v>
                </c:pt>
                <c:pt idx="1344">
                  <c:v>-0.18264100000000041</c:v>
                </c:pt>
                <c:pt idx="1345">
                  <c:v>-0.17851300000000078</c:v>
                </c:pt>
                <c:pt idx="1346">
                  <c:v>-0.17664400000000041</c:v>
                </c:pt>
                <c:pt idx="1347">
                  <c:v>-0.17454100000000067</c:v>
                </c:pt>
                <c:pt idx="1348">
                  <c:v>-0.17352500000000001</c:v>
                </c:pt>
                <c:pt idx="1349">
                  <c:v>-0.17338700000000001</c:v>
                </c:pt>
                <c:pt idx="1350">
                  <c:v>-0.16143600000000044</c:v>
                </c:pt>
                <c:pt idx="1351">
                  <c:v>-0.16031600000000004</c:v>
                </c:pt>
                <c:pt idx="1352">
                  <c:v>-0.14855599999999999</c:v>
                </c:pt>
                <c:pt idx="1353">
                  <c:v>-0.14690100000000067</c:v>
                </c:pt>
                <c:pt idx="1354">
                  <c:v>-0.142677</c:v>
                </c:pt>
                <c:pt idx="1355">
                  <c:v>-0.13175999999999999</c:v>
                </c:pt>
                <c:pt idx="1356">
                  <c:v>-0.13139200000000001</c:v>
                </c:pt>
                <c:pt idx="1357">
                  <c:v>-0.11667900000000003</c:v>
                </c:pt>
                <c:pt idx="1358">
                  <c:v>-0.11638999999999958</c:v>
                </c:pt>
                <c:pt idx="1359">
                  <c:v>-0.11613900000000006</c:v>
                </c:pt>
                <c:pt idx="1360">
                  <c:v>-0.11285500000000001</c:v>
                </c:pt>
                <c:pt idx="1361">
                  <c:v>-0.10711900000000002</c:v>
                </c:pt>
                <c:pt idx="1362">
                  <c:v>-0.105977</c:v>
                </c:pt>
                <c:pt idx="1363">
                  <c:v>-9.5240000000000005E-2</c:v>
                </c:pt>
                <c:pt idx="1364">
                  <c:v>-9.4965000000000521E-2</c:v>
                </c:pt>
                <c:pt idx="1365">
                  <c:v>-9.3855000000000757E-2</c:v>
                </c:pt>
                <c:pt idx="1366">
                  <c:v>-9.0888000000000024E-2</c:v>
                </c:pt>
                <c:pt idx="1367">
                  <c:v>-8.8820000000000579E-2</c:v>
                </c:pt>
                <c:pt idx="1368">
                  <c:v>-7.9607000000000094E-2</c:v>
                </c:pt>
                <c:pt idx="1369">
                  <c:v>-7.6113000000000083E-2</c:v>
                </c:pt>
                <c:pt idx="1370">
                  <c:v>-7.3762000000000341E-2</c:v>
                </c:pt>
                <c:pt idx="1371">
                  <c:v>-6.5991000000000036E-2</c:v>
                </c:pt>
                <c:pt idx="1372">
                  <c:v>-6.5924000000000024E-2</c:v>
                </c:pt>
                <c:pt idx="1373">
                  <c:v>-5.7426000000000151E-2</c:v>
                </c:pt>
                <c:pt idx="1374">
                  <c:v>-5.6957000000000022E-2</c:v>
                </c:pt>
                <c:pt idx="1375">
                  <c:v>-5.4646000000000049E-2</c:v>
                </c:pt>
                <c:pt idx="1376">
                  <c:v>-5.3679999999999985E-2</c:v>
                </c:pt>
                <c:pt idx="1377">
                  <c:v>-5.1015000000000033E-2</c:v>
                </c:pt>
                <c:pt idx="1378">
                  <c:v>-3.9215000000000055E-2</c:v>
                </c:pt>
                <c:pt idx="1379">
                  <c:v>-3.4314000000000004E-2</c:v>
                </c:pt>
                <c:pt idx="1380">
                  <c:v>-3.0840000000000065E-2</c:v>
                </c:pt>
                <c:pt idx="1381">
                  <c:v>-2.2170000000000016E-2</c:v>
                </c:pt>
                <c:pt idx="1382">
                  <c:v>-1.8215000000000005E-2</c:v>
                </c:pt>
                <c:pt idx="1383">
                  <c:v>-1.5278999999999996E-2</c:v>
                </c:pt>
                <c:pt idx="1384">
                  <c:v>-9.421000000000004E-3</c:v>
                </c:pt>
                <c:pt idx="1385">
                  <c:v>-8.4790000000000264E-3</c:v>
                </c:pt>
                <c:pt idx="1386">
                  <c:v>-5.3790000000000331E-3</c:v>
                </c:pt>
                <c:pt idx="1387">
                  <c:v>2.4800000000000056E-3</c:v>
                </c:pt>
                <c:pt idx="1388">
                  <c:v>3.9350000000000001E-3</c:v>
                </c:pt>
                <c:pt idx="1389">
                  <c:v>1.3698999999999998E-2</c:v>
                </c:pt>
                <c:pt idx="1390">
                  <c:v>1.6293999999999999E-2</c:v>
                </c:pt>
                <c:pt idx="1391">
                  <c:v>2.1539000000000041E-2</c:v>
                </c:pt>
                <c:pt idx="1392">
                  <c:v>3.3101999999999999E-2</c:v>
                </c:pt>
                <c:pt idx="1393">
                  <c:v>3.9009000000000044E-2</c:v>
                </c:pt>
                <c:pt idx="1394">
                  <c:v>4.1236000000000002E-2</c:v>
                </c:pt>
                <c:pt idx="1395">
                  <c:v>5.3329000000000022E-2</c:v>
                </c:pt>
                <c:pt idx="1396">
                  <c:v>5.6899000000000033E-2</c:v>
                </c:pt>
                <c:pt idx="1397">
                  <c:v>5.7184000000000068E-2</c:v>
                </c:pt>
                <c:pt idx="1398">
                  <c:v>5.984400000000005E-2</c:v>
                </c:pt>
                <c:pt idx="1399">
                  <c:v>6.1715000000000075E-2</c:v>
                </c:pt>
                <c:pt idx="1400">
                  <c:v>7.464800000000002E-2</c:v>
                </c:pt>
                <c:pt idx="1401">
                  <c:v>7.8330000000000122E-2</c:v>
                </c:pt>
                <c:pt idx="1402">
                  <c:v>8.9178000000000063E-2</c:v>
                </c:pt>
                <c:pt idx="1403">
                  <c:v>8.9411000000000018E-2</c:v>
                </c:pt>
                <c:pt idx="1404">
                  <c:v>9.7225000000000061E-2</c:v>
                </c:pt>
                <c:pt idx="1405">
                  <c:v>0.10205400000000002</c:v>
                </c:pt>
                <c:pt idx="1406">
                  <c:v>0.12428000000000022</c:v>
                </c:pt>
                <c:pt idx="1407">
                  <c:v>0.12465000000000002</c:v>
                </c:pt>
                <c:pt idx="1408">
                  <c:v>0.12839200000000001</c:v>
                </c:pt>
                <c:pt idx="1409">
                  <c:v>0.13286600000000001</c:v>
                </c:pt>
                <c:pt idx="1410">
                  <c:v>0.132877</c:v>
                </c:pt>
                <c:pt idx="1411">
                  <c:v>0.14031800000000041</c:v>
                </c:pt>
                <c:pt idx="1412">
                  <c:v>0.14132500000000001</c:v>
                </c:pt>
                <c:pt idx="1413">
                  <c:v>0.14378600000000041</c:v>
                </c:pt>
                <c:pt idx="1414">
                  <c:v>0.15248000000000078</c:v>
                </c:pt>
                <c:pt idx="1415">
                  <c:v>0.15846800000000119</c:v>
                </c:pt>
                <c:pt idx="1416">
                  <c:v>0.16281000000000009</c:v>
                </c:pt>
                <c:pt idx="1417">
                  <c:v>0.16546100000000044</c:v>
                </c:pt>
                <c:pt idx="1418">
                  <c:v>0.17922800000000041</c:v>
                </c:pt>
                <c:pt idx="1419">
                  <c:v>0.18673200000000079</c:v>
                </c:pt>
                <c:pt idx="1420">
                  <c:v>0.21746600000000102</c:v>
                </c:pt>
                <c:pt idx="1421">
                  <c:v>0.22497500000000006</c:v>
                </c:pt>
                <c:pt idx="1422">
                  <c:v>0.23091500000000079</c:v>
                </c:pt>
                <c:pt idx="1423">
                  <c:v>0.23197100000000001</c:v>
                </c:pt>
                <c:pt idx="1424">
                  <c:v>0.24049400000000093</c:v>
                </c:pt>
                <c:pt idx="1425">
                  <c:v>0.26002900000000001</c:v>
                </c:pt>
                <c:pt idx="1426">
                  <c:v>0.26294800000000002</c:v>
                </c:pt>
                <c:pt idx="1427">
                  <c:v>0.263546</c:v>
                </c:pt>
                <c:pt idx="1428">
                  <c:v>0.26832200000000145</c:v>
                </c:pt>
                <c:pt idx="1429">
                  <c:v>0.26875099999999996</c:v>
                </c:pt>
                <c:pt idx="1430">
                  <c:v>0.26903900000000003</c:v>
                </c:pt>
                <c:pt idx="1431">
                  <c:v>0.27071300000000004</c:v>
                </c:pt>
                <c:pt idx="1432">
                  <c:v>0.2716610000000001</c:v>
                </c:pt>
                <c:pt idx="1433">
                  <c:v>0.28834500000000002</c:v>
                </c:pt>
                <c:pt idx="1434">
                  <c:v>0.2937530000000001</c:v>
                </c:pt>
                <c:pt idx="1435">
                  <c:v>0.299705</c:v>
                </c:pt>
                <c:pt idx="1436">
                  <c:v>0.31084500000000032</c:v>
                </c:pt>
                <c:pt idx="1437">
                  <c:v>0.31310900000000008</c:v>
                </c:pt>
                <c:pt idx="1438">
                  <c:v>0.31453600000000032</c:v>
                </c:pt>
                <c:pt idx="1439">
                  <c:v>0.33042000000000238</c:v>
                </c:pt>
                <c:pt idx="1440">
                  <c:v>0.34463600000000011</c:v>
                </c:pt>
                <c:pt idx="1441">
                  <c:v>0.35435200000000128</c:v>
                </c:pt>
                <c:pt idx="1442">
                  <c:v>0.36228500000000002</c:v>
                </c:pt>
                <c:pt idx="1443">
                  <c:v>0.36635000000000145</c:v>
                </c:pt>
                <c:pt idx="1444">
                  <c:v>0.36871100000000001</c:v>
                </c:pt>
                <c:pt idx="1445">
                  <c:v>0.37027300000000002</c:v>
                </c:pt>
                <c:pt idx="1446">
                  <c:v>0.37462500000000032</c:v>
                </c:pt>
                <c:pt idx="1447">
                  <c:v>0.37474400000000002</c:v>
                </c:pt>
                <c:pt idx="1448">
                  <c:v>0.38114300000000001</c:v>
                </c:pt>
                <c:pt idx="1449">
                  <c:v>0.38210200000000127</c:v>
                </c:pt>
                <c:pt idx="1450">
                  <c:v>0.39242400000000238</c:v>
                </c:pt>
                <c:pt idx="1451">
                  <c:v>0.41399800000000031</c:v>
                </c:pt>
                <c:pt idx="1452">
                  <c:v>0.41593400000000008</c:v>
                </c:pt>
                <c:pt idx="1453">
                  <c:v>0.41612600000000038</c:v>
                </c:pt>
                <c:pt idx="1454">
                  <c:v>0.43079300000000004</c:v>
                </c:pt>
                <c:pt idx="1455">
                  <c:v>0.43505800000000128</c:v>
                </c:pt>
                <c:pt idx="1456">
                  <c:v>0.43927900000000031</c:v>
                </c:pt>
                <c:pt idx="1457">
                  <c:v>0.43999800000000128</c:v>
                </c:pt>
                <c:pt idx="1458">
                  <c:v>0.46742100000000031</c:v>
                </c:pt>
                <c:pt idx="1459">
                  <c:v>0.48256100000000002</c:v>
                </c:pt>
                <c:pt idx="1460">
                  <c:v>0.48515900000000001</c:v>
                </c:pt>
                <c:pt idx="1461">
                  <c:v>0.48940200000000139</c:v>
                </c:pt>
                <c:pt idx="1462">
                  <c:v>0.50805100000000003</c:v>
                </c:pt>
                <c:pt idx="1463">
                  <c:v>0.51453599999999744</c:v>
                </c:pt>
                <c:pt idx="1464">
                  <c:v>0.52081699999999709</c:v>
                </c:pt>
                <c:pt idx="1465">
                  <c:v>0.54255299999999651</c:v>
                </c:pt>
                <c:pt idx="1466">
                  <c:v>0.54927099999999951</c:v>
                </c:pt>
                <c:pt idx="1467">
                  <c:v>0.56133999999999951</c:v>
                </c:pt>
                <c:pt idx="1468">
                  <c:v>0.56223800000000002</c:v>
                </c:pt>
                <c:pt idx="1469">
                  <c:v>0.57722200000000001</c:v>
                </c:pt>
                <c:pt idx="1470">
                  <c:v>0.59699100000000072</c:v>
                </c:pt>
                <c:pt idx="1471">
                  <c:v>0.59981699999999638</c:v>
                </c:pt>
                <c:pt idx="1472">
                  <c:v>0.61009000000000291</c:v>
                </c:pt>
                <c:pt idx="1473">
                  <c:v>0.61351299999999709</c:v>
                </c:pt>
                <c:pt idx="1474">
                  <c:v>0.61969200000000291</c:v>
                </c:pt>
                <c:pt idx="1475">
                  <c:v>0.62134000000000289</c:v>
                </c:pt>
                <c:pt idx="1476">
                  <c:v>0.62864000000000453</c:v>
                </c:pt>
                <c:pt idx="1477">
                  <c:v>0.63199200000000255</c:v>
                </c:pt>
                <c:pt idx="1478">
                  <c:v>0.65472400000000452</c:v>
                </c:pt>
                <c:pt idx="1479">
                  <c:v>0.66263500000000453</c:v>
                </c:pt>
                <c:pt idx="1480">
                  <c:v>0.6721650000000029</c:v>
                </c:pt>
                <c:pt idx="1481">
                  <c:v>0.67766200000000065</c:v>
                </c:pt>
                <c:pt idx="1482">
                  <c:v>0.68096600000000018</c:v>
                </c:pt>
                <c:pt idx="1483">
                  <c:v>0.6993600000000002</c:v>
                </c:pt>
                <c:pt idx="1484">
                  <c:v>0.70868600000000004</c:v>
                </c:pt>
                <c:pt idx="1485">
                  <c:v>0.71806999999999999</c:v>
                </c:pt>
                <c:pt idx="1486">
                  <c:v>0.71994800000000325</c:v>
                </c:pt>
                <c:pt idx="1487">
                  <c:v>0.721966</c:v>
                </c:pt>
                <c:pt idx="1488">
                  <c:v>0.74862400000000384</c:v>
                </c:pt>
                <c:pt idx="1489">
                  <c:v>0.76434000000000291</c:v>
                </c:pt>
                <c:pt idx="1490">
                  <c:v>0.76535100000000289</c:v>
                </c:pt>
                <c:pt idx="1491">
                  <c:v>0.77555099999999977</c:v>
                </c:pt>
                <c:pt idx="1492">
                  <c:v>0.78153199999999956</c:v>
                </c:pt>
                <c:pt idx="1493">
                  <c:v>0.78717400000000004</c:v>
                </c:pt>
                <c:pt idx="1494">
                  <c:v>0.79136599999999957</c:v>
                </c:pt>
                <c:pt idx="1495">
                  <c:v>0.79867699999999997</c:v>
                </c:pt>
                <c:pt idx="1496">
                  <c:v>0.79952800000000002</c:v>
                </c:pt>
                <c:pt idx="1497">
                  <c:v>0.80215199999999998</c:v>
                </c:pt>
                <c:pt idx="1498">
                  <c:v>0.80913000000000002</c:v>
                </c:pt>
                <c:pt idx="1499">
                  <c:v>0.82463399999999998</c:v>
                </c:pt>
                <c:pt idx="1500">
                  <c:v>0.82686300000000001</c:v>
                </c:pt>
                <c:pt idx="1501">
                  <c:v>0.8397080000000029</c:v>
                </c:pt>
                <c:pt idx="1502">
                  <c:v>0.84249600000000002</c:v>
                </c:pt>
                <c:pt idx="1503">
                  <c:v>0.85110000000000063</c:v>
                </c:pt>
                <c:pt idx="1504">
                  <c:v>0.85213000000000005</c:v>
                </c:pt>
                <c:pt idx="1505">
                  <c:v>0.85220200000000002</c:v>
                </c:pt>
                <c:pt idx="1506">
                  <c:v>0.85392500000000326</c:v>
                </c:pt>
                <c:pt idx="1507">
                  <c:v>0.86290900000000326</c:v>
                </c:pt>
                <c:pt idx="1508">
                  <c:v>0.87692400000000326</c:v>
                </c:pt>
                <c:pt idx="1509">
                  <c:v>0.87889700000000326</c:v>
                </c:pt>
                <c:pt idx="1510">
                  <c:v>0.87969600000000325</c:v>
                </c:pt>
                <c:pt idx="1511">
                  <c:v>0.88136099999999673</c:v>
                </c:pt>
                <c:pt idx="1512">
                  <c:v>0.89433699999999638</c:v>
                </c:pt>
                <c:pt idx="1513">
                  <c:v>0.89597900000000075</c:v>
                </c:pt>
                <c:pt idx="1514">
                  <c:v>0.89647299999999697</c:v>
                </c:pt>
                <c:pt idx="1515">
                  <c:v>0.91152999999999951</c:v>
                </c:pt>
                <c:pt idx="1516">
                  <c:v>0.91535</c:v>
                </c:pt>
                <c:pt idx="1517">
                  <c:v>0.9263439999999995</c:v>
                </c:pt>
                <c:pt idx="1518">
                  <c:v>0.92878300000000003</c:v>
                </c:pt>
                <c:pt idx="1519">
                  <c:v>0.94625599999999999</c:v>
                </c:pt>
                <c:pt idx="1520">
                  <c:v>0.96495299999999951</c:v>
                </c:pt>
                <c:pt idx="1521">
                  <c:v>0.99665499999999996</c:v>
                </c:pt>
                <c:pt idx="1522">
                  <c:v>1.0015799999999944</c:v>
                </c:pt>
                <c:pt idx="1523">
                  <c:v>1.00681</c:v>
                </c:pt>
                <c:pt idx="1524">
                  <c:v>1.01678</c:v>
                </c:pt>
                <c:pt idx="1525">
                  <c:v>1.01925</c:v>
                </c:pt>
                <c:pt idx="1526">
                  <c:v>1.0860399999999999</c:v>
                </c:pt>
                <c:pt idx="1527">
                  <c:v>1.0982400000000001</c:v>
                </c:pt>
                <c:pt idx="1528">
                  <c:v>1.13158</c:v>
                </c:pt>
                <c:pt idx="1529">
                  <c:v>1.14178</c:v>
                </c:pt>
                <c:pt idx="1530">
                  <c:v>1.1815199999999999</c:v>
                </c:pt>
                <c:pt idx="1531">
                  <c:v>1.1875199999999999</c:v>
                </c:pt>
                <c:pt idx="1532">
                  <c:v>1.2867</c:v>
                </c:pt>
                <c:pt idx="1533">
                  <c:v>1.67486</c:v>
                </c:pt>
                <c:pt idx="1534">
                  <c:v>2.1271499999999999</c:v>
                </c:pt>
              </c:numCache>
            </c:numRef>
          </c:xVal>
          <c:yVal>
            <c:numRef>
              <c:f>data_Mexico!$D$2:$D$1600</c:f>
              <c:numCache>
                <c:formatCode>General</c:formatCode>
                <c:ptCount val="1599"/>
                <c:pt idx="233">
                  <c:v>369.10160000000002</c:v>
                </c:pt>
                <c:pt idx="244">
                  <c:v>420.59410000000003</c:v>
                </c:pt>
                <c:pt idx="311">
                  <c:v>392.39240000000001</c:v>
                </c:pt>
                <c:pt idx="327">
                  <c:v>421.2971999999981</c:v>
                </c:pt>
                <c:pt idx="335">
                  <c:v>406.68720000000002</c:v>
                </c:pt>
                <c:pt idx="350">
                  <c:v>426.0247</c:v>
                </c:pt>
                <c:pt idx="369">
                  <c:v>359.64210000000008</c:v>
                </c:pt>
                <c:pt idx="491">
                  <c:v>413.43299999999869</c:v>
                </c:pt>
                <c:pt idx="506">
                  <c:v>492.48540000000003</c:v>
                </c:pt>
                <c:pt idx="521">
                  <c:v>394.7792</c:v>
                </c:pt>
                <c:pt idx="533">
                  <c:v>392.92959999999869</c:v>
                </c:pt>
                <c:pt idx="544">
                  <c:v>382.15470000000141</c:v>
                </c:pt>
                <c:pt idx="549">
                  <c:v>406.02809999999869</c:v>
                </c:pt>
                <c:pt idx="638">
                  <c:v>312.30689999999993</c:v>
                </c:pt>
                <c:pt idx="670">
                  <c:v>361.69299999999993</c:v>
                </c:pt>
                <c:pt idx="690">
                  <c:v>450.29289999999969</c:v>
                </c:pt>
                <c:pt idx="701">
                  <c:v>338.03539999999828</c:v>
                </c:pt>
                <c:pt idx="742">
                  <c:v>443.4683999999981</c:v>
                </c:pt>
                <c:pt idx="796">
                  <c:v>368.2054</c:v>
                </c:pt>
                <c:pt idx="801">
                  <c:v>471.70659999999822</c:v>
                </c:pt>
                <c:pt idx="810">
                  <c:v>443.34769999999997</c:v>
                </c:pt>
                <c:pt idx="818">
                  <c:v>385.46440000000001</c:v>
                </c:pt>
                <c:pt idx="826">
                  <c:v>430.10059999999999</c:v>
                </c:pt>
                <c:pt idx="854">
                  <c:v>417.43060000000003</c:v>
                </c:pt>
                <c:pt idx="858">
                  <c:v>418.55160000000001</c:v>
                </c:pt>
                <c:pt idx="873">
                  <c:v>465.29849999999863</c:v>
                </c:pt>
                <c:pt idx="891">
                  <c:v>450.99869999999839</c:v>
                </c:pt>
                <c:pt idx="907">
                  <c:v>442.38119999999816</c:v>
                </c:pt>
                <c:pt idx="945">
                  <c:v>461.21039999999869</c:v>
                </c:pt>
                <c:pt idx="993">
                  <c:v>408.08339999999833</c:v>
                </c:pt>
                <c:pt idx="1000">
                  <c:v>459.60050000000001</c:v>
                </c:pt>
                <c:pt idx="1008">
                  <c:v>438.4263999999975</c:v>
                </c:pt>
                <c:pt idx="1026">
                  <c:v>441.3</c:v>
                </c:pt>
                <c:pt idx="1031">
                  <c:v>433.88599999999963</c:v>
                </c:pt>
                <c:pt idx="1033">
                  <c:v>434.1395</c:v>
                </c:pt>
                <c:pt idx="1037">
                  <c:v>440.37700000000001</c:v>
                </c:pt>
                <c:pt idx="1038">
                  <c:v>446.34649999999999</c:v>
                </c:pt>
                <c:pt idx="1052">
                  <c:v>396.98999999999899</c:v>
                </c:pt>
                <c:pt idx="1079">
                  <c:v>491.76179999999869</c:v>
                </c:pt>
                <c:pt idx="1080">
                  <c:v>455.01</c:v>
                </c:pt>
                <c:pt idx="1090">
                  <c:v>405.56060000000002</c:v>
                </c:pt>
                <c:pt idx="1098">
                  <c:v>472.85939999999999</c:v>
                </c:pt>
                <c:pt idx="1101">
                  <c:v>436.68680000000001</c:v>
                </c:pt>
                <c:pt idx="1122">
                  <c:v>435.8673</c:v>
                </c:pt>
                <c:pt idx="1124">
                  <c:v>441.03199999999828</c:v>
                </c:pt>
                <c:pt idx="1152">
                  <c:v>446.69009999999969</c:v>
                </c:pt>
                <c:pt idx="1161">
                  <c:v>397.2303999999981</c:v>
                </c:pt>
                <c:pt idx="1179">
                  <c:v>416.23659999999785</c:v>
                </c:pt>
                <c:pt idx="1180">
                  <c:v>454.5052</c:v>
                </c:pt>
                <c:pt idx="1211">
                  <c:v>455.1343</c:v>
                </c:pt>
                <c:pt idx="1215">
                  <c:v>393.44220000000001</c:v>
                </c:pt>
                <c:pt idx="1219">
                  <c:v>438.43299999999869</c:v>
                </c:pt>
                <c:pt idx="1228">
                  <c:v>449.65210000000002</c:v>
                </c:pt>
                <c:pt idx="1232">
                  <c:v>472.2491</c:v>
                </c:pt>
                <c:pt idx="1233">
                  <c:v>377.74450000000002</c:v>
                </c:pt>
                <c:pt idx="1234">
                  <c:v>432.60090000000002</c:v>
                </c:pt>
                <c:pt idx="1235">
                  <c:v>416.36259999999999</c:v>
                </c:pt>
                <c:pt idx="1239">
                  <c:v>444.0222</c:v>
                </c:pt>
                <c:pt idx="1256">
                  <c:v>406.94029999999964</c:v>
                </c:pt>
                <c:pt idx="1257">
                  <c:v>397.49719999999803</c:v>
                </c:pt>
                <c:pt idx="1261">
                  <c:v>343.87829999999963</c:v>
                </c:pt>
                <c:pt idx="1264">
                  <c:v>417.61970000000002</c:v>
                </c:pt>
                <c:pt idx="1275">
                  <c:v>405.32599999999923</c:v>
                </c:pt>
                <c:pt idx="1276">
                  <c:v>449.00259999999969</c:v>
                </c:pt>
                <c:pt idx="1290">
                  <c:v>448.90389999999923</c:v>
                </c:pt>
                <c:pt idx="1293">
                  <c:v>416.99809999999809</c:v>
                </c:pt>
                <c:pt idx="1306">
                  <c:v>465.37809999999899</c:v>
                </c:pt>
                <c:pt idx="1308">
                  <c:v>476.79809999999816</c:v>
                </c:pt>
                <c:pt idx="1314">
                  <c:v>439.702</c:v>
                </c:pt>
                <c:pt idx="1317">
                  <c:v>456.27929999999969</c:v>
                </c:pt>
                <c:pt idx="1326">
                  <c:v>400.81470000000002</c:v>
                </c:pt>
                <c:pt idx="1327">
                  <c:v>367.88139999999839</c:v>
                </c:pt>
                <c:pt idx="1330">
                  <c:v>448.96119999999797</c:v>
                </c:pt>
                <c:pt idx="1332">
                  <c:v>447.10520000000002</c:v>
                </c:pt>
                <c:pt idx="1352">
                  <c:v>438.51319999999833</c:v>
                </c:pt>
                <c:pt idx="1353">
                  <c:v>471.16940000000142</c:v>
                </c:pt>
                <c:pt idx="1360">
                  <c:v>412.08829999999864</c:v>
                </c:pt>
                <c:pt idx="1371">
                  <c:v>457.77379999999869</c:v>
                </c:pt>
                <c:pt idx="1373">
                  <c:v>503.38900000000001</c:v>
                </c:pt>
                <c:pt idx="1376">
                  <c:v>459.88099999999969</c:v>
                </c:pt>
                <c:pt idx="1380">
                  <c:v>460.15550000000002</c:v>
                </c:pt>
                <c:pt idx="1384">
                  <c:v>413.7654</c:v>
                </c:pt>
                <c:pt idx="1390">
                  <c:v>490.86840000000001</c:v>
                </c:pt>
                <c:pt idx="1396">
                  <c:v>462.3587</c:v>
                </c:pt>
                <c:pt idx="1400">
                  <c:v>480.56229999999999</c:v>
                </c:pt>
                <c:pt idx="1404">
                  <c:v>494.11020000000002</c:v>
                </c:pt>
                <c:pt idx="1405">
                  <c:v>458.12099999999964</c:v>
                </c:pt>
                <c:pt idx="1406">
                  <c:v>476.5172</c:v>
                </c:pt>
                <c:pt idx="1407">
                  <c:v>426.07669999999899</c:v>
                </c:pt>
                <c:pt idx="1409">
                  <c:v>458.33109999999863</c:v>
                </c:pt>
                <c:pt idx="1410">
                  <c:v>416.20329999999899</c:v>
                </c:pt>
                <c:pt idx="1412">
                  <c:v>478.08390000000003</c:v>
                </c:pt>
                <c:pt idx="1413">
                  <c:v>468.42229999999893</c:v>
                </c:pt>
                <c:pt idx="1414">
                  <c:v>406.34960000000177</c:v>
                </c:pt>
                <c:pt idx="1416">
                  <c:v>451.25720000000001</c:v>
                </c:pt>
                <c:pt idx="1418">
                  <c:v>482.88279999999969</c:v>
                </c:pt>
                <c:pt idx="1420">
                  <c:v>509.47349999999869</c:v>
                </c:pt>
                <c:pt idx="1421">
                  <c:v>449.64240000000177</c:v>
                </c:pt>
                <c:pt idx="1424">
                  <c:v>451.12029999999999</c:v>
                </c:pt>
                <c:pt idx="1425">
                  <c:v>442.35570000000001</c:v>
                </c:pt>
                <c:pt idx="1426">
                  <c:v>498.12880000000001</c:v>
                </c:pt>
                <c:pt idx="1428">
                  <c:v>437.56330000000003</c:v>
                </c:pt>
                <c:pt idx="1429">
                  <c:v>479.94450000000001</c:v>
                </c:pt>
                <c:pt idx="1430">
                  <c:v>510.41629999999816</c:v>
                </c:pt>
                <c:pt idx="1431">
                  <c:v>478.80399999999969</c:v>
                </c:pt>
                <c:pt idx="1433">
                  <c:v>493.65640000000002</c:v>
                </c:pt>
                <c:pt idx="1434">
                  <c:v>483.71379999999863</c:v>
                </c:pt>
                <c:pt idx="1436">
                  <c:v>455.09949999999969</c:v>
                </c:pt>
                <c:pt idx="1438">
                  <c:v>454.62860000000001</c:v>
                </c:pt>
                <c:pt idx="1439">
                  <c:v>486.55430000000001</c:v>
                </c:pt>
                <c:pt idx="1441">
                  <c:v>403.21889999999894</c:v>
                </c:pt>
                <c:pt idx="1442">
                  <c:v>406.66390000000001</c:v>
                </c:pt>
                <c:pt idx="1443">
                  <c:v>509.91549999999899</c:v>
                </c:pt>
                <c:pt idx="1444">
                  <c:v>421.99939999999822</c:v>
                </c:pt>
                <c:pt idx="1445">
                  <c:v>457.96119999999797</c:v>
                </c:pt>
                <c:pt idx="1446">
                  <c:v>458.57799999999969</c:v>
                </c:pt>
                <c:pt idx="1447">
                  <c:v>478.28729999999899</c:v>
                </c:pt>
                <c:pt idx="1448">
                  <c:v>510.68</c:v>
                </c:pt>
                <c:pt idx="1449">
                  <c:v>515.33799999999746</c:v>
                </c:pt>
                <c:pt idx="1450">
                  <c:v>479.33109999999863</c:v>
                </c:pt>
                <c:pt idx="1451">
                  <c:v>491.32049999999964</c:v>
                </c:pt>
                <c:pt idx="1452">
                  <c:v>483.3417</c:v>
                </c:pt>
                <c:pt idx="1455">
                  <c:v>479.46499999999969</c:v>
                </c:pt>
                <c:pt idx="1456">
                  <c:v>521.48159999999996</c:v>
                </c:pt>
                <c:pt idx="1457">
                  <c:v>367.78480000000002</c:v>
                </c:pt>
                <c:pt idx="1458">
                  <c:v>510.65159999999969</c:v>
                </c:pt>
                <c:pt idx="1460">
                  <c:v>477.45979999999969</c:v>
                </c:pt>
                <c:pt idx="1461">
                  <c:v>542.32839999999999</c:v>
                </c:pt>
                <c:pt idx="1462">
                  <c:v>416.2783999999981</c:v>
                </c:pt>
                <c:pt idx="1463">
                  <c:v>528.22199999999998</c:v>
                </c:pt>
                <c:pt idx="1464">
                  <c:v>523.18450000000053</c:v>
                </c:pt>
                <c:pt idx="1465">
                  <c:v>450.97669999999869</c:v>
                </c:pt>
                <c:pt idx="1466">
                  <c:v>448.6431</c:v>
                </c:pt>
                <c:pt idx="1467">
                  <c:v>493.15269999999998</c:v>
                </c:pt>
                <c:pt idx="1468">
                  <c:v>492.33909999999969</c:v>
                </c:pt>
                <c:pt idx="1469">
                  <c:v>488.45920000000001</c:v>
                </c:pt>
                <c:pt idx="1470">
                  <c:v>516.58280000000002</c:v>
                </c:pt>
                <c:pt idx="1471">
                  <c:v>514.05419999999947</c:v>
                </c:pt>
                <c:pt idx="1472">
                  <c:v>493.82589999999999</c:v>
                </c:pt>
                <c:pt idx="1473">
                  <c:v>422.30770000000001</c:v>
                </c:pt>
                <c:pt idx="1474">
                  <c:v>515.37400000000002</c:v>
                </c:pt>
                <c:pt idx="1475">
                  <c:v>500.36770000000001</c:v>
                </c:pt>
                <c:pt idx="1476">
                  <c:v>500.00659999999863</c:v>
                </c:pt>
                <c:pt idx="1477">
                  <c:v>519.58540000000005</c:v>
                </c:pt>
                <c:pt idx="1478">
                  <c:v>535.70510000000002</c:v>
                </c:pt>
                <c:pt idx="1479">
                  <c:v>450.82299999999969</c:v>
                </c:pt>
                <c:pt idx="1480">
                  <c:v>525.54880000000003</c:v>
                </c:pt>
                <c:pt idx="1481">
                  <c:v>469.71999999999969</c:v>
                </c:pt>
                <c:pt idx="1482">
                  <c:v>514.7251</c:v>
                </c:pt>
                <c:pt idx="1483">
                  <c:v>526.80989999999997</c:v>
                </c:pt>
                <c:pt idx="1484">
                  <c:v>513.48580000000004</c:v>
                </c:pt>
                <c:pt idx="1485">
                  <c:v>421.43599999999816</c:v>
                </c:pt>
                <c:pt idx="1486">
                  <c:v>501.01569999999964</c:v>
                </c:pt>
                <c:pt idx="1487">
                  <c:v>499.95189999999963</c:v>
                </c:pt>
                <c:pt idx="1488">
                  <c:v>537.62139999999999</c:v>
                </c:pt>
                <c:pt idx="1489">
                  <c:v>452.53059999999869</c:v>
                </c:pt>
                <c:pt idx="1490">
                  <c:v>569.22059999999999</c:v>
                </c:pt>
                <c:pt idx="1491">
                  <c:v>456.58019999999863</c:v>
                </c:pt>
                <c:pt idx="1492">
                  <c:v>542.22659999999996</c:v>
                </c:pt>
                <c:pt idx="1493">
                  <c:v>533.07890000000054</c:v>
                </c:pt>
                <c:pt idx="1495">
                  <c:v>433.71499999999969</c:v>
                </c:pt>
                <c:pt idx="1496">
                  <c:v>497.06670000000003</c:v>
                </c:pt>
                <c:pt idx="1497">
                  <c:v>485.22269999999969</c:v>
                </c:pt>
                <c:pt idx="1498">
                  <c:v>496.57060000000001</c:v>
                </c:pt>
                <c:pt idx="1499">
                  <c:v>533.56389999999999</c:v>
                </c:pt>
                <c:pt idx="1500">
                  <c:v>545.19840000000295</c:v>
                </c:pt>
                <c:pt idx="1501">
                  <c:v>533.45870000000002</c:v>
                </c:pt>
                <c:pt idx="1502">
                  <c:v>535.94349999999997</c:v>
                </c:pt>
                <c:pt idx="1503">
                  <c:v>525.07180000000005</c:v>
                </c:pt>
                <c:pt idx="1504">
                  <c:v>533.80799999999749</c:v>
                </c:pt>
                <c:pt idx="1505">
                  <c:v>517.75259999999946</c:v>
                </c:pt>
                <c:pt idx="1506">
                  <c:v>490.72389999999899</c:v>
                </c:pt>
                <c:pt idx="1507">
                  <c:v>494.80149999999969</c:v>
                </c:pt>
                <c:pt idx="1508">
                  <c:v>486.48099999999869</c:v>
                </c:pt>
                <c:pt idx="1509">
                  <c:v>525.55649999999946</c:v>
                </c:pt>
                <c:pt idx="1510">
                  <c:v>522.85879999999997</c:v>
                </c:pt>
                <c:pt idx="1511">
                  <c:v>545.92779999999948</c:v>
                </c:pt>
                <c:pt idx="1512">
                  <c:v>439.54410000000001</c:v>
                </c:pt>
                <c:pt idx="1513">
                  <c:v>413.8922</c:v>
                </c:pt>
                <c:pt idx="1514">
                  <c:v>562.15459999999996</c:v>
                </c:pt>
                <c:pt idx="1515">
                  <c:v>490.74020000000002</c:v>
                </c:pt>
                <c:pt idx="1516">
                  <c:v>462.79499999999899</c:v>
                </c:pt>
                <c:pt idx="1517">
                  <c:v>531.77229999999997</c:v>
                </c:pt>
                <c:pt idx="1518">
                  <c:v>533.64890000000003</c:v>
                </c:pt>
                <c:pt idx="1519">
                  <c:v>541.83929999999748</c:v>
                </c:pt>
                <c:pt idx="1520">
                  <c:v>535.47529999999949</c:v>
                </c:pt>
                <c:pt idx="1521">
                  <c:v>444.33460000000002</c:v>
                </c:pt>
                <c:pt idx="1522">
                  <c:v>510.91409999999894</c:v>
                </c:pt>
                <c:pt idx="1523">
                  <c:v>488.48579999999833</c:v>
                </c:pt>
                <c:pt idx="1524">
                  <c:v>527.97519999999997</c:v>
                </c:pt>
                <c:pt idx="1525">
                  <c:v>534.49869999999999</c:v>
                </c:pt>
                <c:pt idx="1526">
                  <c:v>408.28109999999828</c:v>
                </c:pt>
                <c:pt idx="1527">
                  <c:v>517.01400000000001</c:v>
                </c:pt>
                <c:pt idx="1528">
                  <c:v>521.64319999999998</c:v>
                </c:pt>
                <c:pt idx="1529">
                  <c:v>550.54489999999998</c:v>
                </c:pt>
                <c:pt idx="1530">
                  <c:v>421.9468</c:v>
                </c:pt>
                <c:pt idx="1531">
                  <c:v>492.37299999999999</c:v>
                </c:pt>
                <c:pt idx="1532">
                  <c:v>550.57280000000003</c:v>
                </c:pt>
                <c:pt idx="1533">
                  <c:v>424.34969999999998</c:v>
                </c:pt>
                <c:pt idx="1534">
                  <c:v>489.95229999999964</c:v>
                </c:pt>
              </c:numCache>
            </c:numRef>
          </c:yVal>
          <c:bubbleSize>
            <c:numRef>
              <c:f>data_Mexico!$J$2:$J$1600</c:f>
              <c:numCache>
                <c:formatCode>General</c:formatCode>
                <c:ptCount val="1599"/>
                <c:pt idx="0">
                  <c:v>5</c:v>
                </c:pt>
                <c:pt idx="1">
                  <c:v>21</c:v>
                </c:pt>
                <c:pt idx="2">
                  <c:v>33</c:v>
                </c:pt>
                <c:pt idx="3">
                  <c:v>49</c:v>
                </c:pt>
                <c:pt idx="4">
                  <c:v>32</c:v>
                </c:pt>
                <c:pt idx="6">
                  <c:v>7</c:v>
                </c:pt>
                <c:pt idx="7">
                  <c:v>29</c:v>
                </c:pt>
                <c:pt idx="8">
                  <c:v>19</c:v>
                </c:pt>
                <c:pt idx="9">
                  <c:v>59</c:v>
                </c:pt>
                <c:pt idx="10">
                  <c:v>24</c:v>
                </c:pt>
                <c:pt idx="11">
                  <c:v>58</c:v>
                </c:pt>
                <c:pt idx="12">
                  <c:v>45</c:v>
                </c:pt>
                <c:pt idx="13">
                  <c:v>22</c:v>
                </c:pt>
                <c:pt idx="14">
                  <c:v>21</c:v>
                </c:pt>
                <c:pt idx="15">
                  <c:v>86</c:v>
                </c:pt>
                <c:pt idx="16">
                  <c:v>43</c:v>
                </c:pt>
                <c:pt idx="18">
                  <c:v>15</c:v>
                </c:pt>
                <c:pt idx="19">
                  <c:v>104</c:v>
                </c:pt>
                <c:pt idx="20">
                  <c:v>24</c:v>
                </c:pt>
                <c:pt idx="21">
                  <c:v>26</c:v>
                </c:pt>
                <c:pt idx="22">
                  <c:v>30</c:v>
                </c:pt>
                <c:pt idx="23">
                  <c:v>16</c:v>
                </c:pt>
                <c:pt idx="25">
                  <c:v>23</c:v>
                </c:pt>
                <c:pt idx="26">
                  <c:v>60</c:v>
                </c:pt>
                <c:pt idx="27">
                  <c:v>82</c:v>
                </c:pt>
                <c:pt idx="28">
                  <c:v>89</c:v>
                </c:pt>
                <c:pt idx="29">
                  <c:v>240</c:v>
                </c:pt>
                <c:pt idx="30">
                  <c:v>16</c:v>
                </c:pt>
                <c:pt idx="31">
                  <c:v>32</c:v>
                </c:pt>
                <c:pt idx="32">
                  <c:v>28</c:v>
                </c:pt>
                <c:pt idx="33">
                  <c:v>28</c:v>
                </c:pt>
                <c:pt idx="34">
                  <c:v>24</c:v>
                </c:pt>
                <c:pt idx="35">
                  <c:v>111</c:v>
                </c:pt>
                <c:pt idx="36">
                  <c:v>125</c:v>
                </c:pt>
                <c:pt idx="37">
                  <c:v>144</c:v>
                </c:pt>
                <c:pt idx="38">
                  <c:v>445</c:v>
                </c:pt>
                <c:pt idx="39">
                  <c:v>113</c:v>
                </c:pt>
                <c:pt idx="41">
                  <c:v>530</c:v>
                </c:pt>
                <c:pt idx="42">
                  <c:v>396</c:v>
                </c:pt>
                <c:pt idx="43">
                  <c:v>469</c:v>
                </c:pt>
                <c:pt idx="44">
                  <c:v>32</c:v>
                </c:pt>
                <c:pt idx="45">
                  <c:v>23</c:v>
                </c:pt>
                <c:pt idx="46">
                  <c:v>50</c:v>
                </c:pt>
                <c:pt idx="47">
                  <c:v>64</c:v>
                </c:pt>
                <c:pt idx="48">
                  <c:v>472</c:v>
                </c:pt>
                <c:pt idx="49">
                  <c:v>45</c:v>
                </c:pt>
                <c:pt idx="50">
                  <c:v>116</c:v>
                </c:pt>
                <c:pt idx="51">
                  <c:v>82</c:v>
                </c:pt>
                <c:pt idx="52">
                  <c:v>104</c:v>
                </c:pt>
                <c:pt idx="53">
                  <c:v>85</c:v>
                </c:pt>
                <c:pt idx="54">
                  <c:v>107</c:v>
                </c:pt>
                <c:pt idx="55">
                  <c:v>64</c:v>
                </c:pt>
                <c:pt idx="56">
                  <c:v>13</c:v>
                </c:pt>
                <c:pt idx="57">
                  <c:v>128</c:v>
                </c:pt>
                <c:pt idx="58">
                  <c:v>21</c:v>
                </c:pt>
                <c:pt idx="59">
                  <c:v>47</c:v>
                </c:pt>
                <c:pt idx="60">
                  <c:v>45</c:v>
                </c:pt>
                <c:pt idx="61">
                  <c:v>213</c:v>
                </c:pt>
                <c:pt idx="62">
                  <c:v>460</c:v>
                </c:pt>
                <c:pt idx="63">
                  <c:v>38</c:v>
                </c:pt>
                <c:pt idx="64">
                  <c:v>12</c:v>
                </c:pt>
                <c:pt idx="65">
                  <c:v>75</c:v>
                </c:pt>
                <c:pt idx="66">
                  <c:v>41</c:v>
                </c:pt>
                <c:pt idx="67">
                  <c:v>5</c:v>
                </c:pt>
                <c:pt idx="68">
                  <c:v>96</c:v>
                </c:pt>
                <c:pt idx="69">
                  <c:v>85</c:v>
                </c:pt>
                <c:pt idx="70">
                  <c:v>109</c:v>
                </c:pt>
                <c:pt idx="71">
                  <c:v>57</c:v>
                </c:pt>
                <c:pt idx="72">
                  <c:v>91</c:v>
                </c:pt>
                <c:pt idx="73">
                  <c:v>57</c:v>
                </c:pt>
                <c:pt idx="74">
                  <c:v>78</c:v>
                </c:pt>
                <c:pt idx="75">
                  <c:v>23</c:v>
                </c:pt>
                <c:pt idx="76">
                  <c:v>6</c:v>
                </c:pt>
                <c:pt idx="77">
                  <c:v>51</c:v>
                </c:pt>
                <c:pt idx="78">
                  <c:v>155</c:v>
                </c:pt>
                <c:pt idx="79">
                  <c:v>106</c:v>
                </c:pt>
                <c:pt idx="80">
                  <c:v>63</c:v>
                </c:pt>
                <c:pt idx="81">
                  <c:v>53</c:v>
                </c:pt>
                <c:pt idx="82">
                  <c:v>24</c:v>
                </c:pt>
                <c:pt idx="83">
                  <c:v>550</c:v>
                </c:pt>
                <c:pt idx="84">
                  <c:v>354</c:v>
                </c:pt>
                <c:pt idx="85">
                  <c:v>37</c:v>
                </c:pt>
                <c:pt idx="86">
                  <c:v>51</c:v>
                </c:pt>
                <c:pt idx="87">
                  <c:v>37</c:v>
                </c:pt>
                <c:pt idx="88">
                  <c:v>208</c:v>
                </c:pt>
                <c:pt idx="89">
                  <c:v>120</c:v>
                </c:pt>
                <c:pt idx="90">
                  <c:v>95</c:v>
                </c:pt>
                <c:pt idx="91">
                  <c:v>112</c:v>
                </c:pt>
                <c:pt idx="92">
                  <c:v>57</c:v>
                </c:pt>
                <c:pt idx="93">
                  <c:v>99</c:v>
                </c:pt>
                <c:pt idx="94">
                  <c:v>378</c:v>
                </c:pt>
                <c:pt idx="95">
                  <c:v>445</c:v>
                </c:pt>
                <c:pt idx="96">
                  <c:v>65</c:v>
                </c:pt>
                <c:pt idx="97">
                  <c:v>211</c:v>
                </c:pt>
                <c:pt idx="98">
                  <c:v>346</c:v>
                </c:pt>
                <c:pt idx="99">
                  <c:v>69</c:v>
                </c:pt>
                <c:pt idx="100">
                  <c:v>11</c:v>
                </c:pt>
                <c:pt idx="101">
                  <c:v>278</c:v>
                </c:pt>
                <c:pt idx="102">
                  <c:v>254</c:v>
                </c:pt>
                <c:pt idx="103">
                  <c:v>15</c:v>
                </c:pt>
                <c:pt idx="104">
                  <c:v>38</c:v>
                </c:pt>
                <c:pt idx="105">
                  <c:v>91</c:v>
                </c:pt>
                <c:pt idx="106">
                  <c:v>59</c:v>
                </c:pt>
                <c:pt idx="107">
                  <c:v>148</c:v>
                </c:pt>
                <c:pt idx="108">
                  <c:v>61</c:v>
                </c:pt>
                <c:pt idx="109">
                  <c:v>49</c:v>
                </c:pt>
                <c:pt idx="110">
                  <c:v>23</c:v>
                </c:pt>
                <c:pt idx="111">
                  <c:v>476</c:v>
                </c:pt>
                <c:pt idx="112">
                  <c:v>2</c:v>
                </c:pt>
                <c:pt idx="113">
                  <c:v>94</c:v>
                </c:pt>
                <c:pt idx="114">
                  <c:v>140</c:v>
                </c:pt>
                <c:pt idx="115">
                  <c:v>93</c:v>
                </c:pt>
                <c:pt idx="116">
                  <c:v>146</c:v>
                </c:pt>
                <c:pt idx="117">
                  <c:v>224</c:v>
                </c:pt>
                <c:pt idx="118">
                  <c:v>57</c:v>
                </c:pt>
                <c:pt idx="119">
                  <c:v>208</c:v>
                </c:pt>
                <c:pt idx="120">
                  <c:v>60</c:v>
                </c:pt>
                <c:pt idx="121">
                  <c:v>280</c:v>
                </c:pt>
                <c:pt idx="123">
                  <c:v>45</c:v>
                </c:pt>
                <c:pt idx="124">
                  <c:v>398</c:v>
                </c:pt>
                <c:pt idx="125">
                  <c:v>36</c:v>
                </c:pt>
                <c:pt idx="126">
                  <c:v>20</c:v>
                </c:pt>
                <c:pt idx="127">
                  <c:v>243</c:v>
                </c:pt>
                <c:pt idx="128">
                  <c:v>202</c:v>
                </c:pt>
                <c:pt idx="129">
                  <c:v>130</c:v>
                </c:pt>
                <c:pt idx="130">
                  <c:v>134</c:v>
                </c:pt>
                <c:pt idx="131">
                  <c:v>29</c:v>
                </c:pt>
                <c:pt idx="132">
                  <c:v>85</c:v>
                </c:pt>
                <c:pt idx="133">
                  <c:v>29</c:v>
                </c:pt>
                <c:pt idx="134">
                  <c:v>190</c:v>
                </c:pt>
                <c:pt idx="135">
                  <c:v>56</c:v>
                </c:pt>
                <c:pt idx="136">
                  <c:v>118</c:v>
                </c:pt>
                <c:pt idx="137">
                  <c:v>64</c:v>
                </c:pt>
                <c:pt idx="138">
                  <c:v>52</c:v>
                </c:pt>
                <c:pt idx="139">
                  <c:v>567</c:v>
                </c:pt>
                <c:pt idx="140">
                  <c:v>143</c:v>
                </c:pt>
                <c:pt idx="141">
                  <c:v>113</c:v>
                </c:pt>
                <c:pt idx="142">
                  <c:v>231</c:v>
                </c:pt>
                <c:pt idx="143">
                  <c:v>19</c:v>
                </c:pt>
                <c:pt idx="144">
                  <c:v>27</c:v>
                </c:pt>
                <c:pt idx="145">
                  <c:v>27</c:v>
                </c:pt>
                <c:pt idx="146">
                  <c:v>78</c:v>
                </c:pt>
                <c:pt idx="147">
                  <c:v>409</c:v>
                </c:pt>
                <c:pt idx="148">
                  <c:v>29</c:v>
                </c:pt>
                <c:pt idx="149">
                  <c:v>157</c:v>
                </c:pt>
                <c:pt idx="150">
                  <c:v>59</c:v>
                </c:pt>
                <c:pt idx="151">
                  <c:v>820</c:v>
                </c:pt>
                <c:pt idx="152">
                  <c:v>158</c:v>
                </c:pt>
                <c:pt idx="153">
                  <c:v>198</c:v>
                </c:pt>
                <c:pt idx="154">
                  <c:v>47</c:v>
                </c:pt>
                <c:pt idx="155">
                  <c:v>178</c:v>
                </c:pt>
                <c:pt idx="156">
                  <c:v>312</c:v>
                </c:pt>
                <c:pt idx="157">
                  <c:v>122</c:v>
                </c:pt>
                <c:pt idx="158">
                  <c:v>319</c:v>
                </c:pt>
                <c:pt idx="159">
                  <c:v>242</c:v>
                </c:pt>
                <c:pt idx="160">
                  <c:v>114</c:v>
                </c:pt>
                <c:pt idx="161">
                  <c:v>30</c:v>
                </c:pt>
                <c:pt idx="162">
                  <c:v>63</c:v>
                </c:pt>
                <c:pt idx="163">
                  <c:v>91</c:v>
                </c:pt>
                <c:pt idx="164">
                  <c:v>293</c:v>
                </c:pt>
                <c:pt idx="165">
                  <c:v>78</c:v>
                </c:pt>
                <c:pt idx="166">
                  <c:v>385</c:v>
                </c:pt>
                <c:pt idx="167">
                  <c:v>54</c:v>
                </c:pt>
                <c:pt idx="168">
                  <c:v>153</c:v>
                </c:pt>
                <c:pt idx="169">
                  <c:v>745</c:v>
                </c:pt>
                <c:pt idx="170">
                  <c:v>87</c:v>
                </c:pt>
                <c:pt idx="171">
                  <c:v>757</c:v>
                </c:pt>
                <c:pt idx="172">
                  <c:v>193</c:v>
                </c:pt>
                <c:pt idx="173">
                  <c:v>362</c:v>
                </c:pt>
                <c:pt idx="174">
                  <c:v>46</c:v>
                </c:pt>
                <c:pt idx="175">
                  <c:v>175</c:v>
                </c:pt>
                <c:pt idx="176">
                  <c:v>83</c:v>
                </c:pt>
                <c:pt idx="177">
                  <c:v>857</c:v>
                </c:pt>
                <c:pt idx="178">
                  <c:v>112</c:v>
                </c:pt>
                <c:pt idx="179">
                  <c:v>123</c:v>
                </c:pt>
                <c:pt idx="180">
                  <c:v>91</c:v>
                </c:pt>
                <c:pt idx="181">
                  <c:v>482</c:v>
                </c:pt>
                <c:pt idx="182">
                  <c:v>247</c:v>
                </c:pt>
                <c:pt idx="183">
                  <c:v>182</c:v>
                </c:pt>
                <c:pt idx="184">
                  <c:v>54</c:v>
                </c:pt>
                <c:pt idx="185">
                  <c:v>404</c:v>
                </c:pt>
                <c:pt idx="187">
                  <c:v>80</c:v>
                </c:pt>
                <c:pt idx="188">
                  <c:v>72</c:v>
                </c:pt>
                <c:pt idx="189">
                  <c:v>576</c:v>
                </c:pt>
                <c:pt idx="190">
                  <c:v>59</c:v>
                </c:pt>
                <c:pt idx="191">
                  <c:v>35</c:v>
                </c:pt>
                <c:pt idx="192">
                  <c:v>194</c:v>
                </c:pt>
                <c:pt idx="193">
                  <c:v>55</c:v>
                </c:pt>
                <c:pt idx="194">
                  <c:v>297</c:v>
                </c:pt>
                <c:pt idx="195">
                  <c:v>33</c:v>
                </c:pt>
                <c:pt idx="196">
                  <c:v>456</c:v>
                </c:pt>
                <c:pt idx="197">
                  <c:v>20</c:v>
                </c:pt>
                <c:pt idx="198">
                  <c:v>31</c:v>
                </c:pt>
                <c:pt idx="199">
                  <c:v>148</c:v>
                </c:pt>
                <c:pt idx="200">
                  <c:v>122</c:v>
                </c:pt>
                <c:pt idx="201">
                  <c:v>126</c:v>
                </c:pt>
                <c:pt idx="202">
                  <c:v>120</c:v>
                </c:pt>
                <c:pt idx="203">
                  <c:v>25</c:v>
                </c:pt>
                <c:pt idx="204">
                  <c:v>63</c:v>
                </c:pt>
                <c:pt idx="205">
                  <c:v>345</c:v>
                </c:pt>
                <c:pt idx="206">
                  <c:v>25</c:v>
                </c:pt>
                <c:pt idx="207">
                  <c:v>504</c:v>
                </c:pt>
                <c:pt idx="208">
                  <c:v>289</c:v>
                </c:pt>
                <c:pt idx="209">
                  <c:v>717</c:v>
                </c:pt>
                <c:pt idx="210">
                  <c:v>14</c:v>
                </c:pt>
                <c:pt idx="211">
                  <c:v>59</c:v>
                </c:pt>
                <c:pt idx="212">
                  <c:v>252</c:v>
                </c:pt>
                <c:pt idx="213">
                  <c:v>320</c:v>
                </c:pt>
                <c:pt idx="214">
                  <c:v>298</c:v>
                </c:pt>
                <c:pt idx="215">
                  <c:v>271</c:v>
                </c:pt>
                <c:pt idx="216">
                  <c:v>131</c:v>
                </c:pt>
                <c:pt idx="217">
                  <c:v>60</c:v>
                </c:pt>
                <c:pt idx="218">
                  <c:v>68</c:v>
                </c:pt>
                <c:pt idx="219">
                  <c:v>32</c:v>
                </c:pt>
                <c:pt idx="220">
                  <c:v>309</c:v>
                </c:pt>
                <c:pt idx="221">
                  <c:v>194</c:v>
                </c:pt>
                <c:pt idx="222">
                  <c:v>140</c:v>
                </c:pt>
                <c:pt idx="223">
                  <c:v>196</c:v>
                </c:pt>
                <c:pt idx="224">
                  <c:v>249</c:v>
                </c:pt>
                <c:pt idx="225">
                  <c:v>44</c:v>
                </c:pt>
                <c:pt idx="226">
                  <c:v>429</c:v>
                </c:pt>
                <c:pt idx="227">
                  <c:v>70</c:v>
                </c:pt>
                <c:pt idx="228">
                  <c:v>71</c:v>
                </c:pt>
                <c:pt idx="229">
                  <c:v>423</c:v>
                </c:pt>
                <c:pt idx="230">
                  <c:v>17</c:v>
                </c:pt>
                <c:pt idx="231">
                  <c:v>623</c:v>
                </c:pt>
                <c:pt idx="232">
                  <c:v>250</c:v>
                </c:pt>
                <c:pt idx="234">
                  <c:v>108</c:v>
                </c:pt>
                <c:pt idx="235">
                  <c:v>846</c:v>
                </c:pt>
                <c:pt idx="236">
                  <c:v>221</c:v>
                </c:pt>
                <c:pt idx="237">
                  <c:v>603</c:v>
                </c:pt>
                <c:pt idx="238">
                  <c:v>324</c:v>
                </c:pt>
                <c:pt idx="239">
                  <c:v>431</c:v>
                </c:pt>
                <c:pt idx="240">
                  <c:v>311</c:v>
                </c:pt>
                <c:pt idx="241">
                  <c:v>558</c:v>
                </c:pt>
                <c:pt idx="242">
                  <c:v>750</c:v>
                </c:pt>
                <c:pt idx="244">
                  <c:v>25</c:v>
                </c:pt>
                <c:pt idx="245">
                  <c:v>358</c:v>
                </c:pt>
                <c:pt idx="246">
                  <c:v>233</c:v>
                </c:pt>
                <c:pt idx="247">
                  <c:v>70</c:v>
                </c:pt>
                <c:pt idx="248">
                  <c:v>159</c:v>
                </c:pt>
                <c:pt idx="249">
                  <c:v>44</c:v>
                </c:pt>
                <c:pt idx="250">
                  <c:v>590</c:v>
                </c:pt>
                <c:pt idx="251">
                  <c:v>90</c:v>
                </c:pt>
                <c:pt idx="252">
                  <c:v>164</c:v>
                </c:pt>
                <c:pt idx="253">
                  <c:v>46</c:v>
                </c:pt>
                <c:pt idx="254">
                  <c:v>328</c:v>
                </c:pt>
                <c:pt idx="255">
                  <c:v>75</c:v>
                </c:pt>
                <c:pt idx="256">
                  <c:v>96</c:v>
                </c:pt>
                <c:pt idx="257">
                  <c:v>185</c:v>
                </c:pt>
                <c:pt idx="258">
                  <c:v>222</c:v>
                </c:pt>
                <c:pt idx="259">
                  <c:v>55</c:v>
                </c:pt>
                <c:pt idx="260">
                  <c:v>107</c:v>
                </c:pt>
                <c:pt idx="261">
                  <c:v>145</c:v>
                </c:pt>
                <c:pt idx="262">
                  <c:v>482</c:v>
                </c:pt>
                <c:pt idx="263">
                  <c:v>290</c:v>
                </c:pt>
                <c:pt idx="264">
                  <c:v>213</c:v>
                </c:pt>
                <c:pt idx="265">
                  <c:v>924</c:v>
                </c:pt>
                <c:pt idx="266">
                  <c:v>54</c:v>
                </c:pt>
                <c:pt idx="267">
                  <c:v>121</c:v>
                </c:pt>
                <c:pt idx="268">
                  <c:v>94</c:v>
                </c:pt>
                <c:pt idx="269">
                  <c:v>66</c:v>
                </c:pt>
                <c:pt idx="270">
                  <c:v>616</c:v>
                </c:pt>
                <c:pt idx="271">
                  <c:v>482</c:v>
                </c:pt>
                <c:pt idx="272">
                  <c:v>137</c:v>
                </c:pt>
                <c:pt idx="273">
                  <c:v>937</c:v>
                </c:pt>
                <c:pt idx="274">
                  <c:v>121</c:v>
                </c:pt>
                <c:pt idx="275">
                  <c:v>59</c:v>
                </c:pt>
                <c:pt idx="276">
                  <c:v>20</c:v>
                </c:pt>
                <c:pt idx="277">
                  <c:v>30</c:v>
                </c:pt>
                <c:pt idx="278">
                  <c:v>392</c:v>
                </c:pt>
                <c:pt idx="279">
                  <c:v>87</c:v>
                </c:pt>
                <c:pt idx="280">
                  <c:v>192</c:v>
                </c:pt>
                <c:pt idx="281">
                  <c:v>56</c:v>
                </c:pt>
                <c:pt idx="282">
                  <c:v>2</c:v>
                </c:pt>
                <c:pt idx="283">
                  <c:v>450</c:v>
                </c:pt>
                <c:pt idx="284">
                  <c:v>532</c:v>
                </c:pt>
                <c:pt idx="285">
                  <c:v>51</c:v>
                </c:pt>
                <c:pt idx="286">
                  <c:v>77</c:v>
                </c:pt>
                <c:pt idx="287">
                  <c:v>32</c:v>
                </c:pt>
                <c:pt idx="288">
                  <c:v>669</c:v>
                </c:pt>
                <c:pt idx="289">
                  <c:v>382</c:v>
                </c:pt>
                <c:pt idx="290">
                  <c:v>116</c:v>
                </c:pt>
                <c:pt idx="291">
                  <c:v>381</c:v>
                </c:pt>
                <c:pt idx="292">
                  <c:v>86</c:v>
                </c:pt>
                <c:pt idx="293">
                  <c:v>389</c:v>
                </c:pt>
                <c:pt idx="294">
                  <c:v>191</c:v>
                </c:pt>
                <c:pt idx="295">
                  <c:v>80</c:v>
                </c:pt>
                <c:pt idx="296">
                  <c:v>87</c:v>
                </c:pt>
                <c:pt idx="297">
                  <c:v>247</c:v>
                </c:pt>
                <c:pt idx="298">
                  <c:v>145</c:v>
                </c:pt>
                <c:pt idx="299">
                  <c:v>751</c:v>
                </c:pt>
                <c:pt idx="300">
                  <c:v>135</c:v>
                </c:pt>
                <c:pt idx="301">
                  <c:v>445</c:v>
                </c:pt>
                <c:pt idx="302">
                  <c:v>214</c:v>
                </c:pt>
                <c:pt idx="303">
                  <c:v>909</c:v>
                </c:pt>
                <c:pt idx="304">
                  <c:v>302</c:v>
                </c:pt>
                <c:pt idx="305">
                  <c:v>49</c:v>
                </c:pt>
                <c:pt idx="307">
                  <c:v>81</c:v>
                </c:pt>
                <c:pt idx="308">
                  <c:v>360</c:v>
                </c:pt>
                <c:pt idx="309">
                  <c:v>326</c:v>
                </c:pt>
                <c:pt idx="310">
                  <c:v>78</c:v>
                </c:pt>
                <c:pt idx="311">
                  <c:v>2506</c:v>
                </c:pt>
                <c:pt idx="312">
                  <c:v>445</c:v>
                </c:pt>
                <c:pt idx="313">
                  <c:v>83</c:v>
                </c:pt>
                <c:pt idx="314">
                  <c:v>102</c:v>
                </c:pt>
                <c:pt idx="315">
                  <c:v>210</c:v>
                </c:pt>
                <c:pt idx="316">
                  <c:v>234</c:v>
                </c:pt>
                <c:pt idx="317">
                  <c:v>58</c:v>
                </c:pt>
                <c:pt idx="318">
                  <c:v>50</c:v>
                </c:pt>
                <c:pt idx="319">
                  <c:v>238</c:v>
                </c:pt>
                <c:pt idx="320">
                  <c:v>49</c:v>
                </c:pt>
                <c:pt idx="321">
                  <c:v>16</c:v>
                </c:pt>
                <c:pt idx="322">
                  <c:v>958</c:v>
                </c:pt>
                <c:pt idx="323">
                  <c:v>801</c:v>
                </c:pt>
                <c:pt idx="324">
                  <c:v>289</c:v>
                </c:pt>
                <c:pt idx="325">
                  <c:v>26</c:v>
                </c:pt>
                <c:pt idx="326">
                  <c:v>436</c:v>
                </c:pt>
                <c:pt idx="327">
                  <c:v>239</c:v>
                </c:pt>
                <c:pt idx="328">
                  <c:v>864</c:v>
                </c:pt>
                <c:pt idx="329">
                  <c:v>1150</c:v>
                </c:pt>
                <c:pt idx="330">
                  <c:v>1028</c:v>
                </c:pt>
                <c:pt idx="331">
                  <c:v>25</c:v>
                </c:pt>
                <c:pt idx="332">
                  <c:v>210</c:v>
                </c:pt>
                <c:pt idx="333">
                  <c:v>231</c:v>
                </c:pt>
                <c:pt idx="334">
                  <c:v>239</c:v>
                </c:pt>
                <c:pt idx="335">
                  <c:v>180</c:v>
                </c:pt>
                <c:pt idx="336">
                  <c:v>356</c:v>
                </c:pt>
                <c:pt idx="337">
                  <c:v>704</c:v>
                </c:pt>
                <c:pt idx="338">
                  <c:v>775</c:v>
                </c:pt>
                <c:pt idx="339">
                  <c:v>273</c:v>
                </c:pt>
                <c:pt idx="340">
                  <c:v>479</c:v>
                </c:pt>
                <c:pt idx="341">
                  <c:v>135</c:v>
                </c:pt>
                <c:pt idx="342">
                  <c:v>519</c:v>
                </c:pt>
                <c:pt idx="343">
                  <c:v>613</c:v>
                </c:pt>
                <c:pt idx="344">
                  <c:v>236</c:v>
                </c:pt>
                <c:pt idx="345">
                  <c:v>155</c:v>
                </c:pt>
                <c:pt idx="346">
                  <c:v>593</c:v>
                </c:pt>
                <c:pt idx="347">
                  <c:v>792</c:v>
                </c:pt>
                <c:pt idx="348">
                  <c:v>519</c:v>
                </c:pt>
                <c:pt idx="349">
                  <c:v>1033</c:v>
                </c:pt>
                <c:pt idx="350">
                  <c:v>132</c:v>
                </c:pt>
                <c:pt idx="351">
                  <c:v>91</c:v>
                </c:pt>
                <c:pt idx="352">
                  <c:v>1232</c:v>
                </c:pt>
                <c:pt idx="353">
                  <c:v>245</c:v>
                </c:pt>
                <c:pt idx="354">
                  <c:v>24</c:v>
                </c:pt>
                <c:pt idx="355">
                  <c:v>336</c:v>
                </c:pt>
                <c:pt idx="356">
                  <c:v>774</c:v>
                </c:pt>
                <c:pt idx="357">
                  <c:v>716</c:v>
                </c:pt>
                <c:pt idx="358">
                  <c:v>394</c:v>
                </c:pt>
                <c:pt idx="359">
                  <c:v>52</c:v>
                </c:pt>
                <c:pt idx="360">
                  <c:v>1236</c:v>
                </c:pt>
                <c:pt idx="361">
                  <c:v>505</c:v>
                </c:pt>
                <c:pt idx="362">
                  <c:v>1076</c:v>
                </c:pt>
                <c:pt idx="363">
                  <c:v>11</c:v>
                </c:pt>
                <c:pt idx="364">
                  <c:v>480</c:v>
                </c:pt>
                <c:pt idx="365">
                  <c:v>477</c:v>
                </c:pt>
                <c:pt idx="366">
                  <c:v>296</c:v>
                </c:pt>
                <c:pt idx="367">
                  <c:v>393</c:v>
                </c:pt>
                <c:pt idx="368">
                  <c:v>431</c:v>
                </c:pt>
                <c:pt idx="369">
                  <c:v>44</c:v>
                </c:pt>
                <c:pt idx="370">
                  <c:v>103</c:v>
                </c:pt>
                <c:pt idx="371">
                  <c:v>512</c:v>
                </c:pt>
                <c:pt idx="372">
                  <c:v>591</c:v>
                </c:pt>
                <c:pt idx="373">
                  <c:v>1352</c:v>
                </c:pt>
                <c:pt idx="374">
                  <c:v>264</c:v>
                </c:pt>
                <c:pt idx="375">
                  <c:v>142</c:v>
                </c:pt>
                <c:pt idx="376">
                  <c:v>622</c:v>
                </c:pt>
                <c:pt idx="377">
                  <c:v>1500</c:v>
                </c:pt>
                <c:pt idx="378">
                  <c:v>140</c:v>
                </c:pt>
                <c:pt idx="379">
                  <c:v>137</c:v>
                </c:pt>
                <c:pt idx="380">
                  <c:v>859</c:v>
                </c:pt>
                <c:pt idx="381">
                  <c:v>201</c:v>
                </c:pt>
                <c:pt idx="382">
                  <c:v>470</c:v>
                </c:pt>
                <c:pt idx="383">
                  <c:v>100</c:v>
                </c:pt>
                <c:pt idx="384">
                  <c:v>271</c:v>
                </c:pt>
                <c:pt idx="385">
                  <c:v>276</c:v>
                </c:pt>
                <c:pt idx="386">
                  <c:v>119</c:v>
                </c:pt>
                <c:pt idx="387">
                  <c:v>733</c:v>
                </c:pt>
                <c:pt idx="388">
                  <c:v>96</c:v>
                </c:pt>
                <c:pt idx="389">
                  <c:v>602</c:v>
                </c:pt>
                <c:pt idx="390">
                  <c:v>129</c:v>
                </c:pt>
                <c:pt idx="391">
                  <c:v>677</c:v>
                </c:pt>
                <c:pt idx="392">
                  <c:v>7</c:v>
                </c:pt>
                <c:pt idx="393">
                  <c:v>561</c:v>
                </c:pt>
                <c:pt idx="394">
                  <c:v>134</c:v>
                </c:pt>
                <c:pt idx="395">
                  <c:v>850</c:v>
                </c:pt>
                <c:pt idx="396">
                  <c:v>1483</c:v>
                </c:pt>
                <c:pt idx="397">
                  <c:v>264</c:v>
                </c:pt>
                <c:pt idx="398">
                  <c:v>284</c:v>
                </c:pt>
                <c:pt idx="399">
                  <c:v>86</c:v>
                </c:pt>
                <c:pt idx="400">
                  <c:v>864</c:v>
                </c:pt>
                <c:pt idx="401">
                  <c:v>873</c:v>
                </c:pt>
                <c:pt idx="402">
                  <c:v>635</c:v>
                </c:pt>
                <c:pt idx="403">
                  <c:v>613</c:v>
                </c:pt>
                <c:pt idx="404">
                  <c:v>500</c:v>
                </c:pt>
                <c:pt idx="405">
                  <c:v>410</c:v>
                </c:pt>
                <c:pt idx="406">
                  <c:v>388</c:v>
                </c:pt>
                <c:pt idx="407">
                  <c:v>132</c:v>
                </c:pt>
                <c:pt idx="408">
                  <c:v>470</c:v>
                </c:pt>
                <c:pt idx="409">
                  <c:v>387</c:v>
                </c:pt>
                <c:pt idx="410">
                  <c:v>682</c:v>
                </c:pt>
                <c:pt idx="411">
                  <c:v>678</c:v>
                </c:pt>
                <c:pt idx="412">
                  <c:v>271</c:v>
                </c:pt>
                <c:pt idx="413">
                  <c:v>723</c:v>
                </c:pt>
                <c:pt idx="414">
                  <c:v>445</c:v>
                </c:pt>
                <c:pt idx="415">
                  <c:v>68</c:v>
                </c:pt>
                <c:pt idx="416">
                  <c:v>1055</c:v>
                </c:pt>
                <c:pt idx="417">
                  <c:v>127</c:v>
                </c:pt>
                <c:pt idx="418">
                  <c:v>713</c:v>
                </c:pt>
                <c:pt idx="420">
                  <c:v>362</c:v>
                </c:pt>
                <c:pt idx="421">
                  <c:v>482</c:v>
                </c:pt>
                <c:pt idx="422">
                  <c:v>568</c:v>
                </c:pt>
                <c:pt idx="423">
                  <c:v>153</c:v>
                </c:pt>
                <c:pt idx="425">
                  <c:v>243</c:v>
                </c:pt>
                <c:pt idx="426">
                  <c:v>232</c:v>
                </c:pt>
                <c:pt idx="427">
                  <c:v>1320</c:v>
                </c:pt>
                <c:pt idx="428">
                  <c:v>375</c:v>
                </c:pt>
                <c:pt idx="429">
                  <c:v>217</c:v>
                </c:pt>
                <c:pt idx="430">
                  <c:v>335</c:v>
                </c:pt>
                <c:pt idx="431">
                  <c:v>385</c:v>
                </c:pt>
                <c:pt idx="432">
                  <c:v>431</c:v>
                </c:pt>
                <c:pt idx="433">
                  <c:v>24</c:v>
                </c:pt>
                <c:pt idx="434">
                  <c:v>92</c:v>
                </c:pt>
                <c:pt idx="435">
                  <c:v>225</c:v>
                </c:pt>
                <c:pt idx="436">
                  <c:v>1065</c:v>
                </c:pt>
                <c:pt idx="437">
                  <c:v>412</c:v>
                </c:pt>
                <c:pt idx="438">
                  <c:v>638</c:v>
                </c:pt>
                <c:pt idx="439">
                  <c:v>695</c:v>
                </c:pt>
                <c:pt idx="440">
                  <c:v>40</c:v>
                </c:pt>
                <c:pt idx="441">
                  <c:v>156</c:v>
                </c:pt>
                <c:pt idx="442">
                  <c:v>534</c:v>
                </c:pt>
                <c:pt idx="443">
                  <c:v>1342</c:v>
                </c:pt>
                <c:pt idx="444">
                  <c:v>424</c:v>
                </c:pt>
                <c:pt idx="445">
                  <c:v>26</c:v>
                </c:pt>
                <c:pt idx="446">
                  <c:v>1692</c:v>
                </c:pt>
                <c:pt idx="447">
                  <c:v>107</c:v>
                </c:pt>
                <c:pt idx="448">
                  <c:v>264</c:v>
                </c:pt>
                <c:pt idx="449">
                  <c:v>143</c:v>
                </c:pt>
                <c:pt idx="450">
                  <c:v>146</c:v>
                </c:pt>
                <c:pt idx="451">
                  <c:v>584</c:v>
                </c:pt>
                <c:pt idx="452">
                  <c:v>64</c:v>
                </c:pt>
                <c:pt idx="453">
                  <c:v>575</c:v>
                </c:pt>
                <c:pt idx="454">
                  <c:v>59</c:v>
                </c:pt>
                <c:pt idx="455">
                  <c:v>1032</c:v>
                </c:pt>
                <c:pt idx="456">
                  <c:v>262</c:v>
                </c:pt>
                <c:pt idx="457">
                  <c:v>460</c:v>
                </c:pt>
                <c:pt idx="458">
                  <c:v>875</c:v>
                </c:pt>
                <c:pt idx="459">
                  <c:v>1136</c:v>
                </c:pt>
                <c:pt idx="460">
                  <c:v>364</c:v>
                </c:pt>
                <c:pt idx="461">
                  <c:v>590</c:v>
                </c:pt>
                <c:pt idx="462">
                  <c:v>208</c:v>
                </c:pt>
                <c:pt idx="463">
                  <c:v>578</c:v>
                </c:pt>
                <c:pt idx="464">
                  <c:v>476</c:v>
                </c:pt>
                <c:pt idx="465">
                  <c:v>367</c:v>
                </c:pt>
                <c:pt idx="466">
                  <c:v>23</c:v>
                </c:pt>
                <c:pt idx="467">
                  <c:v>228</c:v>
                </c:pt>
                <c:pt idx="468">
                  <c:v>1233</c:v>
                </c:pt>
                <c:pt idx="469">
                  <c:v>20</c:v>
                </c:pt>
                <c:pt idx="470">
                  <c:v>630</c:v>
                </c:pt>
                <c:pt idx="471">
                  <c:v>656</c:v>
                </c:pt>
                <c:pt idx="472">
                  <c:v>303</c:v>
                </c:pt>
                <c:pt idx="473">
                  <c:v>162</c:v>
                </c:pt>
                <c:pt idx="474">
                  <c:v>523</c:v>
                </c:pt>
                <c:pt idx="475">
                  <c:v>143</c:v>
                </c:pt>
                <c:pt idx="476">
                  <c:v>786</c:v>
                </c:pt>
                <c:pt idx="477">
                  <c:v>600</c:v>
                </c:pt>
                <c:pt idx="478">
                  <c:v>45</c:v>
                </c:pt>
                <c:pt idx="479">
                  <c:v>79</c:v>
                </c:pt>
                <c:pt idx="480">
                  <c:v>241</c:v>
                </c:pt>
                <c:pt idx="481">
                  <c:v>622</c:v>
                </c:pt>
                <c:pt idx="482">
                  <c:v>123</c:v>
                </c:pt>
                <c:pt idx="483">
                  <c:v>196</c:v>
                </c:pt>
                <c:pt idx="484">
                  <c:v>475</c:v>
                </c:pt>
                <c:pt idx="485">
                  <c:v>459</c:v>
                </c:pt>
                <c:pt idx="486">
                  <c:v>456</c:v>
                </c:pt>
                <c:pt idx="487">
                  <c:v>1197</c:v>
                </c:pt>
                <c:pt idx="488">
                  <c:v>191</c:v>
                </c:pt>
                <c:pt idx="489">
                  <c:v>115</c:v>
                </c:pt>
                <c:pt idx="490">
                  <c:v>40</c:v>
                </c:pt>
                <c:pt idx="491">
                  <c:v>73</c:v>
                </c:pt>
                <c:pt idx="492">
                  <c:v>347</c:v>
                </c:pt>
                <c:pt idx="493">
                  <c:v>657</c:v>
                </c:pt>
                <c:pt idx="494">
                  <c:v>347</c:v>
                </c:pt>
                <c:pt idx="495">
                  <c:v>138</c:v>
                </c:pt>
                <c:pt idx="496">
                  <c:v>587</c:v>
                </c:pt>
                <c:pt idx="497">
                  <c:v>377</c:v>
                </c:pt>
                <c:pt idx="498">
                  <c:v>1288</c:v>
                </c:pt>
                <c:pt idx="499">
                  <c:v>331</c:v>
                </c:pt>
                <c:pt idx="500">
                  <c:v>86</c:v>
                </c:pt>
                <c:pt idx="501">
                  <c:v>371</c:v>
                </c:pt>
                <c:pt idx="502">
                  <c:v>1448</c:v>
                </c:pt>
                <c:pt idx="503">
                  <c:v>414</c:v>
                </c:pt>
                <c:pt idx="504">
                  <c:v>1052</c:v>
                </c:pt>
                <c:pt idx="505">
                  <c:v>735</c:v>
                </c:pt>
                <c:pt idx="506">
                  <c:v>163</c:v>
                </c:pt>
                <c:pt idx="507">
                  <c:v>93</c:v>
                </c:pt>
                <c:pt idx="508">
                  <c:v>1547</c:v>
                </c:pt>
                <c:pt idx="509">
                  <c:v>168</c:v>
                </c:pt>
                <c:pt idx="510">
                  <c:v>505</c:v>
                </c:pt>
                <c:pt idx="511">
                  <c:v>347</c:v>
                </c:pt>
                <c:pt idx="512">
                  <c:v>856</c:v>
                </c:pt>
                <c:pt idx="513">
                  <c:v>1485</c:v>
                </c:pt>
                <c:pt idx="514">
                  <c:v>656</c:v>
                </c:pt>
                <c:pt idx="515">
                  <c:v>932</c:v>
                </c:pt>
                <c:pt idx="516">
                  <c:v>664</c:v>
                </c:pt>
                <c:pt idx="517">
                  <c:v>617</c:v>
                </c:pt>
                <c:pt idx="518">
                  <c:v>660</c:v>
                </c:pt>
                <c:pt idx="519">
                  <c:v>771</c:v>
                </c:pt>
                <c:pt idx="520">
                  <c:v>32</c:v>
                </c:pt>
                <c:pt idx="521">
                  <c:v>285</c:v>
                </c:pt>
                <c:pt idx="522">
                  <c:v>360</c:v>
                </c:pt>
                <c:pt idx="523">
                  <c:v>517</c:v>
                </c:pt>
                <c:pt idx="524">
                  <c:v>395</c:v>
                </c:pt>
                <c:pt idx="525">
                  <c:v>730</c:v>
                </c:pt>
                <c:pt idx="526">
                  <c:v>714</c:v>
                </c:pt>
                <c:pt idx="527">
                  <c:v>879</c:v>
                </c:pt>
                <c:pt idx="528">
                  <c:v>454</c:v>
                </c:pt>
                <c:pt idx="529">
                  <c:v>125</c:v>
                </c:pt>
                <c:pt idx="530">
                  <c:v>570</c:v>
                </c:pt>
                <c:pt idx="531">
                  <c:v>473</c:v>
                </c:pt>
                <c:pt idx="532">
                  <c:v>70</c:v>
                </c:pt>
                <c:pt idx="533">
                  <c:v>136</c:v>
                </c:pt>
                <c:pt idx="534">
                  <c:v>8</c:v>
                </c:pt>
                <c:pt idx="535">
                  <c:v>102</c:v>
                </c:pt>
                <c:pt idx="536">
                  <c:v>789</c:v>
                </c:pt>
                <c:pt idx="537">
                  <c:v>1124</c:v>
                </c:pt>
                <c:pt idx="538">
                  <c:v>886</c:v>
                </c:pt>
                <c:pt idx="539">
                  <c:v>205</c:v>
                </c:pt>
                <c:pt idx="540">
                  <c:v>181</c:v>
                </c:pt>
                <c:pt idx="541">
                  <c:v>821</c:v>
                </c:pt>
                <c:pt idx="543">
                  <c:v>245</c:v>
                </c:pt>
                <c:pt idx="544">
                  <c:v>64</c:v>
                </c:pt>
                <c:pt idx="545">
                  <c:v>109</c:v>
                </c:pt>
                <c:pt idx="546">
                  <c:v>367</c:v>
                </c:pt>
                <c:pt idx="547">
                  <c:v>1987</c:v>
                </c:pt>
                <c:pt idx="548">
                  <c:v>1350</c:v>
                </c:pt>
                <c:pt idx="549">
                  <c:v>409</c:v>
                </c:pt>
                <c:pt idx="550">
                  <c:v>366</c:v>
                </c:pt>
                <c:pt idx="551">
                  <c:v>697</c:v>
                </c:pt>
                <c:pt idx="552">
                  <c:v>709</c:v>
                </c:pt>
                <c:pt idx="553">
                  <c:v>55</c:v>
                </c:pt>
                <c:pt idx="554">
                  <c:v>1069</c:v>
                </c:pt>
                <c:pt idx="555">
                  <c:v>671</c:v>
                </c:pt>
                <c:pt idx="556">
                  <c:v>409</c:v>
                </c:pt>
                <c:pt idx="557">
                  <c:v>310</c:v>
                </c:pt>
                <c:pt idx="558">
                  <c:v>600</c:v>
                </c:pt>
                <c:pt idx="559">
                  <c:v>95</c:v>
                </c:pt>
                <c:pt idx="560">
                  <c:v>28</c:v>
                </c:pt>
                <c:pt idx="561">
                  <c:v>447</c:v>
                </c:pt>
                <c:pt idx="562">
                  <c:v>1131</c:v>
                </c:pt>
                <c:pt idx="563">
                  <c:v>1781</c:v>
                </c:pt>
                <c:pt idx="564">
                  <c:v>103</c:v>
                </c:pt>
                <c:pt idx="565">
                  <c:v>393</c:v>
                </c:pt>
                <c:pt idx="566">
                  <c:v>402</c:v>
                </c:pt>
                <c:pt idx="567">
                  <c:v>358</c:v>
                </c:pt>
                <c:pt idx="568">
                  <c:v>1170</c:v>
                </c:pt>
                <c:pt idx="569">
                  <c:v>255</c:v>
                </c:pt>
                <c:pt idx="570">
                  <c:v>1037</c:v>
                </c:pt>
                <c:pt idx="571">
                  <c:v>1277</c:v>
                </c:pt>
                <c:pt idx="572">
                  <c:v>341</c:v>
                </c:pt>
                <c:pt idx="573">
                  <c:v>552</c:v>
                </c:pt>
                <c:pt idx="574">
                  <c:v>188</c:v>
                </c:pt>
                <c:pt idx="575">
                  <c:v>542</c:v>
                </c:pt>
                <c:pt idx="576">
                  <c:v>347</c:v>
                </c:pt>
                <c:pt idx="577">
                  <c:v>587</c:v>
                </c:pt>
                <c:pt idx="578">
                  <c:v>666</c:v>
                </c:pt>
                <c:pt idx="579">
                  <c:v>723</c:v>
                </c:pt>
                <c:pt idx="580">
                  <c:v>480</c:v>
                </c:pt>
                <c:pt idx="581">
                  <c:v>766</c:v>
                </c:pt>
                <c:pt idx="582">
                  <c:v>140</c:v>
                </c:pt>
                <c:pt idx="583">
                  <c:v>316</c:v>
                </c:pt>
                <c:pt idx="584">
                  <c:v>571</c:v>
                </c:pt>
                <c:pt idx="585">
                  <c:v>550</c:v>
                </c:pt>
                <c:pt idx="586">
                  <c:v>1658</c:v>
                </c:pt>
                <c:pt idx="587">
                  <c:v>715</c:v>
                </c:pt>
                <c:pt idx="588">
                  <c:v>740</c:v>
                </c:pt>
                <c:pt idx="589">
                  <c:v>540</c:v>
                </c:pt>
                <c:pt idx="590">
                  <c:v>541</c:v>
                </c:pt>
                <c:pt idx="591">
                  <c:v>1033</c:v>
                </c:pt>
                <c:pt idx="592">
                  <c:v>824</c:v>
                </c:pt>
                <c:pt idx="593">
                  <c:v>2238</c:v>
                </c:pt>
                <c:pt idx="594">
                  <c:v>158</c:v>
                </c:pt>
                <c:pt idx="595">
                  <c:v>399</c:v>
                </c:pt>
                <c:pt idx="596">
                  <c:v>526</c:v>
                </c:pt>
                <c:pt idx="597">
                  <c:v>262</c:v>
                </c:pt>
                <c:pt idx="598">
                  <c:v>1228</c:v>
                </c:pt>
                <c:pt idx="599">
                  <c:v>6</c:v>
                </c:pt>
                <c:pt idx="600">
                  <c:v>529</c:v>
                </c:pt>
                <c:pt idx="601">
                  <c:v>508</c:v>
                </c:pt>
                <c:pt idx="602">
                  <c:v>598</c:v>
                </c:pt>
                <c:pt idx="603">
                  <c:v>90</c:v>
                </c:pt>
                <c:pt idx="604">
                  <c:v>1073</c:v>
                </c:pt>
                <c:pt idx="605">
                  <c:v>539</c:v>
                </c:pt>
                <c:pt idx="606">
                  <c:v>167</c:v>
                </c:pt>
                <c:pt idx="607">
                  <c:v>372</c:v>
                </c:pt>
                <c:pt idx="608">
                  <c:v>1677</c:v>
                </c:pt>
                <c:pt idx="609">
                  <c:v>714</c:v>
                </c:pt>
                <c:pt idx="610">
                  <c:v>408</c:v>
                </c:pt>
                <c:pt idx="611">
                  <c:v>716</c:v>
                </c:pt>
                <c:pt idx="612">
                  <c:v>808</c:v>
                </c:pt>
                <c:pt idx="613">
                  <c:v>255</c:v>
                </c:pt>
                <c:pt idx="614">
                  <c:v>416</c:v>
                </c:pt>
                <c:pt idx="615">
                  <c:v>233</c:v>
                </c:pt>
                <c:pt idx="616">
                  <c:v>450</c:v>
                </c:pt>
                <c:pt idx="617">
                  <c:v>386</c:v>
                </c:pt>
                <c:pt idx="618">
                  <c:v>1138</c:v>
                </c:pt>
                <c:pt idx="619">
                  <c:v>285</c:v>
                </c:pt>
                <c:pt idx="620">
                  <c:v>599</c:v>
                </c:pt>
                <c:pt idx="621">
                  <c:v>190</c:v>
                </c:pt>
                <c:pt idx="622">
                  <c:v>358</c:v>
                </c:pt>
                <c:pt idx="623">
                  <c:v>739</c:v>
                </c:pt>
                <c:pt idx="624">
                  <c:v>699</c:v>
                </c:pt>
                <c:pt idx="625">
                  <c:v>1398</c:v>
                </c:pt>
                <c:pt idx="626">
                  <c:v>1632</c:v>
                </c:pt>
                <c:pt idx="627">
                  <c:v>505</c:v>
                </c:pt>
                <c:pt idx="628">
                  <c:v>1218</c:v>
                </c:pt>
                <c:pt idx="629">
                  <c:v>358</c:v>
                </c:pt>
                <c:pt idx="630">
                  <c:v>961</c:v>
                </c:pt>
                <c:pt idx="631">
                  <c:v>690</c:v>
                </c:pt>
                <c:pt idx="632">
                  <c:v>415</c:v>
                </c:pt>
                <c:pt idx="633">
                  <c:v>1151</c:v>
                </c:pt>
                <c:pt idx="634">
                  <c:v>1584</c:v>
                </c:pt>
                <c:pt idx="635">
                  <c:v>723</c:v>
                </c:pt>
                <c:pt idx="636">
                  <c:v>271</c:v>
                </c:pt>
                <c:pt idx="637">
                  <c:v>438</c:v>
                </c:pt>
                <c:pt idx="638">
                  <c:v>20</c:v>
                </c:pt>
                <c:pt idx="639">
                  <c:v>1432</c:v>
                </c:pt>
                <c:pt idx="640">
                  <c:v>636</c:v>
                </c:pt>
                <c:pt idx="641">
                  <c:v>556</c:v>
                </c:pt>
                <c:pt idx="642">
                  <c:v>996</c:v>
                </c:pt>
                <c:pt idx="643">
                  <c:v>731</c:v>
                </c:pt>
                <c:pt idx="644">
                  <c:v>453</c:v>
                </c:pt>
                <c:pt idx="645">
                  <c:v>63</c:v>
                </c:pt>
                <c:pt idx="646">
                  <c:v>1269</c:v>
                </c:pt>
                <c:pt idx="647">
                  <c:v>894</c:v>
                </c:pt>
                <c:pt idx="648">
                  <c:v>277</c:v>
                </c:pt>
                <c:pt idx="649">
                  <c:v>621</c:v>
                </c:pt>
                <c:pt idx="650">
                  <c:v>221</c:v>
                </c:pt>
                <c:pt idx="651">
                  <c:v>511</c:v>
                </c:pt>
                <c:pt idx="652">
                  <c:v>139</c:v>
                </c:pt>
                <c:pt idx="653">
                  <c:v>65</c:v>
                </c:pt>
                <c:pt idx="654">
                  <c:v>884</c:v>
                </c:pt>
                <c:pt idx="655">
                  <c:v>1031</c:v>
                </c:pt>
                <c:pt idx="656">
                  <c:v>529</c:v>
                </c:pt>
                <c:pt idx="657">
                  <c:v>495</c:v>
                </c:pt>
                <c:pt idx="658">
                  <c:v>84</c:v>
                </c:pt>
                <c:pt idx="659">
                  <c:v>977</c:v>
                </c:pt>
                <c:pt idx="660">
                  <c:v>4245</c:v>
                </c:pt>
                <c:pt idx="661">
                  <c:v>97</c:v>
                </c:pt>
                <c:pt idx="662">
                  <c:v>1056</c:v>
                </c:pt>
                <c:pt idx="663">
                  <c:v>167</c:v>
                </c:pt>
                <c:pt idx="664">
                  <c:v>562</c:v>
                </c:pt>
                <c:pt idx="665">
                  <c:v>978</c:v>
                </c:pt>
                <c:pt idx="666">
                  <c:v>1189</c:v>
                </c:pt>
                <c:pt idx="667">
                  <c:v>491</c:v>
                </c:pt>
                <c:pt idx="668">
                  <c:v>373</c:v>
                </c:pt>
                <c:pt idx="669">
                  <c:v>1610</c:v>
                </c:pt>
                <c:pt idx="670">
                  <c:v>69</c:v>
                </c:pt>
                <c:pt idx="671">
                  <c:v>573</c:v>
                </c:pt>
                <c:pt idx="672">
                  <c:v>726</c:v>
                </c:pt>
                <c:pt idx="673">
                  <c:v>1492</c:v>
                </c:pt>
                <c:pt idx="674">
                  <c:v>290</c:v>
                </c:pt>
                <c:pt idx="676">
                  <c:v>523</c:v>
                </c:pt>
                <c:pt idx="677">
                  <c:v>394</c:v>
                </c:pt>
                <c:pt idx="678">
                  <c:v>589</c:v>
                </c:pt>
                <c:pt idx="679">
                  <c:v>540</c:v>
                </c:pt>
                <c:pt idx="680">
                  <c:v>187</c:v>
                </c:pt>
                <c:pt idx="681">
                  <c:v>229</c:v>
                </c:pt>
                <c:pt idx="682">
                  <c:v>185</c:v>
                </c:pt>
                <c:pt idx="683">
                  <c:v>1776</c:v>
                </c:pt>
                <c:pt idx="684">
                  <c:v>520</c:v>
                </c:pt>
                <c:pt idx="685">
                  <c:v>1092</c:v>
                </c:pt>
                <c:pt idx="686">
                  <c:v>1292</c:v>
                </c:pt>
                <c:pt idx="687">
                  <c:v>265</c:v>
                </c:pt>
                <c:pt idx="688">
                  <c:v>729</c:v>
                </c:pt>
                <c:pt idx="690">
                  <c:v>79</c:v>
                </c:pt>
                <c:pt idx="691">
                  <c:v>889</c:v>
                </c:pt>
                <c:pt idx="692">
                  <c:v>426</c:v>
                </c:pt>
                <c:pt idx="693">
                  <c:v>1131</c:v>
                </c:pt>
                <c:pt idx="694">
                  <c:v>2114</c:v>
                </c:pt>
                <c:pt idx="695">
                  <c:v>489</c:v>
                </c:pt>
                <c:pt idx="696">
                  <c:v>171</c:v>
                </c:pt>
                <c:pt idx="697">
                  <c:v>851</c:v>
                </c:pt>
                <c:pt idx="698">
                  <c:v>558</c:v>
                </c:pt>
                <c:pt idx="699">
                  <c:v>1062</c:v>
                </c:pt>
                <c:pt idx="700">
                  <c:v>815</c:v>
                </c:pt>
                <c:pt idx="701">
                  <c:v>35</c:v>
                </c:pt>
                <c:pt idx="702">
                  <c:v>287</c:v>
                </c:pt>
                <c:pt idx="703">
                  <c:v>704</c:v>
                </c:pt>
                <c:pt idx="704">
                  <c:v>1631</c:v>
                </c:pt>
                <c:pt idx="705">
                  <c:v>25</c:v>
                </c:pt>
                <c:pt idx="706">
                  <c:v>36</c:v>
                </c:pt>
                <c:pt idx="707">
                  <c:v>1168</c:v>
                </c:pt>
                <c:pt idx="708">
                  <c:v>133</c:v>
                </c:pt>
                <c:pt idx="709">
                  <c:v>904</c:v>
                </c:pt>
                <c:pt idx="710">
                  <c:v>700</c:v>
                </c:pt>
                <c:pt idx="711">
                  <c:v>115</c:v>
                </c:pt>
                <c:pt idx="712">
                  <c:v>493</c:v>
                </c:pt>
                <c:pt idx="713">
                  <c:v>720</c:v>
                </c:pt>
                <c:pt idx="714">
                  <c:v>709</c:v>
                </c:pt>
                <c:pt idx="715">
                  <c:v>94</c:v>
                </c:pt>
                <c:pt idx="716">
                  <c:v>149</c:v>
                </c:pt>
                <c:pt idx="717">
                  <c:v>1120</c:v>
                </c:pt>
                <c:pt idx="718">
                  <c:v>721</c:v>
                </c:pt>
                <c:pt idx="719">
                  <c:v>224</c:v>
                </c:pt>
                <c:pt idx="720">
                  <c:v>1387</c:v>
                </c:pt>
                <c:pt idx="721">
                  <c:v>295</c:v>
                </c:pt>
                <c:pt idx="722">
                  <c:v>688</c:v>
                </c:pt>
                <c:pt idx="723">
                  <c:v>655</c:v>
                </c:pt>
                <c:pt idx="724">
                  <c:v>592</c:v>
                </c:pt>
                <c:pt idx="725">
                  <c:v>342</c:v>
                </c:pt>
                <c:pt idx="726">
                  <c:v>221</c:v>
                </c:pt>
                <c:pt idx="727">
                  <c:v>1275</c:v>
                </c:pt>
                <c:pt idx="728">
                  <c:v>456</c:v>
                </c:pt>
                <c:pt idx="729">
                  <c:v>4245</c:v>
                </c:pt>
                <c:pt idx="730">
                  <c:v>273</c:v>
                </c:pt>
                <c:pt idx="731">
                  <c:v>576</c:v>
                </c:pt>
                <c:pt idx="732">
                  <c:v>1700</c:v>
                </c:pt>
                <c:pt idx="733">
                  <c:v>280</c:v>
                </c:pt>
                <c:pt idx="734">
                  <c:v>950</c:v>
                </c:pt>
                <c:pt idx="735">
                  <c:v>523</c:v>
                </c:pt>
                <c:pt idx="736">
                  <c:v>300</c:v>
                </c:pt>
                <c:pt idx="737">
                  <c:v>1258</c:v>
                </c:pt>
                <c:pt idx="738">
                  <c:v>602</c:v>
                </c:pt>
                <c:pt idx="739">
                  <c:v>1667</c:v>
                </c:pt>
                <c:pt idx="740">
                  <c:v>1320</c:v>
                </c:pt>
                <c:pt idx="741">
                  <c:v>1024</c:v>
                </c:pt>
                <c:pt idx="742">
                  <c:v>155</c:v>
                </c:pt>
                <c:pt idx="743">
                  <c:v>201</c:v>
                </c:pt>
                <c:pt idx="744">
                  <c:v>703</c:v>
                </c:pt>
                <c:pt idx="745">
                  <c:v>1633</c:v>
                </c:pt>
                <c:pt idx="746">
                  <c:v>1242</c:v>
                </c:pt>
                <c:pt idx="747">
                  <c:v>176</c:v>
                </c:pt>
                <c:pt idx="748">
                  <c:v>407</c:v>
                </c:pt>
                <c:pt idx="749">
                  <c:v>624</c:v>
                </c:pt>
                <c:pt idx="750">
                  <c:v>921</c:v>
                </c:pt>
                <c:pt idx="751">
                  <c:v>1593</c:v>
                </c:pt>
                <c:pt idx="752">
                  <c:v>467</c:v>
                </c:pt>
                <c:pt idx="753">
                  <c:v>187</c:v>
                </c:pt>
                <c:pt idx="754">
                  <c:v>1478</c:v>
                </c:pt>
                <c:pt idx="755">
                  <c:v>369</c:v>
                </c:pt>
                <c:pt idx="756">
                  <c:v>1244</c:v>
                </c:pt>
                <c:pt idx="757">
                  <c:v>929</c:v>
                </c:pt>
                <c:pt idx="758">
                  <c:v>450</c:v>
                </c:pt>
                <c:pt idx="759">
                  <c:v>373</c:v>
                </c:pt>
                <c:pt idx="760">
                  <c:v>250</c:v>
                </c:pt>
                <c:pt idx="761">
                  <c:v>1019</c:v>
                </c:pt>
                <c:pt idx="762">
                  <c:v>1007</c:v>
                </c:pt>
                <c:pt idx="763">
                  <c:v>918</c:v>
                </c:pt>
                <c:pt idx="764">
                  <c:v>1160</c:v>
                </c:pt>
                <c:pt idx="765">
                  <c:v>38</c:v>
                </c:pt>
                <c:pt idx="766">
                  <c:v>1215</c:v>
                </c:pt>
                <c:pt idx="767">
                  <c:v>617</c:v>
                </c:pt>
                <c:pt idx="768">
                  <c:v>1271</c:v>
                </c:pt>
                <c:pt idx="769">
                  <c:v>967</c:v>
                </c:pt>
                <c:pt idx="770">
                  <c:v>277</c:v>
                </c:pt>
                <c:pt idx="771">
                  <c:v>1140</c:v>
                </c:pt>
                <c:pt idx="772">
                  <c:v>417</c:v>
                </c:pt>
                <c:pt idx="773">
                  <c:v>262</c:v>
                </c:pt>
                <c:pt idx="774">
                  <c:v>773</c:v>
                </c:pt>
                <c:pt idx="775">
                  <c:v>534</c:v>
                </c:pt>
                <c:pt idx="776">
                  <c:v>791</c:v>
                </c:pt>
                <c:pt idx="777">
                  <c:v>803</c:v>
                </c:pt>
                <c:pt idx="778">
                  <c:v>467</c:v>
                </c:pt>
                <c:pt idx="779">
                  <c:v>574</c:v>
                </c:pt>
                <c:pt idx="780">
                  <c:v>1166</c:v>
                </c:pt>
                <c:pt idx="781">
                  <c:v>321</c:v>
                </c:pt>
                <c:pt idx="782">
                  <c:v>1338</c:v>
                </c:pt>
                <c:pt idx="783">
                  <c:v>560</c:v>
                </c:pt>
                <c:pt idx="784">
                  <c:v>641</c:v>
                </c:pt>
                <c:pt idx="785">
                  <c:v>1633</c:v>
                </c:pt>
                <c:pt idx="786">
                  <c:v>572</c:v>
                </c:pt>
                <c:pt idx="787">
                  <c:v>603</c:v>
                </c:pt>
                <c:pt idx="788">
                  <c:v>1104</c:v>
                </c:pt>
                <c:pt idx="789">
                  <c:v>583</c:v>
                </c:pt>
                <c:pt idx="790">
                  <c:v>1825</c:v>
                </c:pt>
                <c:pt idx="791">
                  <c:v>1056</c:v>
                </c:pt>
                <c:pt idx="792">
                  <c:v>384</c:v>
                </c:pt>
                <c:pt idx="793">
                  <c:v>1604</c:v>
                </c:pt>
                <c:pt idx="794">
                  <c:v>366</c:v>
                </c:pt>
                <c:pt idx="795">
                  <c:v>1069</c:v>
                </c:pt>
                <c:pt idx="796">
                  <c:v>197</c:v>
                </c:pt>
                <c:pt idx="797">
                  <c:v>1713</c:v>
                </c:pt>
                <c:pt idx="799">
                  <c:v>1903</c:v>
                </c:pt>
                <c:pt idx="800">
                  <c:v>927</c:v>
                </c:pt>
                <c:pt idx="801">
                  <c:v>78</c:v>
                </c:pt>
                <c:pt idx="802">
                  <c:v>1048</c:v>
                </c:pt>
                <c:pt idx="803">
                  <c:v>481</c:v>
                </c:pt>
                <c:pt idx="804">
                  <c:v>620</c:v>
                </c:pt>
                <c:pt idx="805">
                  <c:v>2607</c:v>
                </c:pt>
                <c:pt idx="806">
                  <c:v>232</c:v>
                </c:pt>
                <c:pt idx="807">
                  <c:v>1026</c:v>
                </c:pt>
                <c:pt idx="809">
                  <c:v>644</c:v>
                </c:pt>
                <c:pt idx="810">
                  <c:v>388</c:v>
                </c:pt>
                <c:pt idx="811">
                  <c:v>1059</c:v>
                </c:pt>
                <c:pt idx="812">
                  <c:v>801</c:v>
                </c:pt>
                <c:pt idx="813">
                  <c:v>1149</c:v>
                </c:pt>
                <c:pt idx="814">
                  <c:v>1702</c:v>
                </c:pt>
                <c:pt idx="815">
                  <c:v>1151</c:v>
                </c:pt>
                <c:pt idx="816">
                  <c:v>254</c:v>
                </c:pt>
                <c:pt idx="817">
                  <c:v>662</c:v>
                </c:pt>
                <c:pt idx="818">
                  <c:v>88</c:v>
                </c:pt>
                <c:pt idx="819">
                  <c:v>554</c:v>
                </c:pt>
                <c:pt idx="820">
                  <c:v>1807</c:v>
                </c:pt>
                <c:pt idx="821">
                  <c:v>617</c:v>
                </c:pt>
                <c:pt idx="822">
                  <c:v>1095</c:v>
                </c:pt>
                <c:pt idx="823">
                  <c:v>114</c:v>
                </c:pt>
                <c:pt idx="824">
                  <c:v>927</c:v>
                </c:pt>
                <c:pt idx="825">
                  <c:v>20</c:v>
                </c:pt>
                <c:pt idx="826">
                  <c:v>317</c:v>
                </c:pt>
                <c:pt idx="827">
                  <c:v>744</c:v>
                </c:pt>
                <c:pt idx="828">
                  <c:v>1109</c:v>
                </c:pt>
                <c:pt idx="829">
                  <c:v>1348</c:v>
                </c:pt>
                <c:pt idx="830">
                  <c:v>170</c:v>
                </c:pt>
                <c:pt idx="831">
                  <c:v>1323</c:v>
                </c:pt>
                <c:pt idx="832">
                  <c:v>1069</c:v>
                </c:pt>
                <c:pt idx="833">
                  <c:v>1063</c:v>
                </c:pt>
                <c:pt idx="834">
                  <c:v>1147</c:v>
                </c:pt>
                <c:pt idx="835">
                  <c:v>448</c:v>
                </c:pt>
                <c:pt idx="836">
                  <c:v>47</c:v>
                </c:pt>
                <c:pt idx="837">
                  <c:v>1137</c:v>
                </c:pt>
                <c:pt idx="838">
                  <c:v>1258</c:v>
                </c:pt>
                <c:pt idx="839">
                  <c:v>295</c:v>
                </c:pt>
                <c:pt idx="840">
                  <c:v>787</c:v>
                </c:pt>
                <c:pt idx="841">
                  <c:v>1218</c:v>
                </c:pt>
                <c:pt idx="842">
                  <c:v>332</c:v>
                </c:pt>
                <c:pt idx="843">
                  <c:v>836</c:v>
                </c:pt>
                <c:pt idx="844">
                  <c:v>54</c:v>
                </c:pt>
                <c:pt idx="845">
                  <c:v>843</c:v>
                </c:pt>
                <c:pt idx="846">
                  <c:v>567</c:v>
                </c:pt>
                <c:pt idx="847">
                  <c:v>2493</c:v>
                </c:pt>
                <c:pt idx="848">
                  <c:v>186</c:v>
                </c:pt>
                <c:pt idx="849">
                  <c:v>744</c:v>
                </c:pt>
                <c:pt idx="851">
                  <c:v>1731</c:v>
                </c:pt>
                <c:pt idx="852">
                  <c:v>1221</c:v>
                </c:pt>
                <c:pt idx="853">
                  <c:v>1264</c:v>
                </c:pt>
                <c:pt idx="854">
                  <c:v>56</c:v>
                </c:pt>
                <c:pt idx="855">
                  <c:v>1323</c:v>
                </c:pt>
                <c:pt idx="856">
                  <c:v>1245</c:v>
                </c:pt>
                <c:pt idx="857">
                  <c:v>860</c:v>
                </c:pt>
                <c:pt idx="858">
                  <c:v>1287</c:v>
                </c:pt>
                <c:pt idx="859">
                  <c:v>717</c:v>
                </c:pt>
                <c:pt idx="860">
                  <c:v>157</c:v>
                </c:pt>
                <c:pt idx="861">
                  <c:v>569</c:v>
                </c:pt>
                <c:pt idx="862">
                  <c:v>1040</c:v>
                </c:pt>
                <c:pt idx="863">
                  <c:v>469</c:v>
                </c:pt>
                <c:pt idx="864">
                  <c:v>571</c:v>
                </c:pt>
                <c:pt idx="865">
                  <c:v>225</c:v>
                </c:pt>
                <c:pt idx="866">
                  <c:v>1201</c:v>
                </c:pt>
                <c:pt idx="867">
                  <c:v>817</c:v>
                </c:pt>
                <c:pt idx="868">
                  <c:v>1405</c:v>
                </c:pt>
                <c:pt idx="869">
                  <c:v>621</c:v>
                </c:pt>
                <c:pt idx="870">
                  <c:v>459</c:v>
                </c:pt>
                <c:pt idx="871">
                  <c:v>926</c:v>
                </c:pt>
                <c:pt idx="872">
                  <c:v>1498</c:v>
                </c:pt>
                <c:pt idx="873">
                  <c:v>164</c:v>
                </c:pt>
                <c:pt idx="874">
                  <c:v>173</c:v>
                </c:pt>
                <c:pt idx="875">
                  <c:v>1558</c:v>
                </c:pt>
                <c:pt idx="876">
                  <c:v>387</c:v>
                </c:pt>
                <c:pt idx="877">
                  <c:v>1121</c:v>
                </c:pt>
                <c:pt idx="878">
                  <c:v>293</c:v>
                </c:pt>
                <c:pt idx="879">
                  <c:v>305</c:v>
                </c:pt>
                <c:pt idx="880">
                  <c:v>751</c:v>
                </c:pt>
                <c:pt idx="881">
                  <c:v>771</c:v>
                </c:pt>
                <c:pt idx="882">
                  <c:v>1654</c:v>
                </c:pt>
                <c:pt idx="883">
                  <c:v>1500</c:v>
                </c:pt>
                <c:pt idx="884">
                  <c:v>1331</c:v>
                </c:pt>
                <c:pt idx="885">
                  <c:v>1174</c:v>
                </c:pt>
                <c:pt idx="886">
                  <c:v>1576</c:v>
                </c:pt>
                <c:pt idx="887">
                  <c:v>1166</c:v>
                </c:pt>
                <c:pt idx="888">
                  <c:v>1044</c:v>
                </c:pt>
                <c:pt idx="889">
                  <c:v>1590</c:v>
                </c:pt>
                <c:pt idx="890">
                  <c:v>651</c:v>
                </c:pt>
                <c:pt idx="891">
                  <c:v>389</c:v>
                </c:pt>
                <c:pt idx="892">
                  <c:v>1530</c:v>
                </c:pt>
                <c:pt idx="893">
                  <c:v>1360</c:v>
                </c:pt>
                <c:pt idx="894">
                  <c:v>832</c:v>
                </c:pt>
                <c:pt idx="895">
                  <c:v>2102</c:v>
                </c:pt>
                <c:pt idx="896">
                  <c:v>385</c:v>
                </c:pt>
                <c:pt idx="897">
                  <c:v>1847</c:v>
                </c:pt>
                <c:pt idx="898">
                  <c:v>651</c:v>
                </c:pt>
                <c:pt idx="899">
                  <c:v>960</c:v>
                </c:pt>
                <c:pt idx="900">
                  <c:v>429</c:v>
                </c:pt>
                <c:pt idx="901">
                  <c:v>801</c:v>
                </c:pt>
                <c:pt idx="902">
                  <c:v>133</c:v>
                </c:pt>
                <c:pt idx="903">
                  <c:v>246</c:v>
                </c:pt>
                <c:pt idx="904">
                  <c:v>1305</c:v>
                </c:pt>
                <c:pt idx="905">
                  <c:v>424</c:v>
                </c:pt>
                <c:pt idx="906">
                  <c:v>512</c:v>
                </c:pt>
                <c:pt idx="907">
                  <c:v>770</c:v>
                </c:pt>
                <c:pt idx="908">
                  <c:v>1446</c:v>
                </c:pt>
                <c:pt idx="909">
                  <c:v>476</c:v>
                </c:pt>
                <c:pt idx="910">
                  <c:v>978</c:v>
                </c:pt>
                <c:pt idx="911">
                  <c:v>1445</c:v>
                </c:pt>
                <c:pt idx="912">
                  <c:v>690</c:v>
                </c:pt>
                <c:pt idx="913">
                  <c:v>562</c:v>
                </c:pt>
                <c:pt idx="914">
                  <c:v>1528</c:v>
                </c:pt>
                <c:pt idx="915">
                  <c:v>988</c:v>
                </c:pt>
                <c:pt idx="916">
                  <c:v>960</c:v>
                </c:pt>
                <c:pt idx="917">
                  <c:v>6459</c:v>
                </c:pt>
                <c:pt idx="918">
                  <c:v>620</c:v>
                </c:pt>
                <c:pt idx="919">
                  <c:v>1190</c:v>
                </c:pt>
                <c:pt idx="920">
                  <c:v>125</c:v>
                </c:pt>
                <c:pt idx="921">
                  <c:v>490</c:v>
                </c:pt>
                <c:pt idx="922">
                  <c:v>1394</c:v>
                </c:pt>
                <c:pt idx="923">
                  <c:v>519</c:v>
                </c:pt>
                <c:pt idx="924">
                  <c:v>538</c:v>
                </c:pt>
                <c:pt idx="925">
                  <c:v>2711</c:v>
                </c:pt>
                <c:pt idx="926">
                  <c:v>555</c:v>
                </c:pt>
                <c:pt idx="927">
                  <c:v>526</c:v>
                </c:pt>
                <c:pt idx="928">
                  <c:v>517</c:v>
                </c:pt>
                <c:pt idx="929">
                  <c:v>306</c:v>
                </c:pt>
                <c:pt idx="930">
                  <c:v>1064</c:v>
                </c:pt>
                <c:pt idx="931">
                  <c:v>1089</c:v>
                </c:pt>
                <c:pt idx="932">
                  <c:v>1401</c:v>
                </c:pt>
                <c:pt idx="933">
                  <c:v>1378</c:v>
                </c:pt>
                <c:pt idx="934">
                  <c:v>746</c:v>
                </c:pt>
                <c:pt idx="935">
                  <c:v>1762</c:v>
                </c:pt>
                <c:pt idx="936">
                  <c:v>1536</c:v>
                </c:pt>
                <c:pt idx="937">
                  <c:v>1589</c:v>
                </c:pt>
                <c:pt idx="938">
                  <c:v>83</c:v>
                </c:pt>
                <c:pt idx="939">
                  <c:v>260</c:v>
                </c:pt>
                <c:pt idx="940">
                  <c:v>221</c:v>
                </c:pt>
                <c:pt idx="941">
                  <c:v>26</c:v>
                </c:pt>
                <c:pt idx="942">
                  <c:v>882</c:v>
                </c:pt>
                <c:pt idx="943">
                  <c:v>102</c:v>
                </c:pt>
                <c:pt idx="944">
                  <c:v>1286</c:v>
                </c:pt>
                <c:pt idx="945">
                  <c:v>125</c:v>
                </c:pt>
                <c:pt idx="946">
                  <c:v>2292</c:v>
                </c:pt>
                <c:pt idx="947">
                  <c:v>663</c:v>
                </c:pt>
                <c:pt idx="948">
                  <c:v>790</c:v>
                </c:pt>
                <c:pt idx="949">
                  <c:v>1428</c:v>
                </c:pt>
                <c:pt idx="950">
                  <c:v>724</c:v>
                </c:pt>
                <c:pt idx="951">
                  <c:v>951</c:v>
                </c:pt>
                <c:pt idx="952">
                  <c:v>1562</c:v>
                </c:pt>
                <c:pt idx="953">
                  <c:v>1087</c:v>
                </c:pt>
                <c:pt idx="954">
                  <c:v>1040</c:v>
                </c:pt>
                <c:pt idx="955">
                  <c:v>959</c:v>
                </c:pt>
                <c:pt idx="957">
                  <c:v>1905</c:v>
                </c:pt>
                <c:pt idx="958">
                  <c:v>819</c:v>
                </c:pt>
                <c:pt idx="959">
                  <c:v>3705</c:v>
                </c:pt>
                <c:pt idx="960">
                  <c:v>140</c:v>
                </c:pt>
                <c:pt idx="961">
                  <c:v>752</c:v>
                </c:pt>
                <c:pt idx="962">
                  <c:v>1485</c:v>
                </c:pt>
                <c:pt idx="963">
                  <c:v>949</c:v>
                </c:pt>
                <c:pt idx="964">
                  <c:v>304</c:v>
                </c:pt>
                <c:pt idx="965">
                  <c:v>1506</c:v>
                </c:pt>
                <c:pt idx="966">
                  <c:v>1250</c:v>
                </c:pt>
                <c:pt idx="967">
                  <c:v>1704</c:v>
                </c:pt>
                <c:pt idx="968">
                  <c:v>836</c:v>
                </c:pt>
                <c:pt idx="969">
                  <c:v>1930</c:v>
                </c:pt>
                <c:pt idx="970">
                  <c:v>1122</c:v>
                </c:pt>
                <c:pt idx="971">
                  <c:v>60</c:v>
                </c:pt>
                <c:pt idx="972">
                  <c:v>1634</c:v>
                </c:pt>
                <c:pt idx="973">
                  <c:v>638</c:v>
                </c:pt>
                <c:pt idx="974">
                  <c:v>939</c:v>
                </c:pt>
                <c:pt idx="975">
                  <c:v>1178</c:v>
                </c:pt>
                <c:pt idx="977">
                  <c:v>670</c:v>
                </c:pt>
                <c:pt idx="979">
                  <c:v>1308</c:v>
                </c:pt>
                <c:pt idx="980">
                  <c:v>378</c:v>
                </c:pt>
                <c:pt idx="981">
                  <c:v>1486</c:v>
                </c:pt>
                <c:pt idx="982">
                  <c:v>1466</c:v>
                </c:pt>
                <c:pt idx="983">
                  <c:v>1177</c:v>
                </c:pt>
                <c:pt idx="984">
                  <c:v>533</c:v>
                </c:pt>
                <c:pt idx="986">
                  <c:v>2235</c:v>
                </c:pt>
                <c:pt idx="987">
                  <c:v>1672</c:v>
                </c:pt>
                <c:pt idx="988">
                  <c:v>478</c:v>
                </c:pt>
                <c:pt idx="990">
                  <c:v>396</c:v>
                </c:pt>
                <c:pt idx="991">
                  <c:v>467</c:v>
                </c:pt>
                <c:pt idx="992">
                  <c:v>1007</c:v>
                </c:pt>
                <c:pt idx="993">
                  <c:v>80</c:v>
                </c:pt>
                <c:pt idx="994">
                  <c:v>385</c:v>
                </c:pt>
                <c:pt idx="995">
                  <c:v>9</c:v>
                </c:pt>
                <c:pt idx="996">
                  <c:v>42</c:v>
                </c:pt>
                <c:pt idx="997">
                  <c:v>1406</c:v>
                </c:pt>
                <c:pt idx="998">
                  <c:v>991</c:v>
                </c:pt>
                <c:pt idx="999">
                  <c:v>1884</c:v>
                </c:pt>
                <c:pt idx="1000">
                  <c:v>151</c:v>
                </c:pt>
                <c:pt idx="1001">
                  <c:v>337</c:v>
                </c:pt>
                <c:pt idx="1002">
                  <c:v>616</c:v>
                </c:pt>
                <c:pt idx="1003">
                  <c:v>522</c:v>
                </c:pt>
                <c:pt idx="1004">
                  <c:v>437</c:v>
                </c:pt>
                <c:pt idx="1005">
                  <c:v>851</c:v>
                </c:pt>
                <c:pt idx="1006">
                  <c:v>818</c:v>
                </c:pt>
                <c:pt idx="1007">
                  <c:v>361</c:v>
                </c:pt>
                <c:pt idx="1008">
                  <c:v>144</c:v>
                </c:pt>
                <c:pt idx="1009">
                  <c:v>508</c:v>
                </c:pt>
                <c:pt idx="1010">
                  <c:v>505</c:v>
                </c:pt>
                <c:pt idx="1011">
                  <c:v>216</c:v>
                </c:pt>
                <c:pt idx="1012">
                  <c:v>2012</c:v>
                </c:pt>
                <c:pt idx="1014">
                  <c:v>1167</c:v>
                </c:pt>
                <c:pt idx="1015">
                  <c:v>1070</c:v>
                </c:pt>
                <c:pt idx="1016">
                  <c:v>664</c:v>
                </c:pt>
                <c:pt idx="1017">
                  <c:v>674</c:v>
                </c:pt>
                <c:pt idx="1018">
                  <c:v>697</c:v>
                </c:pt>
                <c:pt idx="1019">
                  <c:v>874</c:v>
                </c:pt>
                <c:pt idx="1020">
                  <c:v>1419</c:v>
                </c:pt>
                <c:pt idx="1021">
                  <c:v>787</c:v>
                </c:pt>
                <c:pt idx="1022">
                  <c:v>932</c:v>
                </c:pt>
                <c:pt idx="1023">
                  <c:v>103</c:v>
                </c:pt>
                <c:pt idx="1025">
                  <c:v>1028</c:v>
                </c:pt>
                <c:pt idx="1026">
                  <c:v>234</c:v>
                </c:pt>
                <c:pt idx="1027">
                  <c:v>729</c:v>
                </c:pt>
                <c:pt idx="1028">
                  <c:v>706</c:v>
                </c:pt>
                <c:pt idx="1029">
                  <c:v>1412</c:v>
                </c:pt>
                <c:pt idx="1030">
                  <c:v>722</c:v>
                </c:pt>
                <c:pt idx="1031">
                  <c:v>180</c:v>
                </c:pt>
                <c:pt idx="1032">
                  <c:v>1101</c:v>
                </c:pt>
                <c:pt idx="1033">
                  <c:v>550</c:v>
                </c:pt>
                <c:pt idx="1034">
                  <c:v>627</c:v>
                </c:pt>
                <c:pt idx="1035">
                  <c:v>1353</c:v>
                </c:pt>
                <c:pt idx="1036">
                  <c:v>752</c:v>
                </c:pt>
                <c:pt idx="1037">
                  <c:v>57</c:v>
                </c:pt>
                <c:pt idx="1038">
                  <c:v>314</c:v>
                </c:pt>
                <c:pt idx="1039">
                  <c:v>1132</c:v>
                </c:pt>
                <c:pt idx="1040">
                  <c:v>371</c:v>
                </c:pt>
                <c:pt idx="1041">
                  <c:v>433</c:v>
                </c:pt>
                <c:pt idx="1042">
                  <c:v>240</c:v>
                </c:pt>
                <c:pt idx="1043">
                  <c:v>434</c:v>
                </c:pt>
                <c:pt idx="1044">
                  <c:v>1899</c:v>
                </c:pt>
                <c:pt idx="1045">
                  <c:v>601</c:v>
                </c:pt>
                <c:pt idx="1046">
                  <c:v>113</c:v>
                </c:pt>
                <c:pt idx="1047">
                  <c:v>1089</c:v>
                </c:pt>
                <c:pt idx="1048">
                  <c:v>2174</c:v>
                </c:pt>
                <c:pt idx="1049">
                  <c:v>55</c:v>
                </c:pt>
                <c:pt idx="1050">
                  <c:v>170</c:v>
                </c:pt>
                <c:pt idx="1051">
                  <c:v>1915</c:v>
                </c:pt>
                <c:pt idx="1052">
                  <c:v>50</c:v>
                </c:pt>
                <c:pt idx="1053">
                  <c:v>536</c:v>
                </c:pt>
                <c:pt idx="1054">
                  <c:v>1186</c:v>
                </c:pt>
                <c:pt idx="1055">
                  <c:v>522</c:v>
                </c:pt>
                <c:pt idx="1056">
                  <c:v>141</c:v>
                </c:pt>
                <c:pt idx="1057">
                  <c:v>1314</c:v>
                </c:pt>
                <c:pt idx="1058">
                  <c:v>1283</c:v>
                </c:pt>
                <c:pt idx="1059">
                  <c:v>1941</c:v>
                </c:pt>
                <c:pt idx="1060">
                  <c:v>373</c:v>
                </c:pt>
                <c:pt idx="1061">
                  <c:v>2263</c:v>
                </c:pt>
                <c:pt idx="1063">
                  <c:v>827</c:v>
                </c:pt>
                <c:pt idx="1065">
                  <c:v>44</c:v>
                </c:pt>
                <c:pt idx="1066">
                  <c:v>3303</c:v>
                </c:pt>
                <c:pt idx="1067">
                  <c:v>1822</c:v>
                </c:pt>
                <c:pt idx="1068">
                  <c:v>849</c:v>
                </c:pt>
                <c:pt idx="1069">
                  <c:v>224</c:v>
                </c:pt>
                <c:pt idx="1070">
                  <c:v>910</c:v>
                </c:pt>
                <c:pt idx="1071">
                  <c:v>425</c:v>
                </c:pt>
                <c:pt idx="1072">
                  <c:v>35</c:v>
                </c:pt>
                <c:pt idx="1073">
                  <c:v>689</c:v>
                </c:pt>
                <c:pt idx="1074">
                  <c:v>1007</c:v>
                </c:pt>
                <c:pt idx="1075">
                  <c:v>1077</c:v>
                </c:pt>
                <c:pt idx="1076">
                  <c:v>1197</c:v>
                </c:pt>
                <c:pt idx="1077">
                  <c:v>949</c:v>
                </c:pt>
                <c:pt idx="1078">
                  <c:v>518</c:v>
                </c:pt>
                <c:pt idx="1079">
                  <c:v>215</c:v>
                </c:pt>
                <c:pt idx="1080">
                  <c:v>124</c:v>
                </c:pt>
                <c:pt idx="1081">
                  <c:v>468</c:v>
                </c:pt>
                <c:pt idx="1082">
                  <c:v>480</c:v>
                </c:pt>
                <c:pt idx="1083">
                  <c:v>580</c:v>
                </c:pt>
                <c:pt idx="1084">
                  <c:v>2487</c:v>
                </c:pt>
                <c:pt idx="1085">
                  <c:v>1218</c:v>
                </c:pt>
                <c:pt idx="1086">
                  <c:v>544</c:v>
                </c:pt>
                <c:pt idx="1087">
                  <c:v>360</c:v>
                </c:pt>
                <c:pt idx="1088">
                  <c:v>1579</c:v>
                </c:pt>
                <c:pt idx="1089">
                  <c:v>960</c:v>
                </c:pt>
                <c:pt idx="1091">
                  <c:v>1567</c:v>
                </c:pt>
                <c:pt idx="1092">
                  <c:v>299</c:v>
                </c:pt>
                <c:pt idx="1093">
                  <c:v>1657</c:v>
                </c:pt>
                <c:pt idx="1094">
                  <c:v>1351</c:v>
                </c:pt>
                <c:pt idx="1095">
                  <c:v>1400</c:v>
                </c:pt>
                <c:pt idx="1096">
                  <c:v>2886</c:v>
                </c:pt>
                <c:pt idx="1097">
                  <c:v>292</c:v>
                </c:pt>
                <c:pt idx="1098">
                  <c:v>744</c:v>
                </c:pt>
                <c:pt idx="1099">
                  <c:v>1442</c:v>
                </c:pt>
                <c:pt idx="1100">
                  <c:v>594</c:v>
                </c:pt>
                <c:pt idx="1101">
                  <c:v>75</c:v>
                </c:pt>
                <c:pt idx="1102">
                  <c:v>1368</c:v>
                </c:pt>
                <c:pt idx="1103">
                  <c:v>1182</c:v>
                </c:pt>
                <c:pt idx="1104">
                  <c:v>606</c:v>
                </c:pt>
                <c:pt idx="1105">
                  <c:v>11268</c:v>
                </c:pt>
                <c:pt idx="1106">
                  <c:v>414</c:v>
                </c:pt>
                <c:pt idx="1107">
                  <c:v>627</c:v>
                </c:pt>
                <c:pt idx="1108">
                  <c:v>57</c:v>
                </c:pt>
                <c:pt idx="1109">
                  <c:v>2075</c:v>
                </c:pt>
                <c:pt idx="1110">
                  <c:v>1700</c:v>
                </c:pt>
                <c:pt idx="1111">
                  <c:v>842</c:v>
                </c:pt>
                <c:pt idx="1112">
                  <c:v>54</c:v>
                </c:pt>
                <c:pt idx="1113">
                  <c:v>991</c:v>
                </c:pt>
                <c:pt idx="1114">
                  <c:v>78</c:v>
                </c:pt>
                <c:pt idx="1115">
                  <c:v>1495</c:v>
                </c:pt>
                <c:pt idx="1116">
                  <c:v>647</c:v>
                </c:pt>
                <c:pt idx="1117">
                  <c:v>2538</c:v>
                </c:pt>
                <c:pt idx="1118">
                  <c:v>661</c:v>
                </c:pt>
                <c:pt idx="1119">
                  <c:v>886</c:v>
                </c:pt>
                <c:pt idx="1120">
                  <c:v>811</c:v>
                </c:pt>
                <c:pt idx="1121">
                  <c:v>420</c:v>
                </c:pt>
                <c:pt idx="1122">
                  <c:v>3465</c:v>
                </c:pt>
                <c:pt idx="1123">
                  <c:v>2068</c:v>
                </c:pt>
                <c:pt idx="1124">
                  <c:v>213</c:v>
                </c:pt>
                <c:pt idx="1125">
                  <c:v>619</c:v>
                </c:pt>
                <c:pt idx="1126">
                  <c:v>1530</c:v>
                </c:pt>
                <c:pt idx="1127">
                  <c:v>2125</c:v>
                </c:pt>
                <c:pt idx="1128">
                  <c:v>265</c:v>
                </c:pt>
                <c:pt idx="1129">
                  <c:v>1613</c:v>
                </c:pt>
                <c:pt idx="1130">
                  <c:v>4211</c:v>
                </c:pt>
                <c:pt idx="1131">
                  <c:v>762</c:v>
                </c:pt>
                <c:pt idx="1132">
                  <c:v>1156</c:v>
                </c:pt>
                <c:pt idx="1133">
                  <c:v>411</c:v>
                </c:pt>
                <c:pt idx="1134">
                  <c:v>1800</c:v>
                </c:pt>
                <c:pt idx="1135">
                  <c:v>226</c:v>
                </c:pt>
                <c:pt idx="1136">
                  <c:v>1433</c:v>
                </c:pt>
                <c:pt idx="1137">
                  <c:v>1738</c:v>
                </c:pt>
                <c:pt idx="1138">
                  <c:v>793</c:v>
                </c:pt>
                <c:pt idx="1139">
                  <c:v>1635</c:v>
                </c:pt>
                <c:pt idx="1140">
                  <c:v>614</c:v>
                </c:pt>
                <c:pt idx="1141">
                  <c:v>838</c:v>
                </c:pt>
                <c:pt idx="1142">
                  <c:v>2107</c:v>
                </c:pt>
                <c:pt idx="1143">
                  <c:v>403</c:v>
                </c:pt>
                <c:pt idx="1144">
                  <c:v>811</c:v>
                </c:pt>
                <c:pt idx="1145">
                  <c:v>4886</c:v>
                </c:pt>
                <c:pt idx="1146">
                  <c:v>306</c:v>
                </c:pt>
                <c:pt idx="1147">
                  <c:v>566</c:v>
                </c:pt>
                <c:pt idx="1148">
                  <c:v>888</c:v>
                </c:pt>
                <c:pt idx="1149">
                  <c:v>160</c:v>
                </c:pt>
                <c:pt idx="1150">
                  <c:v>1835</c:v>
                </c:pt>
                <c:pt idx="1151">
                  <c:v>2430</c:v>
                </c:pt>
                <c:pt idx="1152">
                  <c:v>107</c:v>
                </c:pt>
                <c:pt idx="1153">
                  <c:v>1372</c:v>
                </c:pt>
                <c:pt idx="1154">
                  <c:v>1192</c:v>
                </c:pt>
                <c:pt idx="1155">
                  <c:v>575</c:v>
                </c:pt>
                <c:pt idx="1156">
                  <c:v>1710</c:v>
                </c:pt>
                <c:pt idx="1158">
                  <c:v>990</c:v>
                </c:pt>
                <c:pt idx="1159">
                  <c:v>2306</c:v>
                </c:pt>
                <c:pt idx="1160">
                  <c:v>328</c:v>
                </c:pt>
                <c:pt idx="1161">
                  <c:v>227</c:v>
                </c:pt>
                <c:pt idx="1162">
                  <c:v>276</c:v>
                </c:pt>
                <c:pt idx="1163">
                  <c:v>1498</c:v>
                </c:pt>
                <c:pt idx="1164">
                  <c:v>1650</c:v>
                </c:pt>
                <c:pt idx="1165">
                  <c:v>1091</c:v>
                </c:pt>
                <c:pt idx="1166">
                  <c:v>2184</c:v>
                </c:pt>
                <c:pt idx="1167">
                  <c:v>150</c:v>
                </c:pt>
                <c:pt idx="1168">
                  <c:v>1084</c:v>
                </c:pt>
                <c:pt idx="1169">
                  <c:v>1111</c:v>
                </c:pt>
                <c:pt idx="1170">
                  <c:v>1557</c:v>
                </c:pt>
                <c:pt idx="1172">
                  <c:v>241</c:v>
                </c:pt>
                <c:pt idx="1173">
                  <c:v>284</c:v>
                </c:pt>
                <c:pt idx="1174">
                  <c:v>1509</c:v>
                </c:pt>
                <c:pt idx="1175">
                  <c:v>403</c:v>
                </c:pt>
                <c:pt idx="1176">
                  <c:v>597</c:v>
                </c:pt>
                <c:pt idx="1177">
                  <c:v>1500</c:v>
                </c:pt>
                <c:pt idx="1179">
                  <c:v>461</c:v>
                </c:pt>
                <c:pt idx="1180">
                  <c:v>174</c:v>
                </c:pt>
                <c:pt idx="1181">
                  <c:v>648</c:v>
                </c:pt>
                <c:pt idx="1182">
                  <c:v>944</c:v>
                </c:pt>
                <c:pt idx="1183">
                  <c:v>1841</c:v>
                </c:pt>
                <c:pt idx="1184">
                  <c:v>187</c:v>
                </c:pt>
                <c:pt idx="1185">
                  <c:v>1208</c:v>
                </c:pt>
                <c:pt idx="1186">
                  <c:v>861</c:v>
                </c:pt>
                <c:pt idx="1187">
                  <c:v>1807</c:v>
                </c:pt>
                <c:pt idx="1188">
                  <c:v>1262</c:v>
                </c:pt>
                <c:pt idx="1189">
                  <c:v>982</c:v>
                </c:pt>
                <c:pt idx="1190">
                  <c:v>234</c:v>
                </c:pt>
                <c:pt idx="1191">
                  <c:v>753</c:v>
                </c:pt>
                <c:pt idx="1192">
                  <c:v>1534</c:v>
                </c:pt>
                <c:pt idx="1193">
                  <c:v>1241</c:v>
                </c:pt>
                <c:pt idx="1194">
                  <c:v>840</c:v>
                </c:pt>
                <c:pt idx="1195">
                  <c:v>4571</c:v>
                </c:pt>
                <c:pt idx="1196">
                  <c:v>1800</c:v>
                </c:pt>
                <c:pt idx="1197">
                  <c:v>1604</c:v>
                </c:pt>
                <c:pt idx="1198">
                  <c:v>400</c:v>
                </c:pt>
                <c:pt idx="1199">
                  <c:v>362</c:v>
                </c:pt>
                <c:pt idx="1200">
                  <c:v>1127</c:v>
                </c:pt>
                <c:pt idx="1201">
                  <c:v>750</c:v>
                </c:pt>
                <c:pt idx="1202">
                  <c:v>446</c:v>
                </c:pt>
                <c:pt idx="1203">
                  <c:v>832</c:v>
                </c:pt>
                <c:pt idx="1204">
                  <c:v>309</c:v>
                </c:pt>
                <c:pt idx="1205">
                  <c:v>2216</c:v>
                </c:pt>
                <c:pt idx="1206">
                  <c:v>4656</c:v>
                </c:pt>
                <c:pt idx="1207">
                  <c:v>1439</c:v>
                </c:pt>
                <c:pt idx="1208">
                  <c:v>2081</c:v>
                </c:pt>
                <c:pt idx="1209">
                  <c:v>1773</c:v>
                </c:pt>
                <c:pt idx="1210">
                  <c:v>1467</c:v>
                </c:pt>
                <c:pt idx="1211">
                  <c:v>480</c:v>
                </c:pt>
                <c:pt idx="1212">
                  <c:v>442</c:v>
                </c:pt>
                <c:pt idx="1213">
                  <c:v>963</c:v>
                </c:pt>
                <c:pt idx="1214">
                  <c:v>1519</c:v>
                </c:pt>
                <c:pt idx="1215">
                  <c:v>541</c:v>
                </c:pt>
                <c:pt idx="1216">
                  <c:v>2305</c:v>
                </c:pt>
                <c:pt idx="1217">
                  <c:v>668</c:v>
                </c:pt>
                <c:pt idx="1218">
                  <c:v>846</c:v>
                </c:pt>
                <c:pt idx="1219">
                  <c:v>757</c:v>
                </c:pt>
                <c:pt idx="1220">
                  <c:v>1783</c:v>
                </c:pt>
                <c:pt idx="1221">
                  <c:v>3400</c:v>
                </c:pt>
                <c:pt idx="1222">
                  <c:v>1388</c:v>
                </c:pt>
                <c:pt idx="1223">
                  <c:v>1736</c:v>
                </c:pt>
                <c:pt idx="1224">
                  <c:v>1060</c:v>
                </c:pt>
                <c:pt idx="1225">
                  <c:v>957</c:v>
                </c:pt>
                <c:pt idx="1226">
                  <c:v>1160</c:v>
                </c:pt>
                <c:pt idx="1227">
                  <c:v>1336</c:v>
                </c:pt>
                <c:pt idx="1228">
                  <c:v>115</c:v>
                </c:pt>
                <c:pt idx="1229">
                  <c:v>1766</c:v>
                </c:pt>
                <c:pt idx="1230">
                  <c:v>596</c:v>
                </c:pt>
                <c:pt idx="1231">
                  <c:v>769</c:v>
                </c:pt>
                <c:pt idx="1232">
                  <c:v>1199</c:v>
                </c:pt>
                <c:pt idx="1233">
                  <c:v>21</c:v>
                </c:pt>
                <c:pt idx="1234">
                  <c:v>120</c:v>
                </c:pt>
                <c:pt idx="1235">
                  <c:v>223</c:v>
                </c:pt>
                <c:pt idx="1236">
                  <c:v>560</c:v>
                </c:pt>
                <c:pt idx="1237">
                  <c:v>1314</c:v>
                </c:pt>
                <c:pt idx="1238">
                  <c:v>1215</c:v>
                </c:pt>
                <c:pt idx="1239">
                  <c:v>1544</c:v>
                </c:pt>
                <c:pt idx="1240">
                  <c:v>1942</c:v>
                </c:pt>
                <c:pt idx="1241">
                  <c:v>11009</c:v>
                </c:pt>
                <c:pt idx="1242">
                  <c:v>2216</c:v>
                </c:pt>
                <c:pt idx="1243">
                  <c:v>3077</c:v>
                </c:pt>
                <c:pt idx="1244">
                  <c:v>1869</c:v>
                </c:pt>
                <c:pt idx="1245">
                  <c:v>1470</c:v>
                </c:pt>
                <c:pt idx="1246">
                  <c:v>1335</c:v>
                </c:pt>
                <c:pt idx="1247">
                  <c:v>621</c:v>
                </c:pt>
                <c:pt idx="1248">
                  <c:v>595</c:v>
                </c:pt>
                <c:pt idx="1249">
                  <c:v>1698</c:v>
                </c:pt>
                <c:pt idx="1250">
                  <c:v>3679</c:v>
                </c:pt>
                <c:pt idx="1251">
                  <c:v>766</c:v>
                </c:pt>
                <c:pt idx="1252">
                  <c:v>2672</c:v>
                </c:pt>
                <c:pt idx="1253">
                  <c:v>3118</c:v>
                </c:pt>
                <c:pt idx="1254">
                  <c:v>969</c:v>
                </c:pt>
                <c:pt idx="1255">
                  <c:v>986</c:v>
                </c:pt>
                <c:pt idx="1256">
                  <c:v>264</c:v>
                </c:pt>
                <c:pt idx="1257">
                  <c:v>30</c:v>
                </c:pt>
                <c:pt idx="1258">
                  <c:v>1187</c:v>
                </c:pt>
                <c:pt idx="1259">
                  <c:v>1863</c:v>
                </c:pt>
                <c:pt idx="1260">
                  <c:v>528</c:v>
                </c:pt>
                <c:pt idx="1261">
                  <c:v>70</c:v>
                </c:pt>
                <c:pt idx="1262">
                  <c:v>11268</c:v>
                </c:pt>
                <c:pt idx="1263">
                  <c:v>726</c:v>
                </c:pt>
                <c:pt idx="1264">
                  <c:v>490</c:v>
                </c:pt>
                <c:pt idx="1265">
                  <c:v>1940</c:v>
                </c:pt>
                <c:pt idx="1266">
                  <c:v>1193</c:v>
                </c:pt>
                <c:pt idx="1268">
                  <c:v>1152</c:v>
                </c:pt>
                <c:pt idx="1269">
                  <c:v>294</c:v>
                </c:pt>
                <c:pt idx="1270">
                  <c:v>502</c:v>
                </c:pt>
                <c:pt idx="1271">
                  <c:v>749</c:v>
                </c:pt>
                <c:pt idx="1272">
                  <c:v>1613</c:v>
                </c:pt>
                <c:pt idx="1273">
                  <c:v>1805</c:v>
                </c:pt>
                <c:pt idx="1274">
                  <c:v>281</c:v>
                </c:pt>
                <c:pt idx="1276">
                  <c:v>103</c:v>
                </c:pt>
                <c:pt idx="1277">
                  <c:v>719</c:v>
                </c:pt>
                <c:pt idx="1278">
                  <c:v>579</c:v>
                </c:pt>
                <c:pt idx="1279">
                  <c:v>1496</c:v>
                </c:pt>
                <c:pt idx="1280">
                  <c:v>3383</c:v>
                </c:pt>
                <c:pt idx="1281">
                  <c:v>777</c:v>
                </c:pt>
                <c:pt idx="1282">
                  <c:v>2366</c:v>
                </c:pt>
                <c:pt idx="1283">
                  <c:v>2077</c:v>
                </c:pt>
                <c:pt idx="1284">
                  <c:v>1230</c:v>
                </c:pt>
                <c:pt idx="1285">
                  <c:v>1885</c:v>
                </c:pt>
                <c:pt idx="1286">
                  <c:v>124</c:v>
                </c:pt>
                <c:pt idx="1287">
                  <c:v>924</c:v>
                </c:pt>
                <c:pt idx="1288">
                  <c:v>2203</c:v>
                </c:pt>
                <c:pt idx="1289">
                  <c:v>916</c:v>
                </c:pt>
                <c:pt idx="1291">
                  <c:v>1860</c:v>
                </c:pt>
                <c:pt idx="1292">
                  <c:v>2072</c:v>
                </c:pt>
                <c:pt idx="1293">
                  <c:v>266</c:v>
                </c:pt>
                <c:pt idx="1294">
                  <c:v>1531</c:v>
                </c:pt>
                <c:pt idx="1295">
                  <c:v>1690</c:v>
                </c:pt>
                <c:pt idx="1296">
                  <c:v>88</c:v>
                </c:pt>
                <c:pt idx="1297">
                  <c:v>1750</c:v>
                </c:pt>
                <c:pt idx="1298">
                  <c:v>972</c:v>
                </c:pt>
                <c:pt idx="1299">
                  <c:v>1137</c:v>
                </c:pt>
                <c:pt idx="1300">
                  <c:v>3676</c:v>
                </c:pt>
                <c:pt idx="1301">
                  <c:v>2943</c:v>
                </c:pt>
                <c:pt idx="1302">
                  <c:v>687</c:v>
                </c:pt>
                <c:pt idx="1304">
                  <c:v>1000</c:v>
                </c:pt>
                <c:pt idx="1305">
                  <c:v>2281</c:v>
                </c:pt>
                <c:pt idx="1306">
                  <c:v>143</c:v>
                </c:pt>
                <c:pt idx="1307">
                  <c:v>1103</c:v>
                </c:pt>
                <c:pt idx="1308">
                  <c:v>9</c:v>
                </c:pt>
                <c:pt idx="1309">
                  <c:v>1393</c:v>
                </c:pt>
                <c:pt idx="1310">
                  <c:v>1562</c:v>
                </c:pt>
                <c:pt idx="1311">
                  <c:v>2794</c:v>
                </c:pt>
                <c:pt idx="1312">
                  <c:v>1622</c:v>
                </c:pt>
                <c:pt idx="1313">
                  <c:v>3267</c:v>
                </c:pt>
                <c:pt idx="1314">
                  <c:v>480</c:v>
                </c:pt>
                <c:pt idx="1315">
                  <c:v>5000</c:v>
                </c:pt>
                <c:pt idx="1316">
                  <c:v>880</c:v>
                </c:pt>
                <c:pt idx="1317">
                  <c:v>254</c:v>
                </c:pt>
                <c:pt idx="1318">
                  <c:v>1815</c:v>
                </c:pt>
                <c:pt idx="1319">
                  <c:v>2084</c:v>
                </c:pt>
                <c:pt idx="1320">
                  <c:v>2609</c:v>
                </c:pt>
                <c:pt idx="1321">
                  <c:v>1107</c:v>
                </c:pt>
                <c:pt idx="1322">
                  <c:v>2304</c:v>
                </c:pt>
                <c:pt idx="1323">
                  <c:v>2942</c:v>
                </c:pt>
                <c:pt idx="1324">
                  <c:v>599</c:v>
                </c:pt>
                <c:pt idx="1325">
                  <c:v>1680</c:v>
                </c:pt>
                <c:pt idx="1326">
                  <c:v>88</c:v>
                </c:pt>
                <c:pt idx="1327">
                  <c:v>219</c:v>
                </c:pt>
                <c:pt idx="1328">
                  <c:v>5407</c:v>
                </c:pt>
                <c:pt idx="1329">
                  <c:v>1367</c:v>
                </c:pt>
                <c:pt idx="1330">
                  <c:v>237</c:v>
                </c:pt>
                <c:pt idx="1331">
                  <c:v>963</c:v>
                </c:pt>
                <c:pt idx="1332">
                  <c:v>115</c:v>
                </c:pt>
                <c:pt idx="1333">
                  <c:v>1803</c:v>
                </c:pt>
                <c:pt idx="1334">
                  <c:v>1532</c:v>
                </c:pt>
                <c:pt idx="1335">
                  <c:v>1976</c:v>
                </c:pt>
                <c:pt idx="1336">
                  <c:v>457</c:v>
                </c:pt>
                <c:pt idx="1337">
                  <c:v>2446</c:v>
                </c:pt>
                <c:pt idx="1338">
                  <c:v>169</c:v>
                </c:pt>
                <c:pt idx="1339">
                  <c:v>1249</c:v>
                </c:pt>
                <c:pt idx="1340">
                  <c:v>2139</c:v>
                </c:pt>
                <c:pt idx="1341">
                  <c:v>89</c:v>
                </c:pt>
                <c:pt idx="1342">
                  <c:v>609</c:v>
                </c:pt>
                <c:pt idx="1343">
                  <c:v>750</c:v>
                </c:pt>
                <c:pt idx="1344">
                  <c:v>1354</c:v>
                </c:pt>
                <c:pt idx="1345">
                  <c:v>2233</c:v>
                </c:pt>
                <c:pt idx="1346">
                  <c:v>2106</c:v>
                </c:pt>
                <c:pt idx="1347">
                  <c:v>2724</c:v>
                </c:pt>
                <c:pt idx="1348">
                  <c:v>1314</c:v>
                </c:pt>
                <c:pt idx="1349">
                  <c:v>102</c:v>
                </c:pt>
                <c:pt idx="1350">
                  <c:v>2431</c:v>
                </c:pt>
                <c:pt idx="1351">
                  <c:v>867</c:v>
                </c:pt>
                <c:pt idx="1352">
                  <c:v>294</c:v>
                </c:pt>
                <c:pt idx="1353">
                  <c:v>150</c:v>
                </c:pt>
                <c:pt idx="1354">
                  <c:v>700</c:v>
                </c:pt>
                <c:pt idx="1355">
                  <c:v>155</c:v>
                </c:pt>
                <c:pt idx="1356">
                  <c:v>569</c:v>
                </c:pt>
                <c:pt idx="1357">
                  <c:v>459</c:v>
                </c:pt>
                <c:pt idx="1358">
                  <c:v>2413</c:v>
                </c:pt>
                <c:pt idx="1359">
                  <c:v>1885</c:v>
                </c:pt>
                <c:pt idx="1360">
                  <c:v>63</c:v>
                </c:pt>
                <c:pt idx="1361">
                  <c:v>10298</c:v>
                </c:pt>
                <c:pt idx="1362">
                  <c:v>2189</c:v>
                </c:pt>
                <c:pt idx="1363">
                  <c:v>1648</c:v>
                </c:pt>
                <c:pt idx="1364">
                  <c:v>2122</c:v>
                </c:pt>
                <c:pt idx="1365">
                  <c:v>847</c:v>
                </c:pt>
                <c:pt idx="1366">
                  <c:v>4215</c:v>
                </c:pt>
                <c:pt idx="1367">
                  <c:v>2053</c:v>
                </c:pt>
                <c:pt idx="1368">
                  <c:v>1507</c:v>
                </c:pt>
                <c:pt idx="1369">
                  <c:v>513</c:v>
                </c:pt>
                <c:pt idx="1370">
                  <c:v>1380</c:v>
                </c:pt>
                <c:pt idx="1371">
                  <c:v>324</c:v>
                </c:pt>
                <c:pt idx="1372">
                  <c:v>2380</c:v>
                </c:pt>
                <c:pt idx="1373">
                  <c:v>197</c:v>
                </c:pt>
                <c:pt idx="1374">
                  <c:v>273</c:v>
                </c:pt>
                <c:pt idx="1375">
                  <c:v>2062</c:v>
                </c:pt>
                <c:pt idx="1376">
                  <c:v>100</c:v>
                </c:pt>
                <c:pt idx="1377">
                  <c:v>5468</c:v>
                </c:pt>
                <c:pt idx="1378">
                  <c:v>1250</c:v>
                </c:pt>
                <c:pt idx="1379">
                  <c:v>1771</c:v>
                </c:pt>
                <c:pt idx="1380">
                  <c:v>100</c:v>
                </c:pt>
                <c:pt idx="1381">
                  <c:v>1543</c:v>
                </c:pt>
                <c:pt idx="1382">
                  <c:v>1112</c:v>
                </c:pt>
                <c:pt idx="1383">
                  <c:v>801</c:v>
                </c:pt>
                <c:pt idx="1384">
                  <c:v>32</c:v>
                </c:pt>
                <c:pt idx="1385">
                  <c:v>1017</c:v>
                </c:pt>
                <c:pt idx="1386">
                  <c:v>2389</c:v>
                </c:pt>
                <c:pt idx="1387">
                  <c:v>860</c:v>
                </c:pt>
                <c:pt idx="1388">
                  <c:v>2771</c:v>
                </c:pt>
                <c:pt idx="1389">
                  <c:v>3847</c:v>
                </c:pt>
                <c:pt idx="1390">
                  <c:v>306</c:v>
                </c:pt>
                <c:pt idx="1391">
                  <c:v>2147</c:v>
                </c:pt>
                <c:pt idx="1392">
                  <c:v>1202</c:v>
                </c:pt>
                <c:pt idx="1393">
                  <c:v>1411</c:v>
                </c:pt>
                <c:pt idx="1394">
                  <c:v>1906</c:v>
                </c:pt>
                <c:pt idx="1395">
                  <c:v>3710</c:v>
                </c:pt>
                <c:pt idx="1396">
                  <c:v>211</c:v>
                </c:pt>
                <c:pt idx="1397">
                  <c:v>960</c:v>
                </c:pt>
                <c:pt idx="1398">
                  <c:v>566</c:v>
                </c:pt>
                <c:pt idx="1399">
                  <c:v>1772</c:v>
                </c:pt>
                <c:pt idx="1401">
                  <c:v>1246</c:v>
                </c:pt>
                <c:pt idx="1402">
                  <c:v>2241</c:v>
                </c:pt>
                <c:pt idx="1403">
                  <c:v>1265</c:v>
                </c:pt>
                <c:pt idx="1404">
                  <c:v>314</c:v>
                </c:pt>
                <c:pt idx="1405">
                  <c:v>237</c:v>
                </c:pt>
                <c:pt idx="1406">
                  <c:v>152</c:v>
                </c:pt>
                <c:pt idx="1407">
                  <c:v>64</c:v>
                </c:pt>
                <c:pt idx="1408">
                  <c:v>7025</c:v>
                </c:pt>
                <c:pt idx="1409">
                  <c:v>232</c:v>
                </c:pt>
                <c:pt idx="1410">
                  <c:v>113</c:v>
                </c:pt>
                <c:pt idx="1411">
                  <c:v>581</c:v>
                </c:pt>
                <c:pt idx="1412">
                  <c:v>17</c:v>
                </c:pt>
                <c:pt idx="1413">
                  <c:v>1330</c:v>
                </c:pt>
                <c:pt idx="1414">
                  <c:v>316</c:v>
                </c:pt>
                <c:pt idx="1415">
                  <c:v>1336</c:v>
                </c:pt>
                <c:pt idx="1416">
                  <c:v>60</c:v>
                </c:pt>
                <c:pt idx="1417">
                  <c:v>1432</c:v>
                </c:pt>
                <c:pt idx="1418">
                  <c:v>137</c:v>
                </c:pt>
                <c:pt idx="1419">
                  <c:v>1998</c:v>
                </c:pt>
                <c:pt idx="1420">
                  <c:v>369</c:v>
                </c:pt>
                <c:pt idx="1421">
                  <c:v>84</c:v>
                </c:pt>
                <c:pt idx="1422">
                  <c:v>638</c:v>
                </c:pt>
                <c:pt idx="1423">
                  <c:v>809</c:v>
                </c:pt>
                <c:pt idx="1424">
                  <c:v>42</c:v>
                </c:pt>
                <c:pt idx="1425">
                  <c:v>289</c:v>
                </c:pt>
                <c:pt idx="1426">
                  <c:v>199</c:v>
                </c:pt>
                <c:pt idx="1427">
                  <c:v>3354</c:v>
                </c:pt>
                <c:pt idx="1428">
                  <c:v>151</c:v>
                </c:pt>
                <c:pt idx="1429">
                  <c:v>114</c:v>
                </c:pt>
                <c:pt idx="1430">
                  <c:v>243</c:v>
                </c:pt>
                <c:pt idx="1432">
                  <c:v>2298</c:v>
                </c:pt>
                <c:pt idx="1433">
                  <c:v>26</c:v>
                </c:pt>
                <c:pt idx="1434">
                  <c:v>283</c:v>
                </c:pt>
                <c:pt idx="1435">
                  <c:v>721</c:v>
                </c:pt>
                <c:pt idx="1436">
                  <c:v>235</c:v>
                </c:pt>
                <c:pt idx="1437">
                  <c:v>817</c:v>
                </c:pt>
                <c:pt idx="1438">
                  <c:v>83</c:v>
                </c:pt>
                <c:pt idx="1439">
                  <c:v>1252</c:v>
                </c:pt>
                <c:pt idx="1440">
                  <c:v>1503</c:v>
                </c:pt>
                <c:pt idx="1441">
                  <c:v>4</c:v>
                </c:pt>
                <c:pt idx="1442">
                  <c:v>169</c:v>
                </c:pt>
                <c:pt idx="1443">
                  <c:v>343</c:v>
                </c:pt>
                <c:pt idx="1444">
                  <c:v>82</c:v>
                </c:pt>
                <c:pt idx="1445">
                  <c:v>263</c:v>
                </c:pt>
                <c:pt idx="1446">
                  <c:v>5</c:v>
                </c:pt>
                <c:pt idx="1447">
                  <c:v>106</c:v>
                </c:pt>
                <c:pt idx="1448">
                  <c:v>82</c:v>
                </c:pt>
                <c:pt idx="1449">
                  <c:v>520</c:v>
                </c:pt>
                <c:pt idx="1450">
                  <c:v>76</c:v>
                </c:pt>
                <c:pt idx="1451">
                  <c:v>226</c:v>
                </c:pt>
                <c:pt idx="1452">
                  <c:v>82</c:v>
                </c:pt>
                <c:pt idx="1453">
                  <c:v>1245</c:v>
                </c:pt>
                <c:pt idx="1454">
                  <c:v>1903</c:v>
                </c:pt>
                <c:pt idx="1455">
                  <c:v>68</c:v>
                </c:pt>
                <c:pt idx="1456">
                  <c:v>94</c:v>
                </c:pt>
                <c:pt idx="1457">
                  <c:v>86</c:v>
                </c:pt>
                <c:pt idx="1458">
                  <c:v>2298</c:v>
                </c:pt>
                <c:pt idx="1459">
                  <c:v>2302</c:v>
                </c:pt>
                <c:pt idx="1460">
                  <c:v>57</c:v>
                </c:pt>
                <c:pt idx="1461">
                  <c:v>440</c:v>
                </c:pt>
                <c:pt idx="1462">
                  <c:v>806</c:v>
                </c:pt>
                <c:pt idx="1463">
                  <c:v>366</c:v>
                </c:pt>
                <c:pt idx="1464">
                  <c:v>514</c:v>
                </c:pt>
                <c:pt idx="1465">
                  <c:v>99</c:v>
                </c:pt>
                <c:pt idx="1466">
                  <c:v>309</c:v>
                </c:pt>
                <c:pt idx="1467">
                  <c:v>586</c:v>
                </c:pt>
                <c:pt idx="1468">
                  <c:v>146</c:v>
                </c:pt>
                <c:pt idx="1469">
                  <c:v>308</c:v>
                </c:pt>
                <c:pt idx="1470">
                  <c:v>156</c:v>
                </c:pt>
                <c:pt idx="1471">
                  <c:v>103</c:v>
                </c:pt>
                <c:pt idx="1472">
                  <c:v>47</c:v>
                </c:pt>
                <c:pt idx="1473">
                  <c:v>90</c:v>
                </c:pt>
                <c:pt idx="1474">
                  <c:v>272</c:v>
                </c:pt>
                <c:pt idx="1475">
                  <c:v>271</c:v>
                </c:pt>
                <c:pt idx="1476">
                  <c:v>359</c:v>
                </c:pt>
                <c:pt idx="1477">
                  <c:v>1109</c:v>
                </c:pt>
                <c:pt idx="1478">
                  <c:v>197</c:v>
                </c:pt>
                <c:pt idx="1479">
                  <c:v>664</c:v>
                </c:pt>
                <c:pt idx="1480">
                  <c:v>169</c:v>
                </c:pt>
                <c:pt idx="1481">
                  <c:v>46</c:v>
                </c:pt>
                <c:pt idx="1482">
                  <c:v>151</c:v>
                </c:pt>
                <c:pt idx="1483">
                  <c:v>236</c:v>
                </c:pt>
                <c:pt idx="1484">
                  <c:v>189</c:v>
                </c:pt>
                <c:pt idx="1486">
                  <c:v>456</c:v>
                </c:pt>
                <c:pt idx="1487">
                  <c:v>274</c:v>
                </c:pt>
                <c:pt idx="1488">
                  <c:v>811</c:v>
                </c:pt>
                <c:pt idx="1489">
                  <c:v>20</c:v>
                </c:pt>
                <c:pt idx="1490">
                  <c:v>1375</c:v>
                </c:pt>
                <c:pt idx="1491">
                  <c:v>49</c:v>
                </c:pt>
                <c:pt idx="1492">
                  <c:v>760</c:v>
                </c:pt>
                <c:pt idx="1493">
                  <c:v>314</c:v>
                </c:pt>
                <c:pt idx="1494">
                  <c:v>1036</c:v>
                </c:pt>
                <c:pt idx="1495">
                  <c:v>75</c:v>
                </c:pt>
                <c:pt idx="1496">
                  <c:v>619</c:v>
                </c:pt>
                <c:pt idx="1497">
                  <c:v>110</c:v>
                </c:pt>
                <c:pt idx="1498">
                  <c:v>148</c:v>
                </c:pt>
                <c:pt idx="1499">
                  <c:v>520</c:v>
                </c:pt>
                <c:pt idx="1500">
                  <c:v>470</c:v>
                </c:pt>
                <c:pt idx="1501">
                  <c:v>174</c:v>
                </c:pt>
                <c:pt idx="1502">
                  <c:v>117</c:v>
                </c:pt>
                <c:pt idx="1503">
                  <c:v>313</c:v>
                </c:pt>
                <c:pt idx="1504">
                  <c:v>629</c:v>
                </c:pt>
                <c:pt idx="1505">
                  <c:v>543</c:v>
                </c:pt>
                <c:pt idx="1506">
                  <c:v>796</c:v>
                </c:pt>
                <c:pt idx="1507">
                  <c:v>770</c:v>
                </c:pt>
                <c:pt idx="1508">
                  <c:v>304</c:v>
                </c:pt>
                <c:pt idx="1509">
                  <c:v>394</c:v>
                </c:pt>
                <c:pt idx="1510">
                  <c:v>284</c:v>
                </c:pt>
                <c:pt idx="1511">
                  <c:v>1090</c:v>
                </c:pt>
                <c:pt idx="1512">
                  <c:v>89</c:v>
                </c:pt>
                <c:pt idx="1513">
                  <c:v>87</c:v>
                </c:pt>
                <c:pt idx="1514">
                  <c:v>506</c:v>
                </c:pt>
                <c:pt idx="1515">
                  <c:v>443</c:v>
                </c:pt>
                <c:pt idx="1516">
                  <c:v>131</c:v>
                </c:pt>
                <c:pt idx="1517">
                  <c:v>753</c:v>
                </c:pt>
                <c:pt idx="1518">
                  <c:v>321</c:v>
                </c:pt>
                <c:pt idx="1519">
                  <c:v>483</c:v>
                </c:pt>
                <c:pt idx="1521">
                  <c:v>434</c:v>
                </c:pt>
                <c:pt idx="1522">
                  <c:v>128</c:v>
                </c:pt>
                <c:pt idx="1523">
                  <c:v>47</c:v>
                </c:pt>
                <c:pt idx="1524">
                  <c:v>737</c:v>
                </c:pt>
                <c:pt idx="1525">
                  <c:v>252</c:v>
                </c:pt>
                <c:pt idx="1526">
                  <c:v>25</c:v>
                </c:pt>
                <c:pt idx="1527">
                  <c:v>120</c:v>
                </c:pt>
                <c:pt idx="1528">
                  <c:v>154</c:v>
                </c:pt>
                <c:pt idx="1529">
                  <c:v>117</c:v>
                </c:pt>
                <c:pt idx="1530">
                  <c:v>2</c:v>
                </c:pt>
                <c:pt idx="1531">
                  <c:v>271</c:v>
                </c:pt>
                <c:pt idx="1532">
                  <c:v>1300</c:v>
                </c:pt>
                <c:pt idx="1533">
                  <c:v>11</c:v>
                </c:pt>
                <c:pt idx="1534">
                  <c:v>57</c:v>
                </c:pt>
              </c:numCache>
            </c:numRef>
          </c:bubbleSize>
        </c:ser>
        <c:ser>
          <c:idx val="1"/>
          <c:order val="2"/>
          <c:tx>
            <c:strRef>
              <c:f>'C:\Documents and Settings\Bloem_s\My Documents\SharePoint Drafts\[FIG_Vol2Ch6_3.0.xls]data250'!$E$1</c:f>
              <c:strCache>
                <c:ptCount val="1"/>
                <c:pt idx="0">
                  <c:v>read_pubrural</c:v>
                </c:pt>
              </c:strCache>
            </c:strRef>
          </c:tx>
          <c:spPr>
            <a:solidFill>
              <a:schemeClr val="tx1"/>
            </a:solidFill>
            <a:ln w="28575">
              <a:noFill/>
            </a:ln>
          </c:spPr>
          <c:xVal>
            <c:numRef>
              <c:f>data_Mexico!$C$2:$C$1600</c:f>
              <c:numCache>
                <c:formatCode>General</c:formatCode>
                <c:ptCount val="1599"/>
                <c:pt idx="0">
                  <c:v>-3.87441999999999</c:v>
                </c:pt>
                <c:pt idx="1">
                  <c:v>-3.7380900000000001</c:v>
                </c:pt>
                <c:pt idx="2">
                  <c:v>-3.6439100000000102</c:v>
                </c:pt>
                <c:pt idx="3">
                  <c:v>-3.5813799999999998</c:v>
                </c:pt>
                <c:pt idx="4">
                  <c:v>-3.4457800000000001</c:v>
                </c:pt>
                <c:pt idx="5">
                  <c:v>-3.4160699999999822</c:v>
                </c:pt>
                <c:pt idx="6">
                  <c:v>-3.4112099999999872</c:v>
                </c:pt>
                <c:pt idx="7">
                  <c:v>-3.3539099999999977</c:v>
                </c:pt>
                <c:pt idx="8">
                  <c:v>-3.3241700000000001</c:v>
                </c:pt>
                <c:pt idx="9">
                  <c:v>-3.2786300000000002</c:v>
                </c:pt>
                <c:pt idx="10">
                  <c:v>-3.2749000000000001</c:v>
                </c:pt>
                <c:pt idx="11">
                  <c:v>-3.2677200000000162</c:v>
                </c:pt>
                <c:pt idx="12">
                  <c:v>-3.2577199999999999</c:v>
                </c:pt>
                <c:pt idx="13">
                  <c:v>-3.2539300000000111</c:v>
                </c:pt>
                <c:pt idx="14">
                  <c:v>-3.2465799999999998</c:v>
                </c:pt>
                <c:pt idx="15">
                  <c:v>-3.1882100000000002</c:v>
                </c:pt>
                <c:pt idx="16">
                  <c:v>-3.1694800000000001</c:v>
                </c:pt>
                <c:pt idx="17">
                  <c:v>-3.1656300000000002</c:v>
                </c:pt>
                <c:pt idx="18">
                  <c:v>-3.1653300000000102</c:v>
                </c:pt>
                <c:pt idx="19">
                  <c:v>-3.1528299999999967</c:v>
                </c:pt>
                <c:pt idx="20">
                  <c:v>-3.1366899999999927</c:v>
                </c:pt>
                <c:pt idx="21">
                  <c:v>-3.1322899999999967</c:v>
                </c:pt>
                <c:pt idx="22">
                  <c:v>-3.0929099999999967</c:v>
                </c:pt>
                <c:pt idx="23">
                  <c:v>-3.0747999999999998</c:v>
                </c:pt>
                <c:pt idx="24">
                  <c:v>-3.0626199999999977</c:v>
                </c:pt>
                <c:pt idx="25">
                  <c:v>-3.0531899999999998</c:v>
                </c:pt>
                <c:pt idx="26">
                  <c:v>-3.03486999999999</c:v>
                </c:pt>
                <c:pt idx="27">
                  <c:v>-3.0193399999999997</c:v>
                </c:pt>
                <c:pt idx="28">
                  <c:v>-3.0070899999999998</c:v>
                </c:pt>
                <c:pt idx="29">
                  <c:v>-2.9978699999999967</c:v>
                </c:pt>
                <c:pt idx="30">
                  <c:v>-2.96306</c:v>
                </c:pt>
                <c:pt idx="31">
                  <c:v>-2.9626799999999927</c:v>
                </c:pt>
                <c:pt idx="32">
                  <c:v>-2.94963</c:v>
                </c:pt>
                <c:pt idx="33">
                  <c:v>-2.9468999999999967</c:v>
                </c:pt>
                <c:pt idx="34">
                  <c:v>-2.9455200000000001</c:v>
                </c:pt>
                <c:pt idx="35">
                  <c:v>-2.92464999999999</c:v>
                </c:pt>
                <c:pt idx="36">
                  <c:v>-2.9124999999999872</c:v>
                </c:pt>
                <c:pt idx="37">
                  <c:v>-2.8804699999999968</c:v>
                </c:pt>
                <c:pt idx="38">
                  <c:v>-2.8757499999999871</c:v>
                </c:pt>
                <c:pt idx="39">
                  <c:v>-2.8621399999999997</c:v>
                </c:pt>
                <c:pt idx="40">
                  <c:v>-2.8617699999999977</c:v>
                </c:pt>
                <c:pt idx="41">
                  <c:v>-2.8614799999999967</c:v>
                </c:pt>
                <c:pt idx="42">
                  <c:v>-2.8592199999999872</c:v>
                </c:pt>
                <c:pt idx="43">
                  <c:v>-2.8576599999999872</c:v>
                </c:pt>
                <c:pt idx="44">
                  <c:v>-2.8516199999999872</c:v>
                </c:pt>
                <c:pt idx="45">
                  <c:v>-2.8483299999999998</c:v>
                </c:pt>
                <c:pt idx="46">
                  <c:v>-2.8483200000000002</c:v>
                </c:pt>
                <c:pt idx="47">
                  <c:v>-2.84552</c:v>
                </c:pt>
                <c:pt idx="48">
                  <c:v>-2.8436300000000001</c:v>
                </c:pt>
                <c:pt idx="49">
                  <c:v>-2.83819</c:v>
                </c:pt>
                <c:pt idx="50">
                  <c:v>-2.82992</c:v>
                </c:pt>
                <c:pt idx="51">
                  <c:v>-2.8292399999999978</c:v>
                </c:pt>
                <c:pt idx="52">
                  <c:v>-2.82389</c:v>
                </c:pt>
                <c:pt idx="53">
                  <c:v>-2.8223699999999967</c:v>
                </c:pt>
                <c:pt idx="54">
                  <c:v>-2.8151299999999977</c:v>
                </c:pt>
                <c:pt idx="55">
                  <c:v>-2.7962699999999967</c:v>
                </c:pt>
                <c:pt idx="56">
                  <c:v>-2.7910200000000001</c:v>
                </c:pt>
                <c:pt idx="57">
                  <c:v>-2.7906599999999977</c:v>
                </c:pt>
                <c:pt idx="58">
                  <c:v>-2.7846799999999998</c:v>
                </c:pt>
                <c:pt idx="59">
                  <c:v>-2.7813200000000116</c:v>
                </c:pt>
                <c:pt idx="60">
                  <c:v>-2.7745500000000001</c:v>
                </c:pt>
                <c:pt idx="61">
                  <c:v>-2.7707099999999998</c:v>
                </c:pt>
                <c:pt idx="62">
                  <c:v>-2.7608999999999999</c:v>
                </c:pt>
                <c:pt idx="63">
                  <c:v>-2.7520799999999968</c:v>
                </c:pt>
                <c:pt idx="64">
                  <c:v>-2.7511199999999998</c:v>
                </c:pt>
                <c:pt idx="65">
                  <c:v>-2.7415099999999999</c:v>
                </c:pt>
                <c:pt idx="66">
                  <c:v>-2.7351299999999998</c:v>
                </c:pt>
                <c:pt idx="67">
                  <c:v>-2.73326</c:v>
                </c:pt>
                <c:pt idx="68">
                  <c:v>-2.7328499999999853</c:v>
                </c:pt>
                <c:pt idx="69">
                  <c:v>-2.7279000000000111</c:v>
                </c:pt>
                <c:pt idx="70">
                  <c:v>-2.7231500000000102</c:v>
                </c:pt>
                <c:pt idx="71">
                  <c:v>-2.7130899999999998</c:v>
                </c:pt>
                <c:pt idx="72">
                  <c:v>-2.7122099999999967</c:v>
                </c:pt>
                <c:pt idx="73">
                  <c:v>-2.70974</c:v>
                </c:pt>
                <c:pt idx="74">
                  <c:v>-2.70865</c:v>
                </c:pt>
                <c:pt idx="75">
                  <c:v>-2.70804</c:v>
                </c:pt>
                <c:pt idx="76">
                  <c:v>-2.7074500000000001</c:v>
                </c:pt>
                <c:pt idx="77">
                  <c:v>-2.7047500000000002</c:v>
                </c:pt>
                <c:pt idx="78">
                  <c:v>-2.6942499999999967</c:v>
                </c:pt>
                <c:pt idx="79">
                  <c:v>-2.6706599999999967</c:v>
                </c:pt>
                <c:pt idx="80">
                  <c:v>-2.6547800000000001</c:v>
                </c:pt>
                <c:pt idx="81">
                  <c:v>-2.6385200000000002</c:v>
                </c:pt>
                <c:pt idx="82">
                  <c:v>-2.6384099999999977</c:v>
                </c:pt>
                <c:pt idx="83">
                  <c:v>-2.6369899999999977</c:v>
                </c:pt>
                <c:pt idx="84">
                  <c:v>-2.6367099999999977</c:v>
                </c:pt>
                <c:pt idx="85">
                  <c:v>-2.6298300000000001</c:v>
                </c:pt>
                <c:pt idx="86">
                  <c:v>-2.6284800000000001</c:v>
                </c:pt>
                <c:pt idx="87">
                  <c:v>-2.6267</c:v>
                </c:pt>
                <c:pt idx="88">
                  <c:v>-2.6235900000000116</c:v>
                </c:pt>
                <c:pt idx="89">
                  <c:v>-2.61809</c:v>
                </c:pt>
                <c:pt idx="90">
                  <c:v>-2.6001300000000116</c:v>
                </c:pt>
                <c:pt idx="91">
                  <c:v>-2.5903900000000002</c:v>
                </c:pt>
                <c:pt idx="92">
                  <c:v>-2.5903800000000001</c:v>
                </c:pt>
                <c:pt idx="93">
                  <c:v>-2.5872600000000001</c:v>
                </c:pt>
                <c:pt idx="94">
                  <c:v>-2.5853999999999999</c:v>
                </c:pt>
                <c:pt idx="95">
                  <c:v>-2.5781999999999998</c:v>
                </c:pt>
                <c:pt idx="96">
                  <c:v>-2.5773799999999998</c:v>
                </c:pt>
                <c:pt idx="97">
                  <c:v>-2.57517</c:v>
                </c:pt>
                <c:pt idx="98">
                  <c:v>-2.5736699999999977</c:v>
                </c:pt>
                <c:pt idx="99">
                  <c:v>-2.5611700000000002</c:v>
                </c:pt>
                <c:pt idx="100">
                  <c:v>-2.5607899999999999</c:v>
                </c:pt>
                <c:pt idx="101">
                  <c:v>-2.5587800000000001</c:v>
                </c:pt>
                <c:pt idx="102">
                  <c:v>-2.5526399999999967</c:v>
                </c:pt>
                <c:pt idx="103">
                  <c:v>-2.5452499999999967</c:v>
                </c:pt>
                <c:pt idx="104">
                  <c:v>-2.5446200000000001</c:v>
                </c:pt>
                <c:pt idx="105">
                  <c:v>-2.5439300000000116</c:v>
                </c:pt>
                <c:pt idx="106">
                  <c:v>-2.5412499999999967</c:v>
                </c:pt>
                <c:pt idx="107">
                  <c:v>-2.5405500000000001</c:v>
                </c:pt>
                <c:pt idx="108">
                  <c:v>-2.5313699999999977</c:v>
                </c:pt>
                <c:pt idx="109">
                  <c:v>-2.52928</c:v>
                </c:pt>
                <c:pt idx="110">
                  <c:v>-2.5283899999999999</c:v>
                </c:pt>
                <c:pt idx="111">
                  <c:v>-2.52597</c:v>
                </c:pt>
                <c:pt idx="112">
                  <c:v>-2.5237400000000001</c:v>
                </c:pt>
                <c:pt idx="113">
                  <c:v>-2.5141100000000001</c:v>
                </c:pt>
                <c:pt idx="114">
                  <c:v>-2.5089999999999999</c:v>
                </c:pt>
                <c:pt idx="115">
                  <c:v>-2.5082599999999977</c:v>
                </c:pt>
                <c:pt idx="116">
                  <c:v>-2.5077300000000116</c:v>
                </c:pt>
                <c:pt idx="117">
                  <c:v>-2.5057900000000002</c:v>
                </c:pt>
                <c:pt idx="118">
                  <c:v>-2.5041600000000002</c:v>
                </c:pt>
                <c:pt idx="119">
                  <c:v>-2.5009100000000002</c:v>
                </c:pt>
                <c:pt idx="120">
                  <c:v>-2.49743</c:v>
                </c:pt>
                <c:pt idx="121">
                  <c:v>-2.49527999999999</c:v>
                </c:pt>
                <c:pt idx="122">
                  <c:v>-2.4952199999999967</c:v>
                </c:pt>
                <c:pt idx="123">
                  <c:v>-2.4932699999999977</c:v>
                </c:pt>
                <c:pt idx="124">
                  <c:v>-2.4903900000000001</c:v>
                </c:pt>
                <c:pt idx="125">
                  <c:v>-2.4833699999999999</c:v>
                </c:pt>
                <c:pt idx="126">
                  <c:v>-2.48305</c:v>
                </c:pt>
                <c:pt idx="127">
                  <c:v>-2.4827399999999997</c:v>
                </c:pt>
                <c:pt idx="128">
                  <c:v>-2.47349</c:v>
                </c:pt>
                <c:pt idx="129">
                  <c:v>-2.4716799999999872</c:v>
                </c:pt>
                <c:pt idx="130">
                  <c:v>-2.47092</c:v>
                </c:pt>
                <c:pt idx="131">
                  <c:v>-2.4687100000000002</c:v>
                </c:pt>
                <c:pt idx="132">
                  <c:v>-2.4640200000000001</c:v>
                </c:pt>
                <c:pt idx="133">
                  <c:v>-2.4625499999999967</c:v>
                </c:pt>
                <c:pt idx="134">
                  <c:v>-2.4555699999999967</c:v>
                </c:pt>
                <c:pt idx="135">
                  <c:v>-2.4546999999999977</c:v>
                </c:pt>
                <c:pt idx="136">
                  <c:v>-2.45336</c:v>
                </c:pt>
                <c:pt idx="137">
                  <c:v>-2.4504799999999967</c:v>
                </c:pt>
                <c:pt idx="138">
                  <c:v>-2.4497</c:v>
                </c:pt>
                <c:pt idx="139">
                  <c:v>-2.4492399999999988</c:v>
                </c:pt>
                <c:pt idx="140">
                  <c:v>-2.44171</c:v>
                </c:pt>
                <c:pt idx="141">
                  <c:v>-2.43933</c:v>
                </c:pt>
                <c:pt idx="142">
                  <c:v>-2.4367299999999967</c:v>
                </c:pt>
                <c:pt idx="143">
                  <c:v>-2.42421</c:v>
                </c:pt>
                <c:pt idx="144">
                  <c:v>-2.4232100000000001</c:v>
                </c:pt>
                <c:pt idx="145">
                  <c:v>-2.4221499999999967</c:v>
                </c:pt>
                <c:pt idx="146">
                  <c:v>-2.42145999999999</c:v>
                </c:pt>
                <c:pt idx="147">
                  <c:v>-2.4184899999999967</c:v>
                </c:pt>
                <c:pt idx="148">
                  <c:v>-2.4175900000000001</c:v>
                </c:pt>
                <c:pt idx="149">
                  <c:v>-2.4150799999999872</c:v>
                </c:pt>
                <c:pt idx="150">
                  <c:v>-2.4140499999999872</c:v>
                </c:pt>
                <c:pt idx="151">
                  <c:v>-2.40794</c:v>
                </c:pt>
                <c:pt idx="152">
                  <c:v>-2.3960699999999822</c:v>
                </c:pt>
                <c:pt idx="153">
                  <c:v>-2.3915599999999873</c:v>
                </c:pt>
                <c:pt idx="154">
                  <c:v>-2.3915499999999872</c:v>
                </c:pt>
                <c:pt idx="155">
                  <c:v>-2.3861699999999977</c:v>
                </c:pt>
                <c:pt idx="156">
                  <c:v>-2.3823699999999977</c:v>
                </c:pt>
                <c:pt idx="157">
                  <c:v>-2.3808099999999977</c:v>
                </c:pt>
                <c:pt idx="158">
                  <c:v>-2.3798199999999872</c:v>
                </c:pt>
                <c:pt idx="159">
                  <c:v>-2.3756299999999873</c:v>
                </c:pt>
                <c:pt idx="160">
                  <c:v>-2.3742699999999872</c:v>
                </c:pt>
                <c:pt idx="161">
                  <c:v>-2.36741</c:v>
                </c:pt>
                <c:pt idx="162">
                  <c:v>-2.36580999999999</c:v>
                </c:pt>
                <c:pt idx="163">
                  <c:v>-2.3647</c:v>
                </c:pt>
                <c:pt idx="164">
                  <c:v>-2.3644799999999977</c:v>
                </c:pt>
                <c:pt idx="165">
                  <c:v>-2.3636699999999977</c:v>
                </c:pt>
                <c:pt idx="166">
                  <c:v>-2.3623099999999977</c:v>
                </c:pt>
                <c:pt idx="167">
                  <c:v>-2.3579300000000001</c:v>
                </c:pt>
                <c:pt idx="168">
                  <c:v>-2.3573200000000001</c:v>
                </c:pt>
                <c:pt idx="169">
                  <c:v>-2.3525499999999822</c:v>
                </c:pt>
                <c:pt idx="170">
                  <c:v>-2.351859999999979</c:v>
                </c:pt>
                <c:pt idx="171">
                  <c:v>-2.3503499999999899</c:v>
                </c:pt>
                <c:pt idx="172">
                  <c:v>-2.3450899999999977</c:v>
                </c:pt>
                <c:pt idx="173">
                  <c:v>-2.33597999999999</c:v>
                </c:pt>
                <c:pt idx="174">
                  <c:v>-2.3358799999999844</c:v>
                </c:pt>
                <c:pt idx="175">
                  <c:v>-2.33475999999999</c:v>
                </c:pt>
                <c:pt idx="176">
                  <c:v>-2.3320099999999822</c:v>
                </c:pt>
                <c:pt idx="177">
                  <c:v>-2.3288099999999967</c:v>
                </c:pt>
                <c:pt idx="178">
                  <c:v>-2.3279299999999998</c:v>
                </c:pt>
                <c:pt idx="179">
                  <c:v>-2.3272499999999967</c:v>
                </c:pt>
                <c:pt idx="180">
                  <c:v>-2.3271500000000001</c:v>
                </c:pt>
                <c:pt idx="181">
                  <c:v>-2.3200099999999977</c:v>
                </c:pt>
                <c:pt idx="182">
                  <c:v>-2.315449999999978</c:v>
                </c:pt>
                <c:pt idx="183">
                  <c:v>-2.3117399999999977</c:v>
                </c:pt>
                <c:pt idx="184">
                  <c:v>-2.3098399999999977</c:v>
                </c:pt>
                <c:pt idx="185">
                  <c:v>-2.2928499999999872</c:v>
                </c:pt>
                <c:pt idx="186">
                  <c:v>-2.2898800000000001</c:v>
                </c:pt>
                <c:pt idx="187">
                  <c:v>-2.2871800000000189</c:v>
                </c:pt>
                <c:pt idx="188">
                  <c:v>-2.2861099999999999</c:v>
                </c:pt>
                <c:pt idx="189">
                  <c:v>-2.2793600000000001</c:v>
                </c:pt>
                <c:pt idx="190">
                  <c:v>-2.2790499999999967</c:v>
                </c:pt>
                <c:pt idx="191">
                  <c:v>-2.2788399999999998</c:v>
                </c:pt>
                <c:pt idx="192">
                  <c:v>-2.27867</c:v>
                </c:pt>
                <c:pt idx="193">
                  <c:v>-2.27677</c:v>
                </c:pt>
                <c:pt idx="194">
                  <c:v>-2.2724299999999977</c:v>
                </c:pt>
                <c:pt idx="195">
                  <c:v>-2.2662399999999998</c:v>
                </c:pt>
                <c:pt idx="196">
                  <c:v>-2.2649800000000115</c:v>
                </c:pt>
                <c:pt idx="197">
                  <c:v>-2.2637400000000012</c:v>
                </c:pt>
                <c:pt idx="198">
                  <c:v>-2.2629199999999998</c:v>
                </c:pt>
                <c:pt idx="199">
                  <c:v>-2.2622599999999977</c:v>
                </c:pt>
                <c:pt idx="200">
                  <c:v>-2.2524299999999977</c:v>
                </c:pt>
                <c:pt idx="201">
                  <c:v>-2.2477900000000148</c:v>
                </c:pt>
                <c:pt idx="202">
                  <c:v>-2.2453799999999999</c:v>
                </c:pt>
                <c:pt idx="203">
                  <c:v>-2.2435200000000162</c:v>
                </c:pt>
                <c:pt idx="204">
                  <c:v>-2.2421500000000001</c:v>
                </c:pt>
                <c:pt idx="205">
                  <c:v>-2.2420499999999977</c:v>
                </c:pt>
                <c:pt idx="206">
                  <c:v>-2.2390499999999967</c:v>
                </c:pt>
                <c:pt idx="207">
                  <c:v>-2.2389899999999998</c:v>
                </c:pt>
                <c:pt idx="208">
                  <c:v>-2.2382499999999967</c:v>
                </c:pt>
                <c:pt idx="209">
                  <c:v>-2.2374499999999977</c:v>
                </c:pt>
                <c:pt idx="210">
                  <c:v>-2.2370000000000001</c:v>
                </c:pt>
                <c:pt idx="211">
                  <c:v>-2.2353499999999977</c:v>
                </c:pt>
                <c:pt idx="212">
                  <c:v>-2.2341099999999998</c:v>
                </c:pt>
                <c:pt idx="213">
                  <c:v>-2.2321599999999977</c:v>
                </c:pt>
                <c:pt idx="214">
                  <c:v>-2.2319599999999977</c:v>
                </c:pt>
                <c:pt idx="215">
                  <c:v>-2.2296499999999977</c:v>
                </c:pt>
                <c:pt idx="216">
                  <c:v>-2.2283300000000135</c:v>
                </c:pt>
                <c:pt idx="217">
                  <c:v>-2.2267600000000001</c:v>
                </c:pt>
                <c:pt idx="218">
                  <c:v>-2.2228499999999967</c:v>
                </c:pt>
                <c:pt idx="219">
                  <c:v>-2.22221</c:v>
                </c:pt>
                <c:pt idx="220">
                  <c:v>-2.22221</c:v>
                </c:pt>
                <c:pt idx="221">
                  <c:v>-2.2217199999999999</c:v>
                </c:pt>
                <c:pt idx="222">
                  <c:v>-2.2215199999999999</c:v>
                </c:pt>
                <c:pt idx="223">
                  <c:v>-2.2213699999999998</c:v>
                </c:pt>
                <c:pt idx="224">
                  <c:v>-2.2189899999999998</c:v>
                </c:pt>
                <c:pt idx="225">
                  <c:v>-2.2174399999999999</c:v>
                </c:pt>
                <c:pt idx="226">
                  <c:v>-2.2150099999999977</c:v>
                </c:pt>
                <c:pt idx="227">
                  <c:v>-2.2098300000000002</c:v>
                </c:pt>
                <c:pt idx="228">
                  <c:v>-2.20688</c:v>
                </c:pt>
                <c:pt idx="229">
                  <c:v>-2.2052200000000002</c:v>
                </c:pt>
                <c:pt idx="230">
                  <c:v>-2.2040600000000001</c:v>
                </c:pt>
                <c:pt idx="231">
                  <c:v>-2.2029899999999998</c:v>
                </c:pt>
                <c:pt idx="232">
                  <c:v>-2.2026300000000001</c:v>
                </c:pt>
                <c:pt idx="233">
                  <c:v>-2.1962999999999977</c:v>
                </c:pt>
                <c:pt idx="234">
                  <c:v>-2.1939899999999999</c:v>
                </c:pt>
                <c:pt idx="235">
                  <c:v>-2.1878799999999998</c:v>
                </c:pt>
                <c:pt idx="236">
                  <c:v>-2.1862399999999997</c:v>
                </c:pt>
                <c:pt idx="237">
                  <c:v>-2.1848999999999998</c:v>
                </c:pt>
                <c:pt idx="238">
                  <c:v>-2.1830699999999998</c:v>
                </c:pt>
                <c:pt idx="239">
                  <c:v>-2.1807799999999999</c:v>
                </c:pt>
                <c:pt idx="240">
                  <c:v>-2.1775199999999999</c:v>
                </c:pt>
                <c:pt idx="241">
                  <c:v>-2.1736599999999977</c:v>
                </c:pt>
                <c:pt idx="242">
                  <c:v>-2.1682100000000002</c:v>
                </c:pt>
                <c:pt idx="243">
                  <c:v>-2.1656599999999977</c:v>
                </c:pt>
                <c:pt idx="244">
                  <c:v>-2.16269</c:v>
                </c:pt>
                <c:pt idx="245">
                  <c:v>-2.16242</c:v>
                </c:pt>
                <c:pt idx="246">
                  <c:v>-2.1601400000000002</c:v>
                </c:pt>
                <c:pt idx="247">
                  <c:v>-2.1593</c:v>
                </c:pt>
                <c:pt idx="248">
                  <c:v>-2.1576900000000001</c:v>
                </c:pt>
                <c:pt idx="249">
                  <c:v>-2.1568999999999967</c:v>
                </c:pt>
                <c:pt idx="250">
                  <c:v>-2.15476</c:v>
                </c:pt>
                <c:pt idx="251">
                  <c:v>-2.1534300000000002</c:v>
                </c:pt>
                <c:pt idx="252">
                  <c:v>-2.1525099999999977</c:v>
                </c:pt>
                <c:pt idx="253">
                  <c:v>-2.1496200000000001</c:v>
                </c:pt>
                <c:pt idx="254">
                  <c:v>-2.1418300000000001</c:v>
                </c:pt>
                <c:pt idx="255">
                  <c:v>-2.1403799999999999</c:v>
                </c:pt>
                <c:pt idx="256">
                  <c:v>-2.1397599999999977</c:v>
                </c:pt>
                <c:pt idx="257">
                  <c:v>-2.1391300000000002</c:v>
                </c:pt>
                <c:pt idx="258">
                  <c:v>-2.1377199999999998</c:v>
                </c:pt>
                <c:pt idx="259">
                  <c:v>-2.1353599999999977</c:v>
                </c:pt>
                <c:pt idx="260">
                  <c:v>-2.1267</c:v>
                </c:pt>
                <c:pt idx="261">
                  <c:v>-2.1221800000000002</c:v>
                </c:pt>
                <c:pt idx="262">
                  <c:v>-2.1219299999999999</c:v>
                </c:pt>
                <c:pt idx="263">
                  <c:v>-2.1217000000000001</c:v>
                </c:pt>
                <c:pt idx="264">
                  <c:v>-2.1206999999999998</c:v>
                </c:pt>
                <c:pt idx="265">
                  <c:v>-2.1201099999999999</c:v>
                </c:pt>
                <c:pt idx="266">
                  <c:v>-2.1198599999999872</c:v>
                </c:pt>
                <c:pt idx="267">
                  <c:v>-2.1151599999999977</c:v>
                </c:pt>
                <c:pt idx="268">
                  <c:v>-2.11361</c:v>
                </c:pt>
                <c:pt idx="269">
                  <c:v>-2.1122699999999872</c:v>
                </c:pt>
                <c:pt idx="270">
                  <c:v>-2.1101899999999998</c:v>
                </c:pt>
                <c:pt idx="271">
                  <c:v>-2.1052</c:v>
                </c:pt>
                <c:pt idx="272">
                  <c:v>-2.1044299999999998</c:v>
                </c:pt>
                <c:pt idx="273">
                  <c:v>-2.09937</c:v>
                </c:pt>
                <c:pt idx="274">
                  <c:v>-2.09572</c:v>
                </c:pt>
                <c:pt idx="275">
                  <c:v>-2.0956599999999872</c:v>
                </c:pt>
                <c:pt idx="276">
                  <c:v>-2.0908499999999872</c:v>
                </c:pt>
                <c:pt idx="277">
                  <c:v>-2.0892900000000001</c:v>
                </c:pt>
                <c:pt idx="278">
                  <c:v>-2.0878199999999998</c:v>
                </c:pt>
                <c:pt idx="279">
                  <c:v>-2.0867999999999998</c:v>
                </c:pt>
                <c:pt idx="280">
                  <c:v>-2.0823399999999999</c:v>
                </c:pt>
                <c:pt idx="281">
                  <c:v>-2.0809899999999999</c:v>
                </c:pt>
                <c:pt idx="282">
                  <c:v>-2.0808499999999968</c:v>
                </c:pt>
                <c:pt idx="283">
                  <c:v>-2.0806399999999998</c:v>
                </c:pt>
                <c:pt idx="284">
                  <c:v>-2.0795599999999967</c:v>
                </c:pt>
                <c:pt idx="285">
                  <c:v>-2.0768899999999872</c:v>
                </c:pt>
                <c:pt idx="286">
                  <c:v>-2.0738599999999967</c:v>
                </c:pt>
                <c:pt idx="287">
                  <c:v>-2.07382</c:v>
                </c:pt>
                <c:pt idx="288">
                  <c:v>-2.07152</c:v>
                </c:pt>
                <c:pt idx="289">
                  <c:v>-2.0713599999999968</c:v>
                </c:pt>
                <c:pt idx="290">
                  <c:v>-2.0645500000000001</c:v>
                </c:pt>
                <c:pt idx="291">
                  <c:v>-2.06141</c:v>
                </c:pt>
                <c:pt idx="292">
                  <c:v>-2.0590499999999872</c:v>
                </c:pt>
                <c:pt idx="293">
                  <c:v>-2.0529099999999967</c:v>
                </c:pt>
                <c:pt idx="294">
                  <c:v>-2.0528599999999799</c:v>
                </c:pt>
                <c:pt idx="295">
                  <c:v>-2.0506199999999977</c:v>
                </c:pt>
                <c:pt idx="296">
                  <c:v>-2.0489099999999998</c:v>
                </c:pt>
                <c:pt idx="297">
                  <c:v>-2.0476700000000001</c:v>
                </c:pt>
                <c:pt idx="298">
                  <c:v>-2.0448399999999998</c:v>
                </c:pt>
                <c:pt idx="299">
                  <c:v>-2.0415299999999998</c:v>
                </c:pt>
                <c:pt idx="300">
                  <c:v>-2.0389200000000001</c:v>
                </c:pt>
                <c:pt idx="301">
                  <c:v>-2.0382699999999967</c:v>
                </c:pt>
                <c:pt idx="302">
                  <c:v>-2.0304499999999872</c:v>
                </c:pt>
                <c:pt idx="303">
                  <c:v>-2.02949</c:v>
                </c:pt>
                <c:pt idx="304">
                  <c:v>-2.02666999999999</c:v>
                </c:pt>
                <c:pt idx="305">
                  <c:v>-2.0240900000000002</c:v>
                </c:pt>
                <c:pt idx="306">
                  <c:v>-2.01938</c:v>
                </c:pt>
                <c:pt idx="307">
                  <c:v>-2.0186799999999967</c:v>
                </c:pt>
                <c:pt idx="308">
                  <c:v>-2.0175700000000001</c:v>
                </c:pt>
                <c:pt idx="309">
                  <c:v>-2.0173399999999999</c:v>
                </c:pt>
                <c:pt idx="310">
                  <c:v>-2.0167799999999967</c:v>
                </c:pt>
                <c:pt idx="311">
                  <c:v>-2.0151599999999967</c:v>
                </c:pt>
                <c:pt idx="312">
                  <c:v>-2.0116799999999881</c:v>
                </c:pt>
                <c:pt idx="313">
                  <c:v>-2.00942</c:v>
                </c:pt>
                <c:pt idx="314">
                  <c:v>-2.0083799999999998</c:v>
                </c:pt>
                <c:pt idx="315">
                  <c:v>-2.0020099999999967</c:v>
                </c:pt>
                <c:pt idx="316">
                  <c:v>-2.0001699999999998</c:v>
                </c:pt>
                <c:pt idx="317">
                  <c:v>-1.9984500000000061</c:v>
                </c:pt>
                <c:pt idx="318">
                  <c:v>-1.9980000000000051</c:v>
                </c:pt>
                <c:pt idx="319">
                  <c:v>-1.9921200000000001</c:v>
                </c:pt>
                <c:pt idx="320">
                  <c:v>-1.9911999999999996</c:v>
                </c:pt>
                <c:pt idx="321">
                  <c:v>-1.9893999999999996</c:v>
                </c:pt>
                <c:pt idx="322">
                  <c:v>-1.9884800000000058</c:v>
                </c:pt>
                <c:pt idx="323">
                  <c:v>-1.9881900000000001</c:v>
                </c:pt>
                <c:pt idx="324">
                  <c:v>-1.9858699999999996</c:v>
                </c:pt>
                <c:pt idx="325">
                  <c:v>-1.9777199999999995</c:v>
                </c:pt>
                <c:pt idx="326">
                  <c:v>-1.9747299999999997</c:v>
                </c:pt>
                <c:pt idx="327">
                  <c:v>-1.9736099999999996</c:v>
                </c:pt>
                <c:pt idx="328">
                  <c:v>-1.9732299999999996</c:v>
                </c:pt>
                <c:pt idx="329">
                  <c:v>-1.9708999999999997</c:v>
                </c:pt>
                <c:pt idx="330">
                  <c:v>-1.9685600000000001</c:v>
                </c:pt>
                <c:pt idx="331">
                  <c:v>-1.9672099999999995</c:v>
                </c:pt>
                <c:pt idx="332">
                  <c:v>-1.9660600000000001</c:v>
                </c:pt>
                <c:pt idx="333">
                  <c:v>-1.9657599999999995</c:v>
                </c:pt>
                <c:pt idx="334">
                  <c:v>-1.9594199999999995</c:v>
                </c:pt>
                <c:pt idx="335">
                  <c:v>-1.9576399999999996</c:v>
                </c:pt>
                <c:pt idx="336">
                  <c:v>-1.9539299999999944</c:v>
                </c:pt>
                <c:pt idx="337">
                  <c:v>-1.9495099999999996</c:v>
                </c:pt>
                <c:pt idx="338">
                  <c:v>-1.9464600000000001</c:v>
                </c:pt>
                <c:pt idx="339">
                  <c:v>-1.9460299999999995</c:v>
                </c:pt>
                <c:pt idx="340">
                  <c:v>-1.9442900000000001</c:v>
                </c:pt>
                <c:pt idx="341">
                  <c:v>-1.9416999999999989</c:v>
                </c:pt>
                <c:pt idx="342">
                  <c:v>-1.9400900000000001</c:v>
                </c:pt>
                <c:pt idx="343">
                  <c:v>-1.9387799999999995</c:v>
                </c:pt>
                <c:pt idx="344">
                  <c:v>-1.9360600000000001</c:v>
                </c:pt>
                <c:pt idx="345">
                  <c:v>-1.9339499999999996</c:v>
                </c:pt>
                <c:pt idx="346">
                  <c:v>-1.9334099999999996</c:v>
                </c:pt>
                <c:pt idx="347">
                  <c:v>-1.92862</c:v>
                </c:pt>
                <c:pt idx="348">
                  <c:v>-1.92259</c:v>
                </c:pt>
                <c:pt idx="349">
                  <c:v>-1.9214999999999989</c:v>
                </c:pt>
                <c:pt idx="350">
                  <c:v>-1.9195899999999995</c:v>
                </c:pt>
                <c:pt idx="351">
                  <c:v>-1.9194499999999997</c:v>
                </c:pt>
                <c:pt idx="352">
                  <c:v>-1.9125999999999996</c:v>
                </c:pt>
                <c:pt idx="353">
                  <c:v>-1.9120400000000046</c:v>
                </c:pt>
                <c:pt idx="354">
                  <c:v>-1.91096</c:v>
                </c:pt>
                <c:pt idx="355">
                  <c:v>-1.9091299999999989</c:v>
                </c:pt>
                <c:pt idx="356">
                  <c:v>-1.9079499999999996</c:v>
                </c:pt>
                <c:pt idx="357">
                  <c:v>-1.9077799999999996</c:v>
                </c:pt>
                <c:pt idx="358">
                  <c:v>-1.9074699999999996</c:v>
                </c:pt>
                <c:pt idx="359">
                  <c:v>-1.9060800000000051</c:v>
                </c:pt>
                <c:pt idx="360">
                  <c:v>-1.9057199999999994</c:v>
                </c:pt>
                <c:pt idx="361">
                  <c:v>-1.9047699999999996</c:v>
                </c:pt>
                <c:pt idx="362">
                  <c:v>-1.9043600000000001</c:v>
                </c:pt>
                <c:pt idx="363">
                  <c:v>-1.9042500000000051</c:v>
                </c:pt>
                <c:pt idx="364">
                  <c:v>-1.9027299999999996</c:v>
                </c:pt>
                <c:pt idx="365">
                  <c:v>-1.9022699999999995</c:v>
                </c:pt>
                <c:pt idx="366">
                  <c:v>-1.9012499999999997</c:v>
                </c:pt>
                <c:pt idx="367">
                  <c:v>-1.8997599999999999</c:v>
                </c:pt>
                <c:pt idx="368">
                  <c:v>-1.8993800000000001</c:v>
                </c:pt>
                <c:pt idx="369">
                  <c:v>-1.8977599999999999</c:v>
                </c:pt>
                <c:pt idx="370">
                  <c:v>-1.89578</c:v>
                </c:pt>
                <c:pt idx="371">
                  <c:v>-1.89551</c:v>
                </c:pt>
                <c:pt idx="372">
                  <c:v>-1.8936599999999999</c:v>
                </c:pt>
                <c:pt idx="373">
                  <c:v>-1.8917299999999944</c:v>
                </c:pt>
                <c:pt idx="374">
                  <c:v>-1.8891199999999999</c:v>
                </c:pt>
                <c:pt idx="375">
                  <c:v>-1.8890899999999999</c:v>
                </c:pt>
                <c:pt idx="376">
                  <c:v>-1.8849899999999999</c:v>
                </c:pt>
                <c:pt idx="377">
                  <c:v>-1.88493</c:v>
                </c:pt>
                <c:pt idx="378">
                  <c:v>-1.88171</c:v>
                </c:pt>
                <c:pt idx="379">
                  <c:v>-1.87937</c:v>
                </c:pt>
                <c:pt idx="380">
                  <c:v>-1.8785400000000001</c:v>
                </c:pt>
                <c:pt idx="381">
                  <c:v>-1.87513</c:v>
                </c:pt>
                <c:pt idx="382">
                  <c:v>-1.8751100000000001</c:v>
                </c:pt>
                <c:pt idx="383">
                  <c:v>-1.8740800000000051</c:v>
                </c:pt>
                <c:pt idx="384">
                  <c:v>-1.87195</c:v>
                </c:pt>
                <c:pt idx="385">
                  <c:v>-1.8702700000000001</c:v>
                </c:pt>
                <c:pt idx="386">
                  <c:v>-1.86819</c:v>
                </c:pt>
                <c:pt idx="387">
                  <c:v>-1.86802</c:v>
                </c:pt>
                <c:pt idx="388">
                  <c:v>-1.8663000000000001</c:v>
                </c:pt>
                <c:pt idx="389">
                  <c:v>-1.8662799999999999</c:v>
                </c:pt>
                <c:pt idx="390">
                  <c:v>-1.8656899999999998</c:v>
                </c:pt>
                <c:pt idx="391">
                  <c:v>-1.86144</c:v>
                </c:pt>
                <c:pt idx="392">
                  <c:v>-1.8603400000000001</c:v>
                </c:pt>
                <c:pt idx="393">
                  <c:v>-1.85745</c:v>
                </c:pt>
                <c:pt idx="394">
                  <c:v>-1.8560300000000001</c:v>
                </c:pt>
                <c:pt idx="395">
                  <c:v>-1.85419</c:v>
                </c:pt>
                <c:pt idx="396">
                  <c:v>-1.85293</c:v>
                </c:pt>
                <c:pt idx="397">
                  <c:v>-1.8525199999999999</c:v>
                </c:pt>
                <c:pt idx="398">
                  <c:v>-1.8520399999999999</c:v>
                </c:pt>
                <c:pt idx="399">
                  <c:v>-1.8489500000000001</c:v>
                </c:pt>
                <c:pt idx="400">
                  <c:v>-1.84714</c:v>
                </c:pt>
                <c:pt idx="401">
                  <c:v>-1.8425499999999999</c:v>
                </c:pt>
                <c:pt idx="402">
                  <c:v>-1.8384199999999999</c:v>
                </c:pt>
                <c:pt idx="403">
                  <c:v>-1.83754</c:v>
                </c:pt>
                <c:pt idx="404">
                  <c:v>-1.83639</c:v>
                </c:pt>
                <c:pt idx="405">
                  <c:v>-1.8359399999999944</c:v>
                </c:pt>
                <c:pt idx="406">
                  <c:v>-1.83508</c:v>
                </c:pt>
                <c:pt idx="407">
                  <c:v>-1.8347899999999999</c:v>
                </c:pt>
                <c:pt idx="408">
                  <c:v>-1.8340399999999999</c:v>
                </c:pt>
                <c:pt idx="409">
                  <c:v>-1.8339899999999998</c:v>
                </c:pt>
                <c:pt idx="410">
                  <c:v>-1.82857</c:v>
                </c:pt>
                <c:pt idx="411">
                  <c:v>-1.82751</c:v>
                </c:pt>
                <c:pt idx="412">
                  <c:v>-1.82467</c:v>
                </c:pt>
                <c:pt idx="413">
                  <c:v>-1.82439</c:v>
                </c:pt>
                <c:pt idx="414">
                  <c:v>-1.8237199999999998</c:v>
                </c:pt>
                <c:pt idx="415">
                  <c:v>-1.8203400000000001</c:v>
                </c:pt>
                <c:pt idx="416">
                  <c:v>-1.8182100000000001</c:v>
                </c:pt>
                <c:pt idx="417">
                  <c:v>-1.8162799999999999</c:v>
                </c:pt>
                <c:pt idx="418">
                  <c:v>-1.8143199999999999</c:v>
                </c:pt>
                <c:pt idx="419">
                  <c:v>-1.8131199999999998</c:v>
                </c:pt>
                <c:pt idx="420">
                  <c:v>-1.81304</c:v>
                </c:pt>
                <c:pt idx="421">
                  <c:v>-1.8123</c:v>
                </c:pt>
                <c:pt idx="422">
                  <c:v>-1.8118599999999998</c:v>
                </c:pt>
                <c:pt idx="423">
                  <c:v>-1.80707</c:v>
                </c:pt>
                <c:pt idx="424">
                  <c:v>-1.8068899999999999</c:v>
                </c:pt>
                <c:pt idx="425">
                  <c:v>-1.80623</c:v>
                </c:pt>
                <c:pt idx="426">
                  <c:v>-1.8041</c:v>
                </c:pt>
                <c:pt idx="427">
                  <c:v>-1.80274</c:v>
                </c:pt>
                <c:pt idx="428">
                  <c:v>-1.8003100000000001</c:v>
                </c:pt>
                <c:pt idx="429">
                  <c:v>-1.7986400000000005</c:v>
                </c:pt>
                <c:pt idx="430">
                  <c:v>-1.797399999999995</c:v>
                </c:pt>
                <c:pt idx="431">
                  <c:v>-1.7949400000000004</c:v>
                </c:pt>
                <c:pt idx="432">
                  <c:v>-1.7902100000000005</c:v>
                </c:pt>
                <c:pt idx="433">
                  <c:v>-1.7894500000000004</c:v>
                </c:pt>
                <c:pt idx="434">
                  <c:v>-1.7893999999999946</c:v>
                </c:pt>
                <c:pt idx="435">
                  <c:v>-1.7874899999999998</c:v>
                </c:pt>
                <c:pt idx="436">
                  <c:v>-1.7873800000000004</c:v>
                </c:pt>
                <c:pt idx="437">
                  <c:v>-1.7856699999999945</c:v>
                </c:pt>
                <c:pt idx="438">
                  <c:v>-1.7827500000000005</c:v>
                </c:pt>
                <c:pt idx="439">
                  <c:v>-1.7820900000000004</c:v>
                </c:pt>
                <c:pt idx="440">
                  <c:v>-1.7820700000000005</c:v>
                </c:pt>
                <c:pt idx="441">
                  <c:v>-1.7798299999999931</c:v>
                </c:pt>
                <c:pt idx="442">
                  <c:v>-1.7793899999999998</c:v>
                </c:pt>
                <c:pt idx="443">
                  <c:v>-1.7757899999999998</c:v>
                </c:pt>
                <c:pt idx="444">
                  <c:v>-1.7755500000000004</c:v>
                </c:pt>
                <c:pt idx="445">
                  <c:v>-1.7704000000000004</c:v>
                </c:pt>
                <c:pt idx="446">
                  <c:v>-1.7702899999999999</c:v>
                </c:pt>
                <c:pt idx="447">
                  <c:v>-1.7696499999999953</c:v>
                </c:pt>
                <c:pt idx="448">
                  <c:v>-1.7663800000000005</c:v>
                </c:pt>
                <c:pt idx="449">
                  <c:v>-1.7633999999999943</c:v>
                </c:pt>
                <c:pt idx="450">
                  <c:v>-1.7605999999999953</c:v>
                </c:pt>
                <c:pt idx="451">
                  <c:v>-1.7604800000000005</c:v>
                </c:pt>
                <c:pt idx="452">
                  <c:v>-1.7598199999999953</c:v>
                </c:pt>
                <c:pt idx="453">
                  <c:v>-1.7579899999999953</c:v>
                </c:pt>
                <c:pt idx="454">
                  <c:v>-1.7558999999999931</c:v>
                </c:pt>
                <c:pt idx="455">
                  <c:v>-1.7558099999999945</c:v>
                </c:pt>
                <c:pt idx="456">
                  <c:v>-1.7541899999999999</c:v>
                </c:pt>
                <c:pt idx="457">
                  <c:v>-1.7534899999999998</c:v>
                </c:pt>
                <c:pt idx="458">
                  <c:v>-1.7525400000000004</c:v>
                </c:pt>
                <c:pt idx="459">
                  <c:v>-1.7524700000000004</c:v>
                </c:pt>
                <c:pt idx="460">
                  <c:v>-1.7496399999999945</c:v>
                </c:pt>
                <c:pt idx="461">
                  <c:v>-1.7487999999999948</c:v>
                </c:pt>
                <c:pt idx="462">
                  <c:v>-1.7444000000000004</c:v>
                </c:pt>
                <c:pt idx="463">
                  <c:v>-1.7426599999999999</c:v>
                </c:pt>
                <c:pt idx="464">
                  <c:v>-1.7409500000000004</c:v>
                </c:pt>
                <c:pt idx="465">
                  <c:v>-1.7294299999999931</c:v>
                </c:pt>
                <c:pt idx="466">
                  <c:v>-1.7268299999999945</c:v>
                </c:pt>
                <c:pt idx="467">
                  <c:v>-1.7263999999999953</c:v>
                </c:pt>
                <c:pt idx="468">
                  <c:v>-1.7253199999999953</c:v>
                </c:pt>
                <c:pt idx="469">
                  <c:v>-1.7210099999999953</c:v>
                </c:pt>
                <c:pt idx="470">
                  <c:v>-1.7203500000000005</c:v>
                </c:pt>
                <c:pt idx="471">
                  <c:v>-1.7194499999999948</c:v>
                </c:pt>
                <c:pt idx="472">
                  <c:v>-1.7186599999999999</c:v>
                </c:pt>
                <c:pt idx="473">
                  <c:v>-1.7143699999999953</c:v>
                </c:pt>
                <c:pt idx="474">
                  <c:v>-1.7133699999999938</c:v>
                </c:pt>
                <c:pt idx="475">
                  <c:v>-1.7123100000000004</c:v>
                </c:pt>
                <c:pt idx="476">
                  <c:v>-1.7114699999999934</c:v>
                </c:pt>
                <c:pt idx="477">
                  <c:v>-1.7107199999999998</c:v>
                </c:pt>
                <c:pt idx="478">
                  <c:v>-1.7079899999999948</c:v>
                </c:pt>
                <c:pt idx="479">
                  <c:v>-1.7073799999999948</c:v>
                </c:pt>
                <c:pt idx="480">
                  <c:v>-1.7057699999999918</c:v>
                </c:pt>
                <c:pt idx="481">
                  <c:v>-1.7040899999999999</c:v>
                </c:pt>
                <c:pt idx="482">
                  <c:v>-1.7040500000000005</c:v>
                </c:pt>
                <c:pt idx="483">
                  <c:v>-1.7036599999999953</c:v>
                </c:pt>
                <c:pt idx="484">
                  <c:v>-1.7034999999999927</c:v>
                </c:pt>
                <c:pt idx="485">
                  <c:v>-1.7007299999999943</c:v>
                </c:pt>
                <c:pt idx="486">
                  <c:v>-1.7002400000000004</c:v>
                </c:pt>
                <c:pt idx="487">
                  <c:v>-1.69909</c:v>
                </c:pt>
                <c:pt idx="488">
                  <c:v>-1.69726</c:v>
                </c:pt>
                <c:pt idx="489">
                  <c:v>-1.6972</c:v>
                </c:pt>
                <c:pt idx="490">
                  <c:v>-1.6968700000000001</c:v>
                </c:pt>
                <c:pt idx="491">
                  <c:v>-1.6952700000000001</c:v>
                </c:pt>
                <c:pt idx="492">
                  <c:v>-1.6946099999999999</c:v>
                </c:pt>
                <c:pt idx="493">
                  <c:v>-1.6936599999999999</c:v>
                </c:pt>
                <c:pt idx="494">
                  <c:v>-1.6932499999999999</c:v>
                </c:pt>
                <c:pt idx="495">
                  <c:v>-1.6898199999999999</c:v>
                </c:pt>
                <c:pt idx="496">
                  <c:v>-1.6888500000000051</c:v>
                </c:pt>
                <c:pt idx="497">
                  <c:v>-1.6885300000000001</c:v>
                </c:pt>
                <c:pt idx="498">
                  <c:v>-1.68564</c:v>
                </c:pt>
                <c:pt idx="499">
                  <c:v>-1.68546</c:v>
                </c:pt>
                <c:pt idx="500">
                  <c:v>-1.6836899999999999</c:v>
                </c:pt>
                <c:pt idx="501">
                  <c:v>-1.67876</c:v>
                </c:pt>
                <c:pt idx="502">
                  <c:v>-1.67761</c:v>
                </c:pt>
                <c:pt idx="503">
                  <c:v>-1.67649</c:v>
                </c:pt>
                <c:pt idx="504">
                  <c:v>-1.6753</c:v>
                </c:pt>
                <c:pt idx="505">
                  <c:v>-1.67469</c:v>
                </c:pt>
                <c:pt idx="506">
                  <c:v>-1.67361</c:v>
                </c:pt>
                <c:pt idx="507">
                  <c:v>-1.67083</c:v>
                </c:pt>
                <c:pt idx="508">
                  <c:v>-1.66534</c:v>
                </c:pt>
                <c:pt idx="509">
                  <c:v>-1.6641699999999999</c:v>
                </c:pt>
                <c:pt idx="510">
                  <c:v>-1.65812</c:v>
                </c:pt>
                <c:pt idx="511">
                  <c:v>-1.65662</c:v>
                </c:pt>
                <c:pt idx="512">
                  <c:v>-1.65462</c:v>
                </c:pt>
                <c:pt idx="513">
                  <c:v>-1.65032</c:v>
                </c:pt>
                <c:pt idx="514">
                  <c:v>-1.6500400000000051</c:v>
                </c:pt>
                <c:pt idx="515">
                  <c:v>-1.6500000000000001</c:v>
                </c:pt>
                <c:pt idx="516">
                  <c:v>-1.6496599999999999</c:v>
                </c:pt>
                <c:pt idx="517">
                  <c:v>-1.64859</c:v>
                </c:pt>
                <c:pt idx="518">
                  <c:v>-1.6481600000000001</c:v>
                </c:pt>
                <c:pt idx="519">
                  <c:v>-1.6477299999999944</c:v>
                </c:pt>
                <c:pt idx="520">
                  <c:v>-1.64683</c:v>
                </c:pt>
                <c:pt idx="521">
                  <c:v>-1.6434599999999999</c:v>
                </c:pt>
                <c:pt idx="522">
                  <c:v>-1.6426000000000001</c:v>
                </c:pt>
                <c:pt idx="523">
                  <c:v>-1.6371899999999999</c:v>
                </c:pt>
                <c:pt idx="524">
                  <c:v>-1.63012</c:v>
                </c:pt>
                <c:pt idx="525">
                  <c:v>-1.6297699999999948</c:v>
                </c:pt>
                <c:pt idx="526">
                  <c:v>-1.62459</c:v>
                </c:pt>
                <c:pt idx="527">
                  <c:v>-1.6240500000000055</c:v>
                </c:pt>
                <c:pt idx="528">
                  <c:v>-1.62043</c:v>
                </c:pt>
                <c:pt idx="529">
                  <c:v>-1.6195899999999999</c:v>
                </c:pt>
                <c:pt idx="530">
                  <c:v>-1.61876</c:v>
                </c:pt>
                <c:pt idx="531">
                  <c:v>-1.61764</c:v>
                </c:pt>
                <c:pt idx="532">
                  <c:v>-1.61754</c:v>
                </c:pt>
                <c:pt idx="533">
                  <c:v>-1.6162099999999999</c:v>
                </c:pt>
                <c:pt idx="534">
                  <c:v>-1.6146799999999999</c:v>
                </c:pt>
                <c:pt idx="535">
                  <c:v>-1.6140800000000051</c:v>
                </c:pt>
                <c:pt idx="536">
                  <c:v>-1.61375</c:v>
                </c:pt>
                <c:pt idx="537">
                  <c:v>-1.6136699999999948</c:v>
                </c:pt>
                <c:pt idx="538">
                  <c:v>-1.6131</c:v>
                </c:pt>
                <c:pt idx="539">
                  <c:v>-1.6108499999999999</c:v>
                </c:pt>
                <c:pt idx="540">
                  <c:v>-1.6059699999999943</c:v>
                </c:pt>
                <c:pt idx="541">
                  <c:v>-1.6026199999999999</c:v>
                </c:pt>
                <c:pt idx="542">
                  <c:v>-1.60233</c:v>
                </c:pt>
                <c:pt idx="543">
                  <c:v>-1.60155</c:v>
                </c:pt>
                <c:pt idx="544">
                  <c:v>-1.5988800000000001</c:v>
                </c:pt>
                <c:pt idx="545">
                  <c:v>-1.5988100000000001</c:v>
                </c:pt>
                <c:pt idx="546">
                  <c:v>-1.5977299999999937</c:v>
                </c:pt>
                <c:pt idx="547">
                  <c:v>-1.59727</c:v>
                </c:pt>
                <c:pt idx="548">
                  <c:v>-1.5930500000000001</c:v>
                </c:pt>
                <c:pt idx="549">
                  <c:v>-1.58701</c:v>
                </c:pt>
                <c:pt idx="550">
                  <c:v>-1.5860500000000051</c:v>
                </c:pt>
                <c:pt idx="551">
                  <c:v>-1.5860300000000001</c:v>
                </c:pt>
                <c:pt idx="552">
                  <c:v>-1.58548</c:v>
                </c:pt>
                <c:pt idx="553">
                  <c:v>-1.5831500000000001</c:v>
                </c:pt>
                <c:pt idx="554">
                  <c:v>-1.58209</c:v>
                </c:pt>
                <c:pt idx="555">
                  <c:v>-1.58084</c:v>
                </c:pt>
                <c:pt idx="556">
                  <c:v>-1.58022</c:v>
                </c:pt>
                <c:pt idx="557">
                  <c:v>-1.5795399999999948</c:v>
                </c:pt>
                <c:pt idx="558">
                  <c:v>-1.5787100000000001</c:v>
                </c:pt>
                <c:pt idx="559">
                  <c:v>-1.5782799999999999</c:v>
                </c:pt>
                <c:pt idx="560">
                  <c:v>-1.5763</c:v>
                </c:pt>
                <c:pt idx="561">
                  <c:v>-1.5759199999999998</c:v>
                </c:pt>
                <c:pt idx="562">
                  <c:v>-1.57433</c:v>
                </c:pt>
                <c:pt idx="563">
                  <c:v>-1.5726100000000001</c:v>
                </c:pt>
                <c:pt idx="564">
                  <c:v>-1.5714199999999998</c:v>
                </c:pt>
                <c:pt idx="565">
                  <c:v>-1.5706</c:v>
                </c:pt>
                <c:pt idx="566">
                  <c:v>-1.5699699999999936</c:v>
                </c:pt>
                <c:pt idx="567">
                  <c:v>-1.5677999999999936</c:v>
                </c:pt>
                <c:pt idx="568">
                  <c:v>-1.56671</c:v>
                </c:pt>
                <c:pt idx="569">
                  <c:v>-1.5657299999999936</c:v>
                </c:pt>
                <c:pt idx="570">
                  <c:v>-1.56202</c:v>
                </c:pt>
                <c:pt idx="571">
                  <c:v>-1.5611199999999998</c:v>
                </c:pt>
                <c:pt idx="572">
                  <c:v>-1.5610599999999999</c:v>
                </c:pt>
                <c:pt idx="573">
                  <c:v>-1.5597999999999936</c:v>
                </c:pt>
                <c:pt idx="574">
                  <c:v>-1.5557799999999948</c:v>
                </c:pt>
                <c:pt idx="575">
                  <c:v>-1.5554599999999998</c:v>
                </c:pt>
                <c:pt idx="576">
                  <c:v>-1.55528</c:v>
                </c:pt>
                <c:pt idx="577">
                  <c:v>-1.55525</c:v>
                </c:pt>
                <c:pt idx="578">
                  <c:v>-1.5545100000000001</c:v>
                </c:pt>
                <c:pt idx="579">
                  <c:v>-1.5523800000000001</c:v>
                </c:pt>
                <c:pt idx="580">
                  <c:v>-1.5514299999999936</c:v>
                </c:pt>
                <c:pt idx="581">
                  <c:v>-1.5507299999999948</c:v>
                </c:pt>
                <c:pt idx="582">
                  <c:v>-1.5499799999999944</c:v>
                </c:pt>
                <c:pt idx="583">
                  <c:v>-1.5468999999999948</c:v>
                </c:pt>
                <c:pt idx="584">
                  <c:v>-1.5454199999999998</c:v>
                </c:pt>
                <c:pt idx="585">
                  <c:v>-1.5446199999999999</c:v>
                </c:pt>
                <c:pt idx="586">
                  <c:v>-1.54209</c:v>
                </c:pt>
                <c:pt idx="587">
                  <c:v>-1.5420700000000001</c:v>
                </c:pt>
                <c:pt idx="588">
                  <c:v>-1.5415899999999998</c:v>
                </c:pt>
                <c:pt idx="589">
                  <c:v>-1.5411199999999998</c:v>
                </c:pt>
                <c:pt idx="590">
                  <c:v>-1.5410299999999943</c:v>
                </c:pt>
                <c:pt idx="591">
                  <c:v>-1.5401499999999999</c:v>
                </c:pt>
                <c:pt idx="592">
                  <c:v>-1.5400700000000001</c:v>
                </c:pt>
                <c:pt idx="593">
                  <c:v>-1.5352399999999948</c:v>
                </c:pt>
                <c:pt idx="594">
                  <c:v>-1.5349299999999944</c:v>
                </c:pt>
                <c:pt idx="595">
                  <c:v>-1.53485</c:v>
                </c:pt>
                <c:pt idx="596">
                  <c:v>-1.5295999999999936</c:v>
                </c:pt>
                <c:pt idx="597">
                  <c:v>-1.5290199999999998</c:v>
                </c:pt>
                <c:pt idx="598">
                  <c:v>-1.5289999999999944</c:v>
                </c:pt>
                <c:pt idx="599">
                  <c:v>-1.52874</c:v>
                </c:pt>
                <c:pt idx="600">
                  <c:v>-1.5278499999999948</c:v>
                </c:pt>
                <c:pt idx="601">
                  <c:v>-1.5271999999999943</c:v>
                </c:pt>
                <c:pt idx="602">
                  <c:v>-1.5267999999999948</c:v>
                </c:pt>
                <c:pt idx="603">
                  <c:v>-1.5249999999999944</c:v>
                </c:pt>
                <c:pt idx="604">
                  <c:v>-1.5217199999999949</c:v>
                </c:pt>
                <c:pt idx="605">
                  <c:v>-1.5214799999999948</c:v>
                </c:pt>
                <c:pt idx="606">
                  <c:v>-1.5214199999999998</c:v>
                </c:pt>
                <c:pt idx="607">
                  <c:v>-1.52041</c:v>
                </c:pt>
                <c:pt idx="608">
                  <c:v>-1.5192699999999943</c:v>
                </c:pt>
                <c:pt idx="609">
                  <c:v>-1.51888</c:v>
                </c:pt>
                <c:pt idx="610">
                  <c:v>-1.51864</c:v>
                </c:pt>
                <c:pt idx="611">
                  <c:v>-1.51705</c:v>
                </c:pt>
                <c:pt idx="612">
                  <c:v>-1.51695</c:v>
                </c:pt>
                <c:pt idx="613">
                  <c:v>-1.51631</c:v>
                </c:pt>
                <c:pt idx="614">
                  <c:v>-1.5133199999999998</c:v>
                </c:pt>
                <c:pt idx="615">
                  <c:v>-1.51264</c:v>
                </c:pt>
                <c:pt idx="616">
                  <c:v>-1.50831</c:v>
                </c:pt>
                <c:pt idx="617">
                  <c:v>-1.50515</c:v>
                </c:pt>
                <c:pt idx="618">
                  <c:v>-1.5050299999999937</c:v>
                </c:pt>
                <c:pt idx="619">
                  <c:v>-1.5013699999999937</c:v>
                </c:pt>
                <c:pt idx="620">
                  <c:v>-1.5005500000000001</c:v>
                </c:pt>
                <c:pt idx="621">
                  <c:v>-1.4997699999999929</c:v>
                </c:pt>
                <c:pt idx="622">
                  <c:v>-1.4990699999999944</c:v>
                </c:pt>
                <c:pt idx="623">
                  <c:v>-1.4900800000000001</c:v>
                </c:pt>
                <c:pt idx="624">
                  <c:v>-1.4878699999999927</c:v>
                </c:pt>
                <c:pt idx="625">
                  <c:v>-1.4864999999999948</c:v>
                </c:pt>
                <c:pt idx="626">
                  <c:v>-1.4860199999999999</c:v>
                </c:pt>
                <c:pt idx="627">
                  <c:v>-1.4855599999999998</c:v>
                </c:pt>
                <c:pt idx="628">
                  <c:v>-1.4842199999999999</c:v>
                </c:pt>
                <c:pt idx="629">
                  <c:v>-1.4823599999999999</c:v>
                </c:pt>
                <c:pt idx="630">
                  <c:v>-1.4813099999999944</c:v>
                </c:pt>
                <c:pt idx="631">
                  <c:v>-1.48034</c:v>
                </c:pt>
                <c:pt idx="632">
                  <c:v>-1.4795799999999943</c:v>
                </c:pt>
                <c:pt idx="633">
                  <c:v>-1.4790899999999998</c:v>
                </c:pt>
                <c:pt idx="634">
                  <c:v>-1.4788599999999998</c:v>
                </c:pt>
                <c:pt idx="635">
                  <c:v>-1.4782</c:v>
                </c:pt>
                <c:pt idx="636">
                  <c:v>-1.47817</c:v>
                </c:pt>
                <c:pt idx="637">
                  <c:v>-1.478</c:v>
                </c:pt>
                <c:pt idx="638">
                  <c:v>-1.4773499999999948</c:v>
                </c:pt>
                <c:pt idx="639">
                  <c:v>-1.4771599999999998</c:v>
                </c:pt>
                <c:pt idx="640">
                  <c:v>-1.4756499999999944</c:v>
                </c:pt>
                <c:pt idx="641">
                  <c:v>-1.4754799999999944</c:v>
                </c:pt>
                <c:pt idx="642">
                  <c:v>-1.4737499999999943</c:v>
                </c:pt>
                <c:pt idx="643">
                  <c:v>-1.4734299999999927</c:v>
                </c:pt>
                <c:pt idx="644">
                  <c:v>-1.4715399999999936</c:v>
                </c:pt>
                <c:pt idx="645">
                  <c:v>-1.47081</c:v>
                </c:pt>
                <c:pt idx="646">
                  <c:v>-1.47071</c:v>
                </c:pt>
                <c:pt idx="647">
                  <c:v>-1.46848</c:v>
                </c:pt>
                <c:pt idx="648">
                  <c:v>-1.468</c:v>
                </c:pt>
                <c:pt idx="649">
                  <c:v>-1.4675599999999998</c:v>
                </c:pt>
                <c:pt idx="650">
                  <c:v>-1.4669899999999998</c:v>
                </c:pt>
                <c:pt idx="651">
                  <c:v>-1.4669099999999948</c:v>
                </c:pt>
                <c:pt idx="652">
                  <c:v>-1.4652199999999949</c:v>
                </c:pt>
                <c:pt idx="653">
                  <c:v>-1.4645899999999998</c:v>
                </c:pt>
                <c:pt idx="654">
                  <c:v>-1.464</c:v>
                </c:pt>
                <c:pt idx="655">
                  <c:v>-1.4626999999999943</c:v>
                </c:pt>
                <c:pt idx="656">
                  <c:v>-1.4618099999999929</c:v>
                </c:pt>
                <c:pt idx="657">
                  <c:v>-1.45838</c:v>
                </c:pt>
                <c:pt idx="658">
                  <c:v>-1.4579799999999929</c:v>
                </c:pt>
                <c:pt idx="659">
                  <c:v>-1.45455</c:v>
                </c:pt>
                <c:pt idx="660">
                  <c:v>-1.4516399999999929</c:v>
                </c:pt>
                <c:pt idx="661">
                  <c:v>-1.4505899999999998</c:v>
                </c:pt>
                <c:pt idx="662">
                  <c:v>-1.4504599999999999</c:v>
                </c:pt>
                <c:pt idx="663">
                  <c:v>-1.45031</c:v>
                </c:pt>
                <c:pt idx="664">
                  <c:v>-1.44841</c:v>
                </c:pt>
                <c:pt idx="665">
                  <c:v>-1.4463999999999944</c:v>
                </c:pt>
                <c:pt idx="666">
                  <c:v>-1.4459799999999929</c:v>
                </c:pt>
                <c:pt idx="667">
                  <c:v>-1.4457499999999937</c:v>
                </c:pt>
                <c:pt idx="668">
                  <c:v>-1.4441199999999998</c:v>
                </c:pt>
                <c:pt idx="669">
                  <c:v>-1.4428799999999948</c:v>
                </c:pt>
                <c:pt idx="670">
                  <c:v>-1.4353999999999913</c:v>
                </c:pt>
                <c:pt idx="671">
                  <c:v>-1.4322199999999998</c:v>
                </c:pt>
                <c:pt idx="672">
                  <c:v>-1.4304599999999998</c:v>
                </c:pt>
                <c:pt idx="673">
                  <c:v>-1.4293299999999913</c:v>
                </c:pt>
                <c:pt idx="674">
                  <c:v>-1.4281199999999998</c:v>
                </c:pt>
                <c:pt idx="675">
                  <c:v>-1.4259899999999934</c:v>
                </c:pt>
                <c:pt idx="676">
                  <c:v>-1.4258499999999936</c:v>
                </c:pt>
                <c:pt idx="677">
                  <c:v>-1.4256799999999932</c:v>
                </c:pt>
                <c:pt idx="678">
                  <c:v>-1.4241999999999944</c:v>
                </c:pt>
                <c:pt idx="679">
                  <c:v>-1.4169599999999998</c:v>
                </c:pt>
                <c:pt idx="680">
                  <c:v>-1.4116599999999944</c:v>
                </c:pt>
                <c:pt idx="681">
                  <c:v>-1.4112499999999943</c:v>
                </c:pt>
                <c:pt idx="682">
                  <c:v>-1.4096699999999911</c:v>
                </c:pt>
                <c:pt idx="683">
                  <c:v>-1.4085999999999936</c:v>
                </c:pt>
                <c:pt idx="684">
                  <c:v>-1.40645</c:v>
                </c:pt>
                <c:pt idx="685">
                  <c:v>-1.4061399999999948</c:v>
                </c:pt>
                <c:pt idx="686">
                  <c:v>-1.4043199999999998</c:v>
                </c:pt>
                <c:pt idx="687">
                  <c:v>-1.40386999999999</c:v>
                </c:pt>
                <c:pt idx="688">
                  <c:v>-1.4037799999999927</c:v>
                </c:pt>
                <c:pt idx="689">
                  <c:v>-1.39991</c:v>
                </c:pt>
                <c:pt idx="690">
                  <c:v>-1.3998299999999944</c:v>
                </c:pt>
                <c:pt idx="691">
                  <c:v>-1.3992500000000001</c:v>
                </c:pt>
                <c:pt idx="692">
                  <c:v>-1.3987700000000001</c:v>
                </c:pt>
                <c:pt idx="693">
                  <c:v>-1.3982500000000055</c:v>
                </c:pt>
                <c:pt idx="694">
                  <c:v>-1.3965799999999999</c:v>
                </c:pt>
                <c:pt idx="695">
                  <c:v>-1.3962000000000001</c:v>
                </c:pt>
                <c:pt idx="696">
                  <c:v>-1.39602</c:v>
                </c:pt>
                <c:pt idx="697">
                  <c:v>-1.3948700000000001</c:v>
                </c:pt>
                <c:pt idx="698">
                  <c:v>-1.3943500000000055</c:v>
                </c:pt>
                <c:pt idx="699">
                  <c:v>-1.3930899999999999</c:v>
                </c:pt>
                <c:pt idx="700">
                  <c:v>-1.3930199999999999</c:v>
                </c:pt>
                <c:pt idx="701">
                  <c:v>-1.3927799999999999</c:v>
                </c:pt>
                <c:pt idx="702">
                  <c:v>-1.39185</c:v>
                </c:pt>
                <c:pt idx="703">
                  <c:v>-1.3881399999999999</c:v>
                </c:pt>
                <c:pt idx="704">
                  <c:v>-1.3864399999999999</c:v>
                </c:pt>
                <c:pt idx="705">
                  <c:v>-1.3839999999999943</c:v>
                </c:pt>
                <c:pt idx="706">
                  <c:v>-1.3831500000000001</c:v>
                </c:pt>
                <c:pt idx="707">
                  <c:v>-1.37893</c:v>
                </c:pt>
                <c:pt idx="708">
                  <c:v>-1.37751</c:v>
                </c:pt>
                <c:pt idx="709">
                  <c:v>-1.37643</c:v>
                </c:pt>
                <c:pt idx="710">
                  <c:v>-1.3764099999999999</c:v>
                </c:pt>
                <c:pt idx="711">
                  <c:v>-1.3749199999999999</c:v>
                </c:pt>
                <c:pt idx="712">
                  <c:v>-1.3707800000000001</c:v>
                </c:pt>
                <c:pt idx="713">
                  <c:v>-1.36924</c:v>
                </c:pt>
                <c:pt idx="714">
                  <c:v>-1.3687499999999999</c:v>
                </c:pt>
                <c:pt idx="715">
                  <c:v>-1.3686400000000001</c:v>
                </c:pt>
                <c:pt idx="716">
                  <c:v>-1.3673899999999999</c:v>
                </c:pt>
                <c:pt idx="717">
                  <c:v>-1.36626</c:v>
                </c:pt>
                <c:pt idx="718">
                  <c:v>-1.36195</c:v>
                </c:pt>
                <c:pt idx="719">
                  <c:v>-1.36161</c:v>
                </c:pt>
                <c:pt idx="720">
                  <c:v>-1.3605400000000001</c:v>
                </c:pt>
                <c:pt idx="721">
                  <c:v>-1.3577399999999948</c:v>
                </c:pt>
                <c:pt idx="722">
                  <c:v>-1.3569199999999999</c:v>
                </c:pt>
                <c:pt idx="723">
                  <c:v>-1.3564499999999999</c:v>
                </c:pt>
                <c:pt idx="724">
                  <c:v>-1.3562799999999999</c:v>
                </c:pt>
                <c:pt idx="725">
                  <c:v>-1.3538699999999944</c:v>
                </c:pt>
                <c:pt idx="726">
                  <c:v>-1.3472999999999948</c:v>
                </c:pt>
                <c:pt idx="727">
                  <c:v>-1.3471599999999999</c:v>
                </c:pt>
                <c:pt idx="728">
                  <c:v>-1.3465199999999999</c:v>
                </c:pt>
                <c:pt idx="729">
                  <c:v>-1.34636</c:v>
                </c:pt>
                <c:pt idx="730">
                  <c:v>-1.3427800000000001</c:v>
                </c:pt>
                <c:pt idx="731">
                  <c:v>-1.34144</c:v>
                </c:pt>
                <c:pt idx="732">
                  <c:v>-1.3411299999999948</c:v>
                </c:pt>
                <c:pt idx="733">
                  <c:v>-1.34108</c:v>
                </c:pt>
                <c:pt idx="734">
                  <c:v>-1.3393199999999998</c:v>
                </c:pt>
                <c:pt idx="735">
                  <c:v>-1.33894</c:v>
                </c:pt>
                <c:pt idx="736">
                  <c:v>-1.3380099999999999</c:v>
                </c:pt>
                <c:pt idx="737">
                  <c:v>-1.3276399999999948</c:v>
                </c:pt>
                <c:pt idx="738">
                  <c:v>-1.32504</c:v>
                </c:pt>
                <c:pt idx="739">
                  <c:v>-1.3218199999999998</c:v>
                </c:pt>
                <c:pt idx="740">
                  <c:v>-1.3213599999999999</c:v>
                </c:pt>
                <c:pt idx="741">
                  <c:v>-1.31911</c:v>
                </c:pt>
                <c:pt idx="742">
                  <c:v>-1.3132999999999944</c:v>
                </c:pt>
                <c:pt idx="743">
                  <c:v>-1.3126800000000001</c:v>
                </c:pt>
                <c:pt idx="744">
                  <c:v>-1.31016</c:v>
                </c:pt>
                <c:pt idx="745">
                  <c:v>-1.31003</c:v>
                </c:pt>
                <c:pt idx="746">
                  <c:v>-1.30246</c:v>
                </c:pt>
                <c:pt idx="747">
                  <c:v>-1.3021400000000001</c:v>
                </c:pt>
                <c:pt idx="748">
                  <c:v>-1.30081</c:v>
                </c:pt>
                <c:pt idx="749">
                  <c:v>-1.3006599999999999</c:v>
                </c:pt>
                <c:pt idx="750">
                  <c:v>-1.29497</c:v>
                </c:pt>
                <c:pt idx="751">
                  <c:v>-1.28854</c:v>
                </c:pt>
                <c:pt idx="752">
                  <c:v>-1.2881199999999999</c:v>
                </c:pt>
                <c:pt idx="753">
                  <c:v>-1.28603</c:v>
                </c:pt>
                <c:pt idx="754">
                  <c:v>-1.2858399999999937</c:v>
                </c:pt>
                <c:pt idx="755">
                  <c:v>-1.28437</c:v>
                </c:pt>
                <c:pt idx="756">
                  <c:v>-1.2806999999999948</c:v>
                </c:pt>
                <c:pt idx="757">
                  <c:v>-1.28051</c:v>
                </c:pt>
                <c:pt idx="758">
                  <c:v>-1.28016</c:v>
                </c:pt>
                <c:pt idx="759">
                  <c:v>-1.2797299999999929</c:v>
                </c:pt>
                <c:pt idx="760">
                  <c:v>-1.2796999999999934</c:v>
                </c:pt>
                <c:pt idx="761">
                  <c:v>-1.2794399999999944</c:v>
                </c:pt>
                <c:pt idx="762">
                  <c:v>-1.2768199999999998</c:v>
                </c:pt>
                <c:pt idx="763">
                  <c:v>-1.2767199999999999</c:v>
                </c:pt>
                <c:pt idx="764">
                  <c:v>-1.2706899999999999</c:v>
                </c:pt>
                <c:pt idx="765">
                  <c:v>-1.2699299999999913</c:v>
                </c:pt>
                <c:pt idx="766">
                  <c:v>-1.2695299999999929</c:v>
                </c:pt>
                <c:pt idx="767">
                  <c:v>-1.26884</c:v>
                </c:pt>
                <c:pt idx="768">
                  <c:v>-1.26831</c:v>
                </c:pt>
                <c:pt idx="769">
                  <c:v>-1.2674099999999946</c:v>
                </c:pt>
                <c:pt idx="770">
                  <c:v>-1.26728</c:v>
                </c:pt>
                <c:pt idx="771">
                  <c:v>-1.2670699999999944</c:v>
                </c:pt>
                <c:pt idx="772">
                  <c:v>-1.2648599999999999</c:v>
                </c:pt>
                <c:pt idx="773">
                  <c:v>-1.2626899999999999</c:v>
                </c:pt>
                <c:pt idx="774">
                  <c:v>-1.2618099999999937</c:v>
                </c:pt>
                <c:pt idx="775">
                  <c:v>-1.2598999999999927</c:v>
                </c:pt>
                <c:pt idx="776">
                  <c:v>-1.2595699999999936</c:v>
                </c:pt>
                <c:pt idx="777">
                  <c:v>-1.2593999999999936</c:v>
                </c:pt>
                <c:pt idx="778">
                  <c:v>-1.2578699999999929</c:v>
                </c:pt>
                <c:pt idx="779">
                  <c:v>-1.25678</c:v>
                </c:pt>
                <c:pt idx="780">
                  <c:v>-1.25495</c:v>
                </c:pt>
                <c:pt idx="781">
                  <c:v>-1.2517299999999913</c:v>
                </c:pt>
                <c:pt idx="782">
                  <c:v>-1.2515499999999948</c:v>
                </c:pt>
                <c:pt idx="783">
                  <c:v>-1.25108</c:v>
                </c:pt>
                <c:pt idx="784">
                  <c:v>-1.25074</c:v>
                </c:pt>
                <c:pt idx="785">
                  <c:v>-1.2499599999999949</c:v>
                </c:pt>
                <c:pt idx="786">
                  <c:v>-1.24875</c:v>
                </c:pt>
                <c:pt idx="787">
                  <c:v>-1.2452699999999937</c:v>
                </c:pt>
                <c:pt idx="788">
                  <c:v>-1.2439099999999936</c:v>
                </c:pt>
                <c:pt idx="789">
                  <c:v>-1.243839999999993</c:v>
                </c:pt>
                <c:pt idx="790">
                  <c:v>-1.2391899999999998</c:v>
                </c:pt>
                <c:pt idx="791">
                  <c:v>-1.2374299999999927</c:v>
                </c:pt>
                <c:pt idx="792">
                  <c:v>-1.2370299999999936</c:v>
                </c:pt>
                <c:pt idx="793">
                  <c:v>-1.2367999999999943</c:v>
                </c:pt>
                <c:pt idx="794">
                  <c:v>-1.23638</c:v>
                </c:pt>
                <c:pt idx="795">
                  <c:v>-1.2360500000000001</c:v>
                </c:pt>
                <c:pt idx="796">
                  <c:v>-1.23603</c:v>
                </c:pt>
                <c:pt idx="797">
                  <c:v>-1.2355599999999998</c:v>
                </c:pt>
                <c:pt idx="798">
                  <c:v>-1.23525</c:v>
                </c:pt>
                <c:pt idx="799">
                  <c:v>-1.2341899999999999</c:v>
                </c:pt>
                <c:pt idx="800">
                  <c:v>-1.2332999999999936</c:v>
                </c:pt>
                <c:pt idx="801">
                  <c:v>-1.23234</c:v>
                </c:pt>
                <c:pt idx="802">
                  <c:v>-1.23211</c:v>
                </c:pt>
                <c:pt idx="803">
                  <c:v>-1.2296799999999946</c:v>
                </c:pt>
                <c:pt idx="804">
                  <c:v>-1.2260199999999999</c:v>
                </c:pt>
                <c:pt idx="805">
                  <c:v>-1.2250899999999998</c:v>
                </c:pt>
                <c:pt idx="806">
                  <c:v>-1.2234899999999949</c:v>
                </c:pt>
                <c:pt idx="807">
                  <c:v>-1.2200800000000001</c:v>
                </c:pt>
                <c:pt idx="808">
                  <c:v>-1.21915</c:v>
                </c:pt>
                <c:pt idx="809">
                  <c:v>-1.21905</c:v>
                </c:pt>
                <c:pt idx="810">
                  <c:v>-1.2165999999999944</c:v>
                </c:pt>
                <c:pt idx="811">
                  <c:v>-1.2158699999999913</c:v>
                </c:pt>
                <c:pt idx="812">
                  <c:v>-1.2154899999999949</c:v>
                </c:pt>
                <c:pt idx="813">
                  <c:v>-1.2152599999999998</c:v>
                </c:pt>
                <c:pt idx="814">
                  <c:v>-1.21404</c:v>
                </c:pt>
                <c:pt idx="815">
                  <c:v>-1.2135399999999936</c:v>
                </c:pt>
                <c:pt idx="816">
                  <c:v>-1.2124299999999943</c:v>
                </c:pt>
                <c:pt idx="817">
                  <c:v>-1.2115199999999948</c:v>
                </c:pt>
                <c:pt idx="818">
                  <c:v>-1.21038</c:v>
                </c:pt>
                <c:pt idx="819">
                  <c:v>-1.2081599999999999</c:v>
                </c:pt>
                <c:pt idx="820">
                  <c:v>-1.2052299999999927</c:v>
                </c:pt>
                <c:pt idx="821">
                  <c:v>-1.2035599999999949</c:v>
                </c:pt>
                <c:pt idx="822">
                  <c:v>-1.2032099999999943</c:v>
                </c:pt>
                <c:pt idx="823">
                  <c:v>-1.2028299999999936</c:v>
                </c:pt>
                <c:pt idx="824">
                  <c:v>-1.2016899999999946</c:v>
                </c:pt>
                <c:pt idx="825">
                  <c:v>-1.19987</c:v>
                </c:pt>
                <c:pt idx="826">
                  <c:v>-1.1995800000000001</c:v>
                </c:pt>
                <c:pt idx="827">
                  <c:v>-1.1986500000000055</c:v>
                </c:pt>
                <c:pt idx="828">
                  <c:v>-1.1924699999999999</c:v>
                </c:pt>
                <c:pt idx="829">
                  <c:v>-1.1904399999999999</c:v>
                </c:pt>
                <c:pt idx="830">
                  <c:v>-1.18879</c:v>
                </c:pt>
                <c:pt idx="831">
                  <c:v>-1.1887700000000001</c:v>
                </c:pt>
                <c:pt idx="832">
                  <c:v>-1.1881600000000001</c:v>
                </c:pt>
                <c:pt idx="833">
                  <c:v>-1.1873499999999999</c:v>
                </c:pt>
                <c:pt idx="834">
                  <c:v>-1.1853199999999999</c:v>
                </c:pt>
                <c:pt idx="835">
                  <c:v>-1.18442</c:v>
                </c:pt>
                <c:pt idx="836">
                  <c:v>-1.1840400000000055</c:v>
                </c:pt>
                <c:pt idx="837">
                  <c:v>-1.1823600000000001</c:v>
                </c:pt>
                <c:pt idx="838">
                  <c:v>-1.1816899999999999</c:v>
                </c:pt>
                <c:pt idx="839">
                  <c:v>-1.18146</c:v>
                </c:pt>
                <c:pt idx="840">
                  <c:v>-1.1804800000000053</c:v>
                </c:pt>
                <c:pt idx="841">
                  <c:v>-1.17967</c:v>
                </c:pt>
                <c:pt idx="842">
                  <c:v>-1.1791400000000001</c:v>
                </c:pt>
                <c:pt idx="843">
                  <c:v>-1.1787700000000001</c:v>
                </c:pt>
                <c:pt idx="844">
                  <c:v>-1.1760600000000001</c:v>
                </c:pt>
                <c:pt idx="845">
                  <c:v>-1.1749799999999999</c:v>
                </c:pt>
                <c:pt idx="846">
                  <c:v>-1.1740299999999999</c:v>
                </c:pt>
                <c:pt idx="847">
                  <c:v>-1.1739599999999999</c:v>
                </c:pt>
                <c:pt idx="848">
                  <c:v>-1.17394</c:v>
                </c:pt>
                <c:pt idx="849">
                  <c:v>-1.17343</c:v>
                </c:pt>
                <c:pt idx="850">
                  <c:v>-1.1728499999999999</c:v>
                </c:pt>
                <c:pt idx="851">
                  <c:v>-1.17194</c:v>
                </c:pt>
                <c:pt idx="852">
                  <c:v>-1.17178</c:v>
                </c:pt>
                <c:pt idx="853">
                  <c:v>-1.1696800000000001</c:v>
                </c:pt>
                <c:pt idx="854">
                  <c:v>-1.16798</c:v>
                </c:pt>
                <c:pt idx="855">
                  <c:v>-1.16716</c:v>
                </c:pt>
                <c:pt idx="856">
                  <c:v>-1.1664600000000001</c:v>
                </c:pt>
                <c:pt idx="857">
                  <c:v>-1.1660200000000001</c:v>
                </c:pt>
                <c:pt idx="858">
                  <c:v>-1.1651</c:v>
                </c:pt>
                <c:pt idx="859">
                  <c:v>-1.1633500000000001</c:v>
                </c:pt>
                <c:pt idx="860">
                  <c:v>-1.1619199999999998</c:v>
                </c:pt>
                <c:pt idx="861">
                  <c:v>-1.16161</c:v>
                </c:pt>
                <c:pt idx="862">
                  <c:v>-1.16059</c:v>
                </c:pt>
                <c:pt idx="863">
                  <c:v>-1.15984</c:v>
                </c:pt>
                <c:pt idx="864">
                  <c:v>-1.1587499999999999</c:v>
                </c:pt>
                <c:pt idx="865">
                  <c:v>-1.1580900000000001</c:v>
                </c:pt>
                <c:pt idx="866">
                  <c:v>-1.15784</c:v>
                </c:pt>
                <c:pt idx="867">
                  <c:v>-1.15703</c:v>
                </c:pt>
                <c:pt idx="868">
                  <c:v>-1.1561999999999999</c:v>
                </c:pt>
                <c:pt idx="869">
                  <c:v>-1.15588</c:v>
                </c:pt>
                <c:pt idx="870">
                  <c:v>-1.15524</c:v>
                </c:pt>
                <c:pt idx="871">
                  <c:v>-1.1542800000000051</c:v>
                </c:pt>
                <c:pt idx="872">
                  <c:v>-1.15371</c:v>
                </c:pt>
                <c:pt idx="873">
                  <c:v>-1.1509</c:v>
                </c:pt>
                <c:pt idx="874">
                  <c:v>-1.15083</c:v>
                </c:pt>
                <c:pt idx="875">
                  <c:v>-1.1488799999999999</c:v>
                </c:pt>
                <c:pt idx="876">
                  <c:v>-1.1471199999999999</c:v>
                </c:pt>
                <c:pt idx="877">
                  <c:v>-1.1467000000000001</c:v>
                </c:pt>
                <c:pt idx="878">
                  <c:v>-1.1466000000000001</c:v>
                </c:pt>
                <c:pt idx="879">
                  <c:v>-1.1451800000000001</c:v>
                </c:pt>
                <c:pt idx="880">
                  <c:v>-1.1423800000000051</c:v>
                </c:pt>
                <c:pt idx="881">
                  <c:v>-1.1422800000000051</c:v>
                </c:pt>
                <c:pt idx="882">
                  <c:v>-1.1417299999999944</c:v>
                </c:pt>
                <c:pt idx="883">
                  <c:v>-1.1414500000000001</c:v>
                </c:pt>
                <c:pt idx="884">
                  <c:v>-1.1413899999999999</c:v>
                </c:pt>
                <c:pt idx="885">
                  <c:v>-1.1399299999999946</c:v>
                </c:pt>
                <c:pt idx="886">
                  <c:v>-1.13784</c:v>
                </c:pt>
                <c:pt idx="887">
                  <c:v>-1.1369899999999999</c:v>
                </c:pt>
                <c:pt idx="888">
                  <c:v>-1.1367799999999999</c:v>
                </c:pt>
                <c:pt idx="889">
                  <c:v>-1.13537</c:v>
                </c:pt>
                <c:pt idx="890">
                  <c:v>-1.1319999999999943</c:v>
                </c:pt>
                <c:pt idx="891">
                  <c:v>-1.1301699999999999</c:v>
                </c:pt>
                <c:pt idx="892">
                  <c:v>-1.1277999999999944</c:v>
                </c:pt>
                <c:pt idx="893">
                  <c:v>-1.1241099999999999</c:v>
                </c:pt>
                <c:pt idx="894">
                  <c:v>-1.1237999999999944</c:v>
                </c:pt>
                <c:pt idx="895">
                  <c:v>-1.1225799999999999</c:v>
                </c:pt>
                <c:pt idx="896">
                  <c:v>-1.12226</c:v>
                </c:pt>
                <c:pt idx="897">
                  <c:v>-1.1205700000000001</c:v>
                </c:pt>
                <c:pt idx="898">
                  <c:v>-1.1201099999999999</c:v>
                </c:pt>
                <c:pt idx="899">
                  <c:v>-1.1199299999999937</c:v>
                </c:pt>
                <c:pt idx="900">
                  <c:v>-1.1186199999999999</c:v>
                </c:pt>
                <c:pt idx="901">
                  <c:v>-1.1183099999999999</c:v>
                </c:pt>
                <c:pt idx="902">
                  <c:v>-1.1164099999999999</c:v>
                </c:pt>
                <c:pt idx="903">
                  <c:v>-1.1160399999999999</c:v>
                </c:pt>
                <c:pt idx="904">
                  <c:v>-1.11456</c:v>
                </c:pt>
                <c:pt idx="905">
                  <c:v>-1.10998</c:v>
                </c:pt>
                <c:pt idx="906">
                  <c:v>-1.10927</c:v>
                </c:pt>
                <c:pt idx="907">
                  <c:v>-1.1063499999999999</c:v>
                </c:pt>
                <c:pt idx="908">
                  <c:v>-1.1051299999999948</c:v>
                </c:pt>
                <c:pt idx="909">
                  <c:v>-1.10344</c:v>
                </c:pt>
                <c:pt idx="910">
                  <c:v>-1.1018699999999944</c:v>
                </c:pt>
                <c:pt idx="911">
                  <c:v>-1.10134</c:v>
                </c:pt>
                <c:pt idx="912">
                  <c:v>-1.0994899999999999</c:v>
                </c:pt>
                <c:pt idx="913">
                  <c:v>-1.09538</c:v>
                </c:pt>
                <c:pt idx="914">
                  <c:v>-1.0952199999999999</c:v>
                </c:pt>
                <c:pt idx="915">
                  <c:v>-1.0935699999999948</c:v>
                </c:pt>
                <c:pt idx="916">
                  <c:v>-1.0930199999999999</c:v>
                </c:pt>
                <c:pt idx="917">
                  <c:v>-1.0928199999999999</c:v>
                </c:pt>
                <c:pt idx="918">
                  <c:v>-1.09012</c:v>
                </c:pt>
                <c:pt idx="919">
                  <c:v>-1.0900399999999999</c:v>
                </c:pt>
                <c:pt idx="920">
                  <c:v>-1.0856199999999998</c:v>
                </c:pt>
                <c:pt idx="921">
                  <c:v>-1.0852599999999999</c:v>
                </c:pt>
                <c:pt idx="922">
                  <c:v>-1.0835999999999943</c:v>
                </c:pt>
                <c:pt idx="923">
                  <c:v>-1.08324</c:v>
                </c:pt>
                <c:pt idx="924">
                  <c:v>-1.0831500000000001</c:v>
                </c:pt>
                <c:pt idx="925">
                  <c:v>-1.0816599999999998</c:v>
                </c:pt>
                <c:pt idx="926">
                  <c:v>-1.0804400000000001</c:v>
                </c:pt>
                <c:pt idx="927">
                  <c:v>-1.0792899999999999</c:v>
                </c:pt>
                <c:pt idx="928">
                  <c:v>-1.07894</c:v>
                </c:pt>
                <c:pt idx="929">
                  <c:v>-1.07853</c:v>
                </c:pt>
                <c:pt idx="930">
                  <c:v>-1.07457</c:v>
                </c:pt>
                <c:pt idx="931">
                  <c:v>-1.07314</c:v>
                </c:pt>
                <c:pt idx="932">
                  <c:v>-1.0722700000000001</c:v>
                </c:pt>
                <c:pt idx="933">
                  <c:v>-1.0653199999999998</c:v>
                </c:pt>
                <c:pt idx="934">
                  <c:v>-1.06308</c:v>
                </c:pt>
                <c:pt idx="935">
                  <c:v>-1.06084</c:v>
                </c:pt>
                <c:pt idx="936">
                  <c:v>-1.05809</c:v>
                </c:pt>
                <c:pt idx="937">
                  <c:v>-1.0568</c:v>
                </c:pt>
                <c:pt idx="938">
                  <c:v>-1.05644</c:v>
                </c:pt>
                <c:pt idx="939">
                  <c:v>-1.05609</c:v>
                </c:pt>
                <c:pt idx="940">
                  <c:v>-1.0534399999999948</c:v>
                </c:pt>
                <c:pt idx="941">
                  <c:v>-1.0525100000000001</c:v>
                </c:pt>
                <c:pt idx="942">
                  <c:v>-1.0507199999999999</c:v>
                </c:pt>
                <c:pt idx="943">
                  <c:v>-1.0485500000000001</c:v>
                </c:pt>
                <c:pt idx="944">
                  <c:v>-1.0484100000000001</c:v>
                </c:pt>
                <c:pt idx="945">
                  <c:v>-1.0478699999999936</c:v>
                </c:pt>
                <c:pt idx="946">
                  <c:v>-1.0475999999999936</c:v>
                </c:pt>
                <c:pt idx="947">
                  <c:v>-1.04738</c:v>
                </c:pt>
                <c:pt idx="948">
                  <c:v>-1.04698</c:v>
                </c:pt>
                <c:pt idx="949">
                  <c:v>-1.0457399999999943</c:v>
                </c:pt>
                <c:pt idx="950">
                  <c:v>-1.0448199999999999</c:v>
                </c:pt>
                <c:pt idx="951">
                  <c:v>-1.0426299999999948</c:v>
                </c:pt>
                <c:pt idx="952">
                  <c:v>-1.04216</c:v>
                </c:pt>
                <c:pt idx="953">
                  <c:v>-1.0389299999999944</c:v>
                </c:pt>
                <c:pt idx="954">
                  <c:v>-1.03711</c:v>
                </c:pt>
                <c:pt idx="955">
                  <c:v>-1.03485</c:v>
                </c:pt>
                <c:pt idx="956">
                  <c:v>-1.0343899999999999</c:v>
                </c:pt>
                <c:pt idx="957">
                  <c:v>-1.0339899999999949</c:v>
                </c:pt>
                <c:pt idx="958">
                  <c:v>-1.0327999999999948</c:v>
                </c:pt>
                <c:pt idx="959">
                  <c:v>-1.0318799999999944</c:v>
                </c:pt>
                <c:pt idx="960">
                  <c:v>-1.0299499999999944</c:v>
                </c:pt>
                <c:pt idx="961">
                  <c:v>-1.0284</c:v>
                </c:pt>
                <c:pt idx="962">
                  <c:v>-1.0254599999999998</c:v>
                </c:pt>
                <c:pt idx="963">
                  <c:v>-1.02505</c:v>
                </c:pt>
                <c:pt idx="964">
                  <c:v>-1.02484</c:v>
                </c:pt>
                <c:pt idx="965">
                  <c:v>-1.0244899999999999</c:v>
                </c:pt>
                <c:pt idx="966">
                  <c:v>-1.0239399999999936</c:v>
                </c:pt>
                <c:pt idx="967">
                  <c:v>-1.0215699999999936</c:v>
                </c:pt>
                <c:pt idx="968">
                  <c:v>-1.0185500000000001</c:v>
                </c:pt>
                <c:pt idx="969">
                  <c:v>-1.0159099999999937</c:v>
                </c:pt>
                <c:pt idx="970">
                  <c:v>-1.0114599999999998</c:v>
                </c:pt>
                <c:pt idx="971">
                  <c:v>-1.0112599999999998</c:v>
                </c:pt>
                <c:pt idx="972">
                  <c:v>-1.01101</c:v>
                </c:pt>
                <c:pt idx="973">
                  <c:v>-1.01067</c:v>
                </c:pt>
                <c:pt idx="974">
                  <c:v>-1.0095899999999998</c:v>
                </c:pt>
                <c:pt idx="975">
                  <c:v>-1.0057799999999943</c:v>
                </c:pt>
                <c:pt idx="976">
                  <c:v>-1.00264</c:v>
                </c:pt>
                <c:pt idx="977">
                  <c:v>-1.00234</c:v>
                </c:pt>
                <c:pt idx="978">
                  <c:v>-0.999884</c:v>
                </c:pt>
                <c:pt idx="979">
                  <c:v>-0.99747399999999709</c:v>
                </c:pt>
                <c:pt idx="980">
                  <c:v>-0.9960599999999995</c:v>
                </c:pt>
                <c:pt idx="981">
                  <c:v>-0.99492800000000003</c:v>
                </c:pt>
                <c:pt idx="982">
                  <c:v>-0.9931269999999971</c:v>
                </c:pt>
                <c:pt idx="983">
                  <c:v>-0.99099099999999996</c:v>
                </c:pt>
                <c:pt idx="984">
                  <c:v>-0.99029400000000001</c:v>
                </c:pt>
                <c:pt idx="985">
                  <c:v>-0.98990999999999996</c:v>
                </c:pt>
                <c:pt idx="986">
                  <c:v>-0.98897699999999744</c:v>
                </c:pt>
                <c:pt idx="987">
                  <c:v>-0.98788500000000001</c:v>
                </c:pt>
                <c:pt idx="988">
                  <c:v>-0.9876239999999995</c:v>
                </c:pt>
                <c:pt idx="989">
                  <c:v>-0.98703199999999958</c:v>
                </c:pt>
                <c:pt idx="990">
                  <c:v>-0.98591599999999957</c:v>
                </c:pt>
                <c:pt idx="991">
                  <c:v>-0.98288399999999709</c:v>
                </c:pt>
                <c:pt idx="992">
                  <c:v>-0.98192299999999744</c:v>
                </c:pt>
                <c:pt idx="993">
                  <c:v>-0.98190100000000002</c:v>
                </c:pt>
                <c:pt idx="994">
                  <c:v>-0.98163500000000004</c:v>
                </c:pt>
                <c:pt idx="995">
                  <c:v>-0.97805199999999981</c:v>
                </c:pt>
                <c:pt idx="996">
                  <c:v>-0.97769399999999973</c:v>
                </c:pt>
                <c:pt idx="997">
                  <c:v>-0.97666799999999976</c:v>
                </c:pt>
                <c:pt idx="998">
                  <c:v>-0.97607299999999952</c:v>
                </c:pt>
                <c:pt idx="999">
                  <c:v>-0.97600100000000256</c:v>
                </c:pt>
                <c:pt idx="1000">
                  <c:v>-0.97132399999999941</c:v>
                </c:pt>
                <c:pt idx="1001">
                  <c:v>-0.97111399999999948</c:v>
                </c:pt>
                <c:pt idx="1002">
                  <c:v>-0.9708819999999998</c:v>
                </c:pt>
                <c:pt idx="1003">
                  <c:v>-0.97038899999999939</c:v>
                </c:pt>
                <c:pt idx="1004">
                  <c:v>-0.96964100000000453</c:v>
                </c:pt>
                <c:pt idx="1005">
                  <c:v>-0.96590399999999998</c:v>
                </c:pt>
                <c:pt idx="1006">
                  <c:v>-0.96504200000000062</c:v>
                </c:pt>
                <c:pt idx="1007">
                  <c:v>-0.96494000000000291</c:v>
                </c:pt>
                <c:pt idx="1008">
                  <c:v>-0.96320899999999998</c:v>
                </c:pt>
                <c:pt idx="1009">
                  <c:v>-0.962862</c:v>
                </c:pt>
                <c:pt idx="1010">
                  <c:v>-0.96238199999999996</c:v>
                </c:pt>
                <c:pt idx="1011">
                  <c:v>-0.95894699999999999</c:v>
                </c:pt>
                <c:pt idx="1012">
                  <c:v>-0.95680699999999996</c:v>
                </c:pt>
                <c:pt idx="1013">
                  <c:v>-0.94959800000000005</c:v>
                </c:pt>
                <c:pt idx="1014">
                  <c:v>-0.94799599999999995</c:v>
                </c:pt>
                <c:pt idx="1015">
                  <c:v>-0.94787600000000005</c:v>
                </c:pt>
                <c:pt idx="1016">
                  <c:v>-0.94504999999999995</c:v>
                </c:pt>
                <c:pt idx="1017">
                  <c:v>-0.94288300000000003</c:v>
                </c:pt>
                <c:pt idx="1018">
                  <c:v>-0.94111100000000003</c:v>
                </c:pt>
                <c:pt idx="1019">
                  <c:v>-0.93975799999999998</c:v>
                </c:pt>
                <c:pt idx="1020">
                  <c:v>-0.93893599999999999</c:v>
                </c:pt>
                <c:pt idx="1021">
                  <c:v>-0.9370990000000029</c:v>
                </c:pt>
                <c:pt idx="1022">
                  <c:v>-0.93423800000000001</c:v>
                </c:pt>
                <c:pt idx="1023">
                  <c:v>-0.93364800000000325</c:v>
                </c:pt>
                <c:pt idx="1024">
                  <c:v>-0.93153799999999709</c:v>
                </c:pt>
                <c:pt idx="1025">
                  <c:v>-0.93072100000000291</c:v>
                </c:pt>
                <c:pt idx="1026">
                  <c:v>-0.929234</c:v>
                </c:pt>
                <c:pt idx="1027">
                  <c:v>-0.92887799999999998</c:v>
                </c:pt>
                <c:pt idx="1028">
                  <c:v>-0.92422000000000004</c:v>
                </c:pt>
                <c:pt idx="1029">
                  <c:v>-0.92333399999999743</c:v>
                </c:pt>
                <c:pt idx="1030">
                  <c:v>-0.92116100000000001</c:v>
                </c:pt>
                <c:pt idx="1031">
                  <c:v>-0.91828900000000002</c:v>
                </c:pt>
                <c:pt idx="1032">
                  <c:v>-0.91806399999999744</c:v>
                </c:pt>
                <c:pt idx="1033">
                  <c:v>-0.91561599999999999</c:v>
                </c:pt>
                <c:pt idx="1034">
                  <c:v>-0.91408599999999951</c:v>
                </c:pt>
                <c:pt idx="1035">
                  <c:v>-0.91214399999999951</c:v>
                </c:pt>
                <c:pt idx="1036">
                  <c:v>-0.91142199999999951</c:v>
                </c:pt>
                <c:pt idx="1037">
                  <c:v>-0.90949599999999997</c:v>
                </c:pt>
                <c:pt idx="1038">
                  <c:v>-0.90874600000000005</c:v>
                </c:pt>
                <c:pt idx="1039">
                  <c:v>-0.90429199999999998</c:v>
                </c:pt>
                <c:pt idx="1040">
                  <c:v>-0.90396199999999949</c:v>
                </c:pt>
                <c:pt idx="1041">
                  <c:v>-0.90379900000000291</c:v>
                </c:pt>
                <c:pt idx="1042">
                  <c:v>-0.90350900000000001</c:v>
                </c:pt>
                <c:pt idx="1043">
                  <c:v>-0.89904200000000023</c:v>
                </c:pt>
                <c:pt idx="1044">
                  <c:v>-0.89850399999999719</c:v>
                </c:pt>
                <c:pt idx="1045">
                  <c:v>-0.89835399999999732</c:v>
                </c:pt>
                <c:pt idx="1046">
                  <c:v>-0.89569100000000312</c:v>
                </c:pt>
                <c:pt idx="1047">
                  <c:v>-0.8937460000000006</c:v>
                </c:pt>
                <c:pt idx="1048">
                  <c:v>-0.89335100000000023</c:v>
                </c:pt>
                <c:pt idx="1049">
                  <c:v>-0.89075800000000072</c:v>
                </c:pt>
                <c:pt idx="1050">
                  <c:v>-0.89016799999999696</c:v>
                </c:pt>
                <c:pt idx="1051">
                  <c:v>-0.88873200000000019</c:v>
                </c:pt>
                <c:pt idx="1052">
                  <c:v>-0.88676800000000022</c:v>
                </c:pt>
                <c:pt idx="1053">
                  <c:v>-0.88463400000000025</c:v>
                </c:pt>
                <c:pt idx="1054">
                  <c:v>-0.8841879999999972</c:v>
                </c:pt>
                <c:pt idx="1055">
                  <c:v>-0.88359100000000024</c:v>
                </c:pt>
                <c:pt idx="1056">
                  <c:v>-0.8813259999999995</c:v>
                </c:pt>
                <c:pt idx="1057">
                  <c:v>-0.87997499999999995</c:v>
                </c:pt>
                <c:pt idx="1058">
                  <c:v>-0.87758899999999951</c:v>
                </c:pt>
                <c:pt idx="1059">
                  <c:v>-0.872062</c:v>
                </c:pt>
                <c:pt idx="1060">
                  <c:v>-0.86874400000000385</c:v>
                </c:pt>
                <c:pt idx="1061">
                  <c:v>-0.86795299999999997</c:v>
                </c:pt>
                <c:pt idx="1062">
                  <c:v>-0.86410299999999951</c:v>
                </c:pt>
                <c:pt idx="1063">
                  <c:v>-0.86091899999999999</c:v>
                </c:pt>
                <c:pt idx="1064">
                  <c:v>-0.86020500000000255</c:v>
                </c:pt>
                <c:pt idx="1065">
                  <c:v>-0.86006700000000003</c:v>
                </c:pt>
                <c:pt idx="1066">
                  <c:v>-0.85697299999999998</c:v>
                </c:pt>
                <c:pt idx="1067">
                  <c:v>-0.8537040000000029</c:v>
                </c:pt>
                <c:pt idx="1068">
                  <c:v>-0.85263000000000255</c:v>
                </c:pt>
                <c:pt idx="1069">
                  <c:v>-0.85233400000000004</c:v>
                </c:pt>
                <c:pt idx="1070">
                  <c:v>-0.85159899999999999</c:v>
                </c:pt>
                <c:pt idx="1071">
                  <c:v>-0.8514490000000029</c:v>
                </c:pt>
                <c:pt idx="1072">
                  <c:v>-0.85116000000000003</c:v>
                </c:pt>
                <c:pt idx="1073">
                  <c:v>-0.85114500000000326</c:v>
                </c:pt>
                <c:pt idx="1074">
                  <c:v>-0.84842700000000004</c:v>
                </c:pt>
                <c:pt idx="1075">
                  <c:v>-0.84766399999999997</c:v>
                </c:pt>
                <c:pt idx="1076">
                  <c:v>-0.84670699999999999</c:v>
                </c:pt>
                <c:pt idx="1077">
                  <c:v>-0.84529299999999996</c:v>
                </c:pt>
                <c:pt idx="1078">
                  <c:v>-0.84369400000000361</c:v>
                </c:pt>
                <c:pt idx="1079">
                  <c:v>-0.84075599999999995</c:v>
                </c:pt>
                <c:pt idx="1080">
                  <c:v>-0.83555699999999744</c:v>
                </c:pt>
                <c:pt idx="1081">
                  <c:v>-0.83472100000000327</c:v>
                </c:pt>
                <c:pt idx="1082">
                  <c:v>-0.83303099999999997</c:v>
                </c:pt>
                <c:pt idx="1083">
                  <c:v>-0.83059099999999997</c:v>
                </c:pt>
                <c:pt idx="1084">
                  <c:v>-0.82637099999999997</c:v>
                </c:pt>
                <c:pt idx="1085">
                  <c:v>-0.82408000000000003</c:v>
                </c:pt>
                <c:pt idx="1086">
                  <c:v>-0.82406400000000002</c:v>
                </c:pt>
                <c:pt idx="1087">
                  <c:v>-0.82346399999999709</c:v>
                </c:pt>
                <c:pt idx="1088">
                  <c:v>-0.82282200000000005</c:v>
                </c:pt>
                <c:pt idx="1089">
                  <c:v>-0.82274200000000064</c:v>
                </c:pt>
                <c:pt idx="1090">
                  <c:v>-0.81596199999999997</c:v>
                </c:pt>
                <c:pt idx="1091">
                  <c:v>-0.81496299999999744</c:v>
                </c:pt>
                <c:pt idx="1092">
                  <c:v>-0.813276</c:v>
                </c:pt>
                <c:pt idx="1093">
                  <c:v>-0.8130309999999995</c:v>
                </c:pt>
                <c:pt idx="1094">
                  <c:v>-0.8121159999999995</c:v>
                </c:pt>
                <c:pt idx="1095">
                  <c:v>-0.81041599999999958</c:v>
                </c:pt>
                <c:pt idx="1096">
                  <c:v>-0.80908100000000005</c:v>
                </c:pt>
                <c:pt idx="1097">
                  <c:v>-0.79841199999999957</c:v>
                </c:pt>
                <c:pt idx="1098">
                  <c:v>-0.797211</c:v>
                </c:pt>
                <c:pt idx="1099">
                  <c:v>-0.79667900000000325</c:v>
                </c:pt>
                <c:pt idx="1100">
                  <c:v>-0.79589600000000005</c:v>
                </c:pt>
                <c:pt idx="1101">
                  <c:v>-0.79294100000000289</c:v>
                </c:pt>
                <c:pt idx="1102">
                  <c:v>-0.79279100000000313</c:v>
                </c:pt>
                <c:pt idx="1103">
                  <c:v>-0.79084699999999997</c:v>
                </c:pt>
                <c:pt idx="1104">
                  <c:v>-0.78566599999999998</c:v>
                </c:pt>
                <c:pt idx="1105">
                  <c:v>-0.78246399999999627</c:v>
                </c:pt>
                <c:pt idx="1106">
                  <c:v>-0.77861600000000064</c:v>
                </c:pt>
                <c:pt idx="1107">
                  <c:v>-0.77759199999999973</c:v>
                </c:pt>
                <c:pt idx="1108">
                  <c:v>-0.77717200000000064</c:v>
                </c:pt>
                <c:pt idx="1109">
                  <c:v>-0.77419800000000316</c:v>
                </c:pt>
                <c:pt idx="1110">
                  <c:v>-0.77252199999999982</c:v>
                </c:pt>
                <c:pt idx="1111">
                  <c:v>-0.77059599999999973</c:v>
                </c:pt>
                <c:pt idx="1112">
                  <c:v>-0.75795800000000291</c:v>
                </c:pt>
                <c:pt idx="1113">
                  <c:v>-0.75678199999999995</c:v>
                </c:pt>
                <c:pt idx="1114">
                  <c:v>-0.75381200000000004</c:v>
                </c:pt>
                <c:pt idx="1115">
                  <c:v>-0.74893799999999999</c:v>
                </c:pt>
                <c:pt idx="1116">
                  <c:v>-0.74509600000000065</c:v>
                </c:pt>
                <c:pt idx="1117">
                  <c:v>-0.74391600000000002</c:v>
                </c:pt>
                <c:pt idx="1118">
                  <c:v>-0.74194100000000385</c:v>
                </c:pt>
                <c:pt idx="1119">
                  <c:v>-0.73980299999999999</c:v>
                </c:pt>
                <c:pt idx="1120">
                  <c:v>-0.73884600000000289</c:v>
                </c:pt>
                <c:pt idx="1121">
                  <c:v>-0.73697500000000338</c:v>
                </c:pt>
                <c:pt idx="1122">
                  <c:v>-0.73648100000000005</c:v>
                </c:pt>
                <c:pt idx="1123">
                  <c:v>-0.73614299999999999</c:v>
                </c:pt>
                <c:pt idx="1124">
                  <c:v>-0.73457600000000001</c:v>
                </c:pt>
                <c:pt idx="1125">
                  <c:v>-0.73217200000000005</c:v>
                </c:pt>
                <c:pt idx="1126">
                  <c:v>-0.72826900000000061</c:v>
                </c:pt>
                <c:pt idx="1127">
                  <c:v>-0.72689800000000326</c:v>
                </c:pt>
                <c:pt idx="1128">
                  <c:v>-0.72500000000000064</c:v>
                </c:pt>
                <c:pt idx="1129">
                  <c:v>-0.72420499999999999</c:v>
                </c:pt>
                <c:pt idx="1130">
                  <c:v>-0.72320499999999999</c:v>
                </c:pt>
                <c:pt idx="1131">
                  <c:v>-0.72137899999999999</c:v>
                </c:pt>
                <c:pt idx="1132">
                  <c:v>-0.72074800000000361</c:v>
                </c:pt>
                <c:pt idx="1133">
                  <c:v>-0.71381700000000003</c:v>
                </c:pt>
                <c:pt idx="1134">
                  <c:v>-0.713086</c:v>
                </c:pt>
                <c:pt idx="1135">
                  <c:v>-0.71303499999999997</c:v>
                </c:pt>
                <c:pt idx="1136">
                  <c:v>-0.7129590000000029</c:v>
                </c:pt>
                <c:pt idx="1137">
                  <c:v>-0.71219900000000325</c:v>
                </c:pt>
                <c:pt idx="1138">
                  <c:v>-0.71161500000000255</c:v>
                </c:pt>
                <c:pt idx="1139">
                  <c:v>-0.71013800000000005</c:v>
                </c:pt>
                <c:pt idx="1140">
                  <c:v>-0.709816</c:v>
                </c:pt>
                <c:pt idx="1141">
                  <c:v>-0.70912799999999998</c:v>
                </c:pt>
                <c:pt idx="1142">
                  <c:v>-0.70682699999999998</c:v>
                </c:pt>
                <c:pt idx="1143">
                  <c:v>-0.70567700000000255</c:v>
                </c:pt>
                <c:pt idx="1144">
                  <c:v>-0.70298899999999998</c:v>
                </c:pt>
                <c:pt idx="1145">
                  <c:v>-0.70068600000000003</c:v>
                </c:pt>
                <c:pt idx="1146">
                  <c:v>-0.69876200000000022</c:v>
                </c:pt>
                <c:pt idx="1147">
                  <c:v>-0.69847700000000024</c:v>
                </c:pt>
                <c:pt idx="1148">
                  <c:v>-0.69839700000000071</c:v>
                </c:pt>
                <c:pt idx="1149">
                  <c:v>-0.69641799999999732</c:v>
                </c:pt>
                <c:pt idx="1150">
                  <c:v>-0.69442200000000021</c:v>
                </c:pt>
                <c:pt idx="1151">
                  <c:v>-0.68402700000000072</c:v>
                </c:pt>
                <c:pt idx="1152">
                  <c:v>-0.68256199999999956</c:v>
                </c:pt>
                <c:pt idx="1153">
                  <c:v>-0.682091000000003</c:v>
                </c:pt>
                <c:pt idx="1154">
                  <c:v>-0.68064800000000358</c:v>
                </c:pt>
                <c:pt idx="1155">
                  <c:v>-0.68033800000000022</c:v>
                </c:pt>
                <c:pt idx="1156">
                  <c:v>-0.67976099999999995</c:v>
                </c:pt>
                <c:pt idx="1157">
                  <c:v>-0.67900000000000338</c:v>
                </c:pt>
                <c:pt idx="1158">
                  <c:v>-0.67870100000000511</c:v>
                </c:pt>
                <c:pt idx="1159">
                  <c:v>-0.67559200000000064</c:v>
                </c:pt>
                <c:pt idx="1160">
                  <c:v>-0.67358300000000004</c:v>
                </c:pt>
                <c:pt idx="1161">
                  <c:v>-0.67071800000000326</c:v>
                </c:pt>
                <c:pt idx="1162">
                  <c:v>-0.66898400000000313</c:v>
                </c:pt>
                <c:pt idx="1163">
                  <c:v>-0.66667900000000579</c:v>
                </c:pt>
                <c:pt idx="1164">
                  <c:v>-0.66657699999999998</c:v>
                </c:pt>
                <c:pt idx="1165">
                  <c:v>-0.66371600000000064</c:v>
                </c:pt>
                <c:pt idx="1166">
                  <c:v>-0.66293299999999999</c:v>
                </c:pt>
                <c:pt idx="1167">
                  <c:v>-0.66137800000000291</c:v>
                </c:pt>
                <c:pt idx="1168">
                  <c:v>-0.66131399999999996</c:v>
                </c:pt>
                <c:pt idx="1169">
                  <c:v>-0.65963799999999995</c:v>
                </c:pt>
                <c:pt idx="1170">
                  <c:v>-0.65882300000000338</c:v>
                </c:pt>
                <c:pt idx="1171">
                  <c:v>-0.6579800000000029</c:v>
                </c:pt>
                <c:pt idx="1172">
                  <c:v>-0.65364000000000511</c:v>
                </c:pt>
                <c:pt idx="1173">
                  <c:v>-0.65332600000000063</c:v>
                </c:pt>
                <c:pt idx="1174">
                  <c:v>-0.64790499999999995</c:v>
                </c:pt>
                <c:pt idx="1175">
                  <c:v>-0.64640299999999951</c:v>
                </c:pt>
                <c:pt idx="1176">
                  <c:v>-0.64384000000000419</c:v>
                </c:pt>
                <c:pt idx="1177">
                  <c:v>-0.63935200000000003</c:v>
                </c:pt>
                <c:pt idx="1178">
                  <c:v>-0.63704500000000452</c:v>
                </c:pt>
                <c:pt idx="1179">
                  <c:v>-0.63689500000000465</c:v>
                </c:pt>
                <c:pt idx="1180">
                  <c:v>-0.63211200000000001</c:v>
                </c:pt>
                <c:pt idx="1181">
                  <c:v>-0.63074500000000511</c:v>
                </c:pt>
                <c:pt idx="1182">
                  <c:v>-0.62714600000000065</c:v>
                </c:pt>
                <c:pt idx="1183">
                  <c:v>-0.62286300000000061</c:v>
                </c:pt>
                <c:pt idx="1184">
                  <c:v>-0.62219300000000255</c:v>
                </c:pt>
                <c:pt idx="1185">
                  <c:v>-0.6216300000000029</c:v>
                </c:pt>
                <c:pt idx="1186">
                  <c:v>-0.60973500000000325</c:v>
                </c:pt>
                <c:pt idx="1187">
                  <c:v>-0.60540899999999997</c:v>
                </c:pt>
                <c:pt idx="1188">
                  <c:v>-0.60493100000000255</c:v>
                </c:pt>
                <c:pt idx="1189">
                  <c:v>-0.59852899999999731</c:v>
                </c:pt>
                <c:pt idx="1190">
                  <c:v>-0.59614500000000059</c:v>
                </c:pt>
                <c:pt idx="1191">
                  <c:v>-0.5955249999999972</c:v>
                </c:pt>
                <c:pt idx="1192">
                  <c:v>-0.59518699999999636</c:v>
                </c:pt>
                <c:pt idx="1193">
                  <c:v>-0.59054899999999766</c:v>
                </c:pt>
                <c:pt idx="1194">
                  <c:v>-0.59004000000000023</c:v>
                </c:pt>
                <c:pt idx="1195">
                  <c:v>-0.58991199999999766</c:v>
                </c:pt>
                <c:pt idx="1196">
                  <c:v>-0.58703299999999636</c:v>
                </c:pt>
                <c:pt idx="1197">
                  <c:v>-0.58559599999999956</c:v>
                </c:pt>
                <c:pt idx="1198">
                  <c:v>-0.58511199999999719</c:v>
                </c:pt>
                <c:pt idx="1199">
                  <c:v>-0.58418399999999648</c:v>
                </c:pt>
                <c:pt idx="1200">
                  <c:v>-0.58338199999999696</c:v>
                </c:pt>
                <c:pt idx="1201">
                  <c:v>-0.58327799999999697</c:v>
                </c:pt>
                <c:pt idx="1202">
                  <c:v>-0.58177200000000018</c:v>
                </c:pt>
                <c:pt idx="1203">
                  <c:v>-0.58071099999999731</c:v>
                </c:pt>
                <c:pt idx="1204">
                  <c:v>-0.58004000000000022</c:v>
                </c:pt>
                <c:pt idx="1205">
                  <c:v>-0.57977299999999998</c:v>
                </c:pt>
                <c:pt idx="1206">
                  <c:v>-0.5777240000000029</c:v>
                </c:pt>
                <c:pt idx="1207">
                  <c:v>-0.5728529999999995</c:v>
                </c:pt>
                <c:pt idx="1208">
                  <c:v>-0.5727780000000029</c:v>
                </c:pt>
                <c:pt idx="1209">
                  <c:v>-0.57154000000000005</c:v>
                </c:pt>
                <c:pt idx="1210">
                  <c:v>-0.56982100000000302</c:v>
                </c:pt>
                <c:pt idx="1211">
                  <c:v>-0.56923800000000002</c:v>
                </c:pt>
                <c:pt idx="1212">
                  <c:v>-0.56878499999999999</c:v>
                </c:pt>
                <c:pt idx="1213">
                  <c:v>-0.56758599999999959</c:v>
                </c:pt>
                <c:pt idx="1214">
                  <c:v>-0.55962100000000325</c:v>
                </c:pt>
                <c:pt idx="1215">
                  <c:v>-0.55811299999999708</c:v>
                </c:pt>
                <c:pt idx="1216">
                  <c:v>-0.55774699999999999</c:v>
                </c:pt>
                <c:pt idx="1217">
                  <c:v>-0.55741499999999744</c:v>
                </c:pt>
                <c:pt idx="1218">
                  <c:v>-0.55553699999999651</c:v>
                </c:pt>
                <c:pt idx="1219">
                  <c:v>-0.55310000000000004</c:v>
                </c:pt>
                <c:pt idx="1220">
                  <c:v>-0.54970500000000255</c:v>
                </c:pt>
                <c:pt idx="1221">
                  <c:v>-0.5463339999999971</c:v>
                </c:pt>
                <c:pt idx="1222">
                  <c:v>-0.54428500000000002</c:v>
                </c:pt>
                <c:pt idx="1223">
                  <c:v>-0.53751899999999708</c:v>
                </c:pt>
                <c:pt idx="1224">
                  <c:v>-0.537161</c:v>
                </c:pt>
                <c:pt idx="1225">
                  <c:v>-0.5341089999999995</c:v>
                </c:pt>
                <c:pt idx="1226">
                  <c:v>-0.53075099999999997</c:v>
                </c:pt>
                <c:pt idx="1227">
                  <c:v>-0.52862799999999999</c:v>
                </c:pt>
                <c:pt idx="1228">
                  <c:v>-0.522617</c:v>
                </c:pt>
                <c:pt idx="1229">
                  <c:v>-0.52205400000000002</c:v>
                </c:pt>
                <c:pt idx="1230">
                  <c:v>-0.51488800000000001</c:v>
                </c:pt>
                <c:pt idx="1231">
                  <c:v>-0.51180300000000001</c:v>
                </c:pt>
                <c:pt idx="1232">
                  <c:v>-0.50610100000000002</c:v>
                </c:pt>
                <c:pt idx="1233">
                  <c:v>-0.50270499999999996</c:v>
                </c:pt>
                <c:pt idx="1234">
                  <c:v>-0.49954900000000002</c:v>
                </c:pt>
                <c:pt idx="1235">
                  <c:v>-0.49941300000000038</c:v>
                </c:pt>
                <c:pt idx="1236">
                  <c:v>-0.49672900000000031</c:v>
                </c:pt>
                <c:pt idx="1237">
                  <c:v>-0.49571600000000032</c:v>
                </c:pt>
                <c:pt idx="1238">
                  <c:v>-0.49291900000000038</c:v>
                </c:pt>
                <c:pt idx="1239">
                  <c:v>-0.49145700000000031</c:v>
                </c:pt>
                <c:pt idx="1240">
                  <c:v>-0.49040200000000145</c:v>
                </c:pt>
                <c:pt idx="1241">
                  <c:v>-0.4891950000000001</c:v>
                </c:pt>
                <c:pt idx="1242">
                  <c:v>-0.48636700000000038</c:v>
                </c:pt>
                <c:pt idx="1243">
                  <c:v>-0.47881500000000032</c:v>
                </c:pt>
                <c:pt idx="1244">
                  <c:v>-0.47837000000000163</c:v>
                </c:pt>
                <c:pt idx="1245">
                  <c:v>-0.46889500000000001</c:v>
                </c:pt>
                <c:pt idx="1246">
                  <c:v>-0.46868800000000038</c:v>
                </c:pt>
                <c:pt idx="1247">
                  <c:v>-0.46588900000000127</c:v>
                </c:pt>
                <c:pt idx="1248">
                  <c:v>-0.46570900000000004</c:v>
                </c:pt>
                <c:pt idx="1249">
                  <c:v>-0.45675400000000005</c:v>
                </c:pt>
                <c:pt idx="1250">
                  <c:v>-0.45636500000000002</c:v>
                </c:pt>
                <c:pt idx="1251">
                  <c:v>-0.45447200000000032</c:v>
                </c:pt>
                <c:pt idx="1252">
                  <c:v>-0.45092200000000032</c:v>
                </c:pt>
                <c:pt idx="1253">
                  <c:v>-0.44480500000000012</c:v>
                </c:pt>
                <c:pt idx="1254">
                  <c:v>-0.4444290000000003</c:v>
                </c:pt>
                <c:pt idx="1255">
                  <c:v>-0.44305700000000015</c:v>
                </c:pt>
                <c:pt idx="1256">
                  <c:v>-0.43909500000000001</c:v>
                </c:pt>
                <c:pt idx="1257">
                  <c:v>-0.43689900000000031</c:v>
                </c:pt>
                <c:pt idx="1258">
                  <c:v>-0.4362990000000001</c:v>
                </c:pt>
                <c:pt idx="1259">
                  <c:v>-0.43187700000000145</c:v>
                </c:pt>
                <c:pt idx="1260">
                  <c:v>-0.42506200000000038</c:v>
                </c:pt>
                <c:pt idx="1261">
                  <c:v>-0.42397300000000032</c:v>
                </c:pt>
                <c:pt idx="1262">
                  <c:v>-0.4220910000000001</c:v>
                </c:pt>
                <c:pt idx="1263">
                  <c:v>-0.4177570000000001</c:v>
                </c:pt>
                <c:pt idx="1264">
                  <c:v>-0.41620200000000002</c:v>
                </c:pt>
                <c:pt idx="1265">
                  <c:v>-0.40199800000000002</c:v>
                </c:pt>
                <c:pt idx="1266">
                  <c:v>-0.40190100000000001</c:v>
                </c:pt>
                <c:pt idx="1267">
                  <c:v>-0.401252</c:v>
                </c:pt>
                <c:pt idx="1268">
                  <c:v>-0.40118100000000001</c:v>
                </c:pt>
                <c:pt idx="1269">
                  <c:v>-0.38333000000000145</c:v>
                </c:pt>
                <c:pt idx="1270">
                  <c:v>-0.38297700000000146</c:v>
                </c:pt>
                <c:pt idx="1271">
                  <c:v>-0.38131700000000163</c:v>
                </c:pt>
                <c:pt idx="1272">
                  <c:v>-0.37937800000000238</c:v>
                </c:pt>
                <c:pt idx="1273">
                  <c:v>-0.37833000000000128</c:v>
                </c:pt>
                <c:pt idx="1274">
                  <c:v>-0.3757930000000001</c:v>
                </c:pt>
                <c:pt idx="1275">
                  <c:v>-0.37317600000000145</c:v>
                </c:pt>
                <c:pt idx="1276">
                  <c:v>-0.37121300000000002</c:v>
                </c:pt>
                <c:pt idx="1277">
                  <c:v>-0.36895000000000128</c:v>
                </c:pt>
                <c:pt idx="1278">
                  <c:v>-0.36736800000000192</c:v>
                </c:pt>
                <c:pt idx="1279">
                  <c:v>-0.36723</c:v>
                </c:pt>
                <c:pt idx="1280">
                  <c:v>-0.36528800000000128</c:v>
                </c:pt>
                <c:pt idx="1281">
                  <c:v>-0.36317000000000038</c:v>
                </c:pt>
                <c:pt idx="1282">
                  <c:v>-0.36304000000000008</c:v>
                </c:pt>
                <c:pt idx="1283">
                  <c:v>-0.36259000000000002</c:v>
                </c:pt>
                <c:pt idx="1284">
                  <c:v>-0.361591</c:v>
                </c:pt>
                <c:pt idx="1285">
                  <c:v>-0.35818700000000031</c:v>
                </c:pt>
                <c:pt idx="1286">
                  <c:v>-0.35373400000000005</c:v>
                </c:pt>
                <c:pt idx="1287">
                  <c:v>-0.35122500000000001</c:v>
                </c:pt>
                <c:pt idx="1288">
                  <c:v>-0.34331700000000037</c:v>
                </c:pt>
                <c:pt idx="1289">
                  <c:v>-0.34237300000000037</c:v>
                </c:pt>
                <c:pt idx="1290">
                  <c:v>-0.33786100000000163</c:v>
                </c:pt>
                <c:pt idx="1291">
                  <c:v>-0.33712400000000192</c:v>
                </c:pt>
                <c:pt idx="1292">
                  <c:v>-0.3313840000000029</c:v>
                </c:pt>
                <c:pt idx="1293">
                  <c:v>-0.33096400000000192</c:v>
                </c:pt>
                <c:pt idx="1294">
                  <c:v>-0.32834900000000128</c:v>
                </c:pt>
                <c:pt idx="1295">
                  <c:v>-0.32774200000000031</c:v>
                </c:pt>
                <c:pt idx="1296">
                  <c:v>-0.32749600000000145</c:v>
                </c:pt>
                <c:pt idx="1297">
                  <c:v>-0.327295</c:v>
                </c:pt>
                <c:pt idx="1298">
                  <c:v>-0.32600500000000032</c:v>
                </c:pt>
                <c:pt idx="1299">
                  <c:v>-0.32437500000000163</c:v>
                </c:pt>
                <c:pt idx="1300">
                  <c:v>-0.32346600000000192</c:v>
                </c:pt>
                <c:pt idx="1301">
                  <c:v>-0.31966300000000031</c:v>
                </c:pt>
                <c:pt idx="1302">
                  <c:v>-0.31879200000000002</c:v>
                </c:pt>
                <c:pt idx="1303">
                  <c:v>-0.31461100000000031</c:v>
                </c:pt>
                <c:pt idx="1304">
                  <c:v>-0.30984200000000145</c:v>
                </c:pt>
                <c:pt idx="1305">
                  <c:v>-0.30976100000000001</c:v>
                </c:pt>
                <c:pt idx="1306">
                  <c:v>-0.30717300000000008</c:v>
                </c:pt>
                <c:pt idx="1307">
                  <c:v>-0.305091</c:v>
                </c:pt>
                <c:pt idx="1308">
                  <c:v>-0.30450100000000002</c:v>
                </c:pt>
                <c:pt idx="1309">
                  <c:v>-0.30290200000000145</c:v>
                </c:pt>
                <c:pt idx="1310">
                  <c:v>-0.30167200000000038</c:v>
                </c:pt>
                <c:pt idx="1311">
                  <c:v>-0.29680500000000032</c:v>
                </c:pt>
                <c:pt idx="1312">
                  <c:v>-0.29479300000000003</c:v>
                </c:pt>
                <c:pt idx="1313">
                  <c:v>-0.29313500000000003</c:v>
                </c:pt>
                <c:pt idx="1314">
                  <c:v>-0.29269600000000001</c:v>
                </c:pt>
                <c:pt idx="1315">
                  <c:v>-0.29197400000000145</c:v>
                </c:pt>
                <c:pt idx="1316">
                  <c:v>-0.29139800000000032</c:v>
                </c:pt>
                <c:pt idx="1317">
                  <c:v>-0.29130000000000139</c:v>
                </c:pt>
                <c:pt idx="1318">
                  <c:v>-0.28501600000000032</c:v>
                </c:pt>
                <c:pt idx="1319">
                  <c:v>-0.28253</c:v>
                </c:pt>
                <c:pt idx="1320">
                  <c:v>-0.27869900000000003</c:v>
                </c:pt>
                <c:pt idx="1321">
                  <c:v>-0.27494500000000011</c:v>
                </c:pt>
                <c:pt idx="1322">
                  <c:v>-0.27444000000000002</c:v>
                </c:pt>
                <c:pt idx="1323">
                  <c:v>-0.27185000000000031</c:v>
                </c:pt>
                <c:pt idx="1324">
                  <c:v>-0.26992700000000008</c:v>
                </c:pt>
                <c:pt idx="1325">
                  <c:v>-0.264405</c:v>
                </c:pt>
                <c:pt idx="1326">
                  <c:v>-0.2613990000000001</c:v>
                </c:pt>
                <c:pt idx="1327">
                  <c:v>-0.25314299999999995</c:v>
                </c:pt>
                <c:pt idx="1328">
                  <c:v>-0.24465799999999999</c:v>
                </c:pt>
                <c:pt idx="1329">
                  <c:v>-0.24092700000000067</c:v>
                </c:pt>
                <c:pt idx="1330">
                  <c:v>-0.24021100000000079</c:v>
                </c:pt>
                <c:pt idx="1331">
                  <c:v>-0.2326</c:v>
                </c:pt>
                <c:pt idx="1332">
                  <c:v>-0.23239899999999999</c:v>
                </c:pt>
                <c:pt idx="1333">
                  <c:v>-0.22841300000000084</c:v>
                </c:pt>
                <c:pt idx="1334">
                  <c:v>-0.22416800000000006</c:v>
                </c:pt>
                <c:pt idx="1335">
                  <c:v>-0.22338200000000005</c:v>
                </c:pt>
                <c:pt idx="1336">
                  <c:v>-0.21613399999999999</c:v>
                </c:pt>
                <c:pt idx="1337">
                  <c:v>-0.21074600000000102</c:v>
                </c:pt>
                <c:pt idx="1338">
                  <c:v>-0.21027000000000001</c:v>
                </c:pt>
                <c:pt idx="1339">
                  <c:v>-0.208675</c:v>
                </c:pt>
                <c:pt idx="1340">
                  <c:v>-0.20286100000000001</c:v>
                </c:pt>
                <c:pt idx="1341">
                  <c:v>-0.19415000000000002</c:v>
                </c:pt>
                <c:pt idx="1342">
                  <c:v>-0.19048900000000024</c:v>
                </c:pt>
                <c:pt idx="1343">
                  <c:v>-0.18608000000000041</c:v>
                </c:pt>
                <c:pt idx="1344">
                  <c:v>-0.18264100000000041</c:v>
                </c:pt>
                <c:pt idx="1345">
                  <c:v>-0.17851300000000078</c:v>
                </c:pt>
                <c:pt idx="1346">
                  <c:v>-0.17664400000000041</c:v>
                </c:pt>
                <c:pt idx="1347">
                  <c:v>-0.17454100000000067</c:v>
                </c:pt>
                <c:pt idx="1348">
                  <c:v>-0.17352500000000001</c:v>
                </c:pt>
                <c:pt idx="1349">
                  <c:v>-0.17338700000000001</c:v>
                </c:pt>
                <c:pt idx="1350">
                  <c:v>-0.16143600000000044</c:v>
                </c:pt>
                <c:pt idx="1351">
                  <c:v>-0.16031600000000004</c:v>
                </c:pt>
                <c:pt idx="1352">
                  <c:v>-0.14855599999999999</c:v>
                </c:pt>
                <c:pt idx="1353">
                  <c:v>-0.14690100000000067</c:v>
                </c:pt>
                <c:pt idx="1354">
                  <c:v>-0.142677</c:v>
                </c:pt>
                <c:pt idx="1355">
                  <c:v>-0.13175999999999999</c:v>
                </c:pt>
                <c:pt idx="1356">
                  <c:v>-0.13139200000000001</c:v>
                </c:pt>
                <c:pt idx="1357">
                  <c:v>-0.11667900000000003</c:v>
                </c:pt>
                <c:pt idx="1358">
                  <c:v>-0.11638999999999958</c:v>
                </c:pt>
                <c:pt idx="1359">
                  <c:v>-0.11613900000000006</c:v>
                </c:pt>
                <c:pt idx="1360">
                  <c:v>-0.11285500000000001</c:v>
                </c:pt>
                <c:pt idx="1361">
                  <c:v>-0.10711900000000002</c:v>
                </c:pt>
                <c:pt idx="1362">
                  <c:v>-0.105977</c:v>
                </c:pt>
                <c:pt idx="1363">
                  <c:v>-9.5240000000000005E-2</c:v>
                </c:pt>
                <c:pt idx="1364">
                  <c:v>-9.4965000000000521E-2</c:v>
                </c:pt>
                <c:pt idx="1365">
                  <c:v>-9.3855000000000757E-2</c:v>
                </c:pt>
                <c:pt idx="1366">
                  <c:v>-9.0888000000000024E-2</c:v>
                </c:pt>
                <c:pt idx="1367">
                  <c:v>-8.8820000000000579E-2</c:v>
                </c:pt>
                <c:pt idx="1368">
                  <c:v>-7.9607000000000094E-2</c:v>
                </c:pt>
                <c:pt idx="1369">
                  <c:v>-7.6113000000000083E-2</c:v>
                </c:pt>
                <c:pt idx="1370">
                  <c:v>-7.3762000000000341E-2</c:v>
                </c:pt>
                <c:pt idx="1371">
                  <c:v>-6.5991000000000036E-2</c:v>
                </c:pt>
                <c:pt idx="1372">
                  <c:v>-6.5924000000000024E-2</c:v>
                </c:pt>
                <c:pt idx="1373">
                  <c:v>-5.7426000000000151E-2</c:v>
                </c:pt>
                <c:pt idx="1374">
                  <c:v>-5.6957000000000022E-2</c:v>
                </c:pt>
                <c:pt idx="1375">
                  <c:v>-5.4646000000000049E-2</c:v>
                </c:pt>
                <c:pt idx="1376">
                  <c:v>-5.3679999999999985E-2</c:v>
                </c:pt>
                <c:pt idx="1377">
                  <c:v>-5.1015000000000033E-2</c:v>
                </c:pt>
                <c:pt idx="1378">
                  <c:v>-3.9215000000000055E-2</c:v>
                </c:pt>
                <c:pt idx="1379">
                  <c:v>-3.4314000000000004E-2</c:v>
                </c:pt>
                <c:pt idx="1380">
                  <c:v>-3.0840000000000065E-2</c:v>
                </c:pt>
                <c:pt idx="1381">
                  <c:v>-2.2170000000000016E-2</c:v>
                </c:pt>
                <c:pt idx="1382">
                  <c:v>-1.8215000000000005E-2</c:v>
                </c:pt>
                <c:pt idx="1383">
                  <c:v>-1.5278999999999996E-2</c:v>
                </c:pt>
                <c:pt idx="1384">
                  <c:v>-9.421000000000004E-3</c:v>
                </c:pt>
                <c:pt idx="1385">
                  <c:v>-8.4790000000000264E-3</c:v>
                </c:pt>
                <c:pt idx="1386">
                  <c:v>-5.3790000000000331E-3</c:v>
                </c:pt>
                <c:pt idx="1387">
                  <c:v>2.4800000000000056E-3</c:v>
                </c:pt>
                <c:pt idx="1388">
                  <c:v>3.9350000000000001E-3</c:v>
                </c:pt>
                <c:pt idx="1389">
                  <c:v>1.3698999999999998E-2</c:v>
                </c:pt>
                <c:pt idx="1390">
                  <c:v>1.6293999999999999E-2</c:v>
                </c:pt>
                <c:pt idx="1391">
                  <c:v>2.1539000000000041E-2</c:v>
                </c:pt>
                <c:pt idx="1392">
                  <c:v>3.3101999999999999E-2</c:v>
                </c:pt>
                <c:pt idx="1393">
                  <c:v>3.9009000000000044E-2</c:v>
                </c:pt>
                <c:pt idx="1394">
                  <c:v>4.1236000000000002E-2</c:v>
                </c:pt>
                <c:pt idx="1395">
                  <c:v>5.3329000000000022E-2</c:v>
                </c:pt>
                <c:pt idx="1396">
                  <c:v>5.6899000000000033E-2</c:v>
                </c:pt>
                <c:pt idx="1397">
                  <c:v>5.7184000000000068E-2</c:v>
                </c:pt>
                <c:pt idx="1398">
                  <c:v>5.984400000000005E-2</c:v>
                </c:pt>
                <c:pt idx="1399">
                  <c:v>6.1715000000000075E-2</c:v>
                </c:pt>
                <c:pt idx="1400">
                  <c:v>7.464800000000002E-2</c:v>
                </c:pt>
                <c:pt idx="1401">
                  <c:v>7.8330000000000122E-2</c:v>
                </c:pt>
                <c:pt idx="1402">
                  <c:v>8.9178000000000063E-2</c:v>
                </c:pt>
                <c:pt idx="1403">
                  <c:v>8.9411000000000018E-2</c:v>
                </c:pt>
                <c:pt idx="1404">
                  <c:v>9.7225000000000061E-2</c:v>
                </c:pt>
                <c:pt idx="1405">
                  <c:v>0.10205400000000002</c:v>
                </c:pt>
                <c:pt idx="1406">
                  <c:v>0.12428000000000022</c:v>
                </c:pt>
                <c:pt idx="1407">
                  <c:v>0.12465000000000002</c:v>
                </c:pt>
                <c:pt idx="1408">
                  <c:v>0.12839200000000001</c:v>
                </c:pt>
                <c:pt idx="1409">
                  <c:v>0.13286600000000001</c:v>
                </c:pt>
                <c:pt idx="1410">
                  <c:v>0.132877</c:v>
                </c:pt>
                <c:pt idx="1411">
                  <c:v>0.14031800000000041</c:v>
                </c:pt>
                <c:pt idx="1412">
                  <c:v>0.14132500000000001</c:v>
                </c:pt>
                <c:pt idx="1413">
                  <c:v>0.14378600000000041</c:v>
                </c:pt>
                <c:pt idx="1414">
                  <c:v>0.15248000000000078</c:v>
                </c:pt>
                <c:pt idx="1415">
                  <c:v>0.15846800000000119</c:v>
                </c:pt>
                <c:pt idx="1416">
                  <c:v>0.16281000000000009</c:v>
                </c:pt>
                <c:pt idx="1417">
                  <c:v>0.16546100000000044</c:v>
                </c:pt>
                <c:pt idx="1418">
                  <c:v>0.17922800000000041</c:v>
                </c:pt>
                <c:pt idx="1419">
                  <c:v>0.18673200000000079</c:v>
                </c:pt>
                <c:pt idx="1420">
                  <c:v>0.21746600000000102</c:v>
                </c:pt>
                <c:pt idx="1421">
                  <c:v>0.22497500000000006</c:v>
                </c:pt>
                <c:pt idx="1422">
                  <c:v>0.23091500000000079</c:v>
                </c:pt>
                <c:pt idx="1423">
                  <c:v>0.23197100000000001</c:v>
                </c:pt>
                <c:pt idx="1424">
                  <c:v>0.24049400000000093</c:v>
                </c:pt>
                <c:pt idx="1425">
                  <c:v>0.26002900000000001</c:v>
                </c:pt>
                <c:pt idx="1426">
                  <c:v>0.26294800000000002</c:v>
                </c:pt>
                <c:pt idx="1427">
                  <c:v>0.263546</c:v>
                </c:pt>
                <c:pt idx="1428">
                  <c:v>0.26832200000000145</c:v>
                </c:pt>
                <c:pt idx="1429">
                  <c:v>0.26875099999999996</c:v>
                </c:pt>
                <c:pt idx="1430">
                  <c:v>0.26903900000000003</c:v>
                </c:pt>
                <c:pt idx="1431">
                  <c:v>0.27071300000000004</c:v>
                </c:pt>
                <c:pt idx="1432">
                  <c:v>0.2716610000000001</c:v>
                </c:pt>
                <c:pt idx="1433">
                  <c:v>0.28834500000000002</c:v>
                </c:pt>
                <c:pt idx="1434">
                  <c:v>0.2937530000000001</c:v>
                </c:pt>
                <c:pt idx="1435">
                  <c:v>0.299705</c:v>
                </c:pt>
                <c:pt idx="1436">
                  <c:v>0.31084500000000032</c:v>
                </c:pt>
                <c:pt idx="1437">
                  <c:v>0.31310900000000008</c:v>
                </c:pt>
                <c:pt idx="1438">
                  <c:v>0.31453600000000032</c:v>
                </c:pt>
                <c:pt idx="1439">
                  <c:v>0.33042000000000238</c:v>
                </c:pt>
                <c:pt idx="1440">
                  <c:v>0.34463600000000011</c:v>
                </c:pt>
                <c:pt idx="1441">
                  <c:v>0.35435200000000128</c:v>
                </c:pt>
                <c:pt idx="1442">
                  <c:v>0.36228500000000002</c:v>
                </c:pt>
                <c:pt idx="1443">
                  <c:v>0.36635000000000145</c:v>
                </c:pt>
                <c:pt idx="1444">
                  <c:v>0.36871100000000001</c:v>
                </c:pt>
                <c:pt idx="1445">
                  <c:v>0.37027300000000002</c:v>
                </c:pt>
                <c:pt idx="1446">
                  <c:v>0.37462500000000032</c:v>
                </c:pt>
                <c:pt idx="1447">
                  <c:v>0.37474400000000002</c:v>
                </c:pt>
                <c:pt idx="1448">
                  <c:v>0.38114300000000001</c:v>
                </c:pt>
                <c:pt idx="1449">
                  <c:v>0.38210200000000127</c:v>
                </c:pt>
                <c:pt idx="1450">
                  <c:v>0.39242400000000238</c:v>
                </c:pt>
                <c:pt idx="1451">
                  <c:v>0.41399800000000031</c:v>
                </c:pt>
                <c:pt idx="1452">
                  <c:v>0.41593400000000008</c:v>
                </c:pt>
                <c:pt idx="1453">
                  <c:v>0.41612600000000038</c:v>
                </c:pt>
                <c:pt idx="1454">
                  <c:v>0.43079300000000004</c:v>
                </c:pt>
                <c:pt idx="1455">
                  <c:v>0.43505800000000128</c:v>
                </c:pt>
                <c:pt idx="1456">
                  <c:v>0.43927900000000031</c:v>
                </c:pt>
                <c:pt idx="1457">
                  <c:v>0.43999800000000128</c:v>
                </c:pt>
                <c:pt idx="1458">
                  <c:v>0.46742100000000031</c:v>
                </c:pt>
                <c:pt idx="1459">
                  <c:v>0.48256100000000002</c:v>
                </c:pt>
                <c:pt idx="1460">
                  <c:v>0.48515900000000001</c:v>
                </c:pt>
                <c:pt idx="1461">
                  <c:v>0.48940200000000139</c:v>
                </c:pt>
                <c:pt idx="1462">
                  <c:v>0.50805100000000003</c:v>
                </c:pt>
                <c:pt idx="1463">
                  <c:v>0.51453599999999744</c:v>
                </c:pt>
                <c:pt idx="1464">
                  <c:v>0.52081699999999709</c:v>
                </c:pt>
                <c:pt idx="1465">
                  <c:v>0.54255299999999651</c:v>
                </c:pt>
                <c:pt idx="1466">
                  <c:v>0.54927099999999951</c:v>
                </c:pt>
                <c:pt idx="1467">
                  <c:v>0.56133999999999951</c:v>
                </c:pt>
                <c:pt idx="1468">
                  <c:v>0.56223800000000002</c:v>
                </c:pt>
                <c:pt idx="1469">
                  <c:v>0.57722200000000001</c:v>
                </c:pt>
                <c:pt idx="1470">
                  <c:v>0.59699100000000072</c:v>
                </c:pt>
                <c:pt idx="1471">
                  <c:v>0.59981699999999638</c:v>
                </c:pt>
                <c:pt idx="1472">
                  <c:v>0.61009000000000291</c:v>
                </c:pt>
                <c:pt idx="1473">
                  <c:v>0.61351299999999709</c:v>
                </c:pt>
                <c:pt idx="1474">
                  <c:v>0.61969200000000291</c:v>
                </c:pt>
                <c:pt idx="1475">
                  <c:v>0.62134000000000289</c:v>
                </c:pt>
                <c:pt idx="1476">
                  <c:v>0.62864000000000453</c:v>
                </c:pt>
                <c:pt idx="1477">
                  <c:v>0.63199200000000255</c:v>
                </c:pt>
                <c:pt idx="1478">
                  <c:v>0.65472400000000452</c:v>
                </c:pt>
                <c:pt idx="1479">
                  <c:v>0.66263500000000453</c:v>
                </c:pt>
                <c:pt idx="1480">
                  <c:v>0.6721650000000029</c:v>
                </c:pt>
                <c:pt idx="1481">
                  <c:v>0.67766200000000065</c:v>
                </c:pt>
                <c:pt idx="1482">
                  <c:v>0.68096600000000018</c:v>
                </c:pt>
                <c:pt idx="1483">
                  <c:v>0.6993600000000002</c:v>
                </c:pt>
                <c:pt idx="1484">
                  <c:v>0.70868600000000004</c:v>
                </c:pt>
                <c:pt idx="1485">
                  <c:v>0.71806999999999999</c:v>
                </c:pt>
                <c:pt idx="1486">
                  <c:v>0.71994800000000325</c:v>
                </c:pt>
                <c:pt idx="1487">
                  <c:v>0.721966</c:v>
                </c:pt>
                <c:pt idx="1488">
                  <c:v>0.74862400000000384</c:v>
                </c:pt>
                <c:pt idx="1489">
                  <c:v>0.76434000000000291</c:v>
                </c:pt>
                <c:pt idx="1490">
                  <c:v>0.76535100000000289</c:v>
                </c:pt>
                <c:pt idx="1491">
                  <c:v>0.77555099999999977</c:v>
                </c:pt>
                <c:pt idx="1492">
                  <c:v>0.78153199999999956</c:v>
                </c:pt>
                <c:pt idx="1493">
                  <c:v>0.78717400000000004</c:v>
                </c:pt>
                <c:pt idx="1494">
                  <c:v>0.79136599999999957</c:v>
                </c:pt>
                <c:pt idx="1495">
                  <c:v>0.79867699999999997</c:v>
                </c:pt>
                <c:pt idx="1496">
                  <c:v>0.79952800000000002</c:v>
                </c:pt>
                <c:pt idx="1497">
                  <c:v>0.80215199999999998</c:v>
                </c:pt>
                <c:pt idx="1498">
                  <c:v>0.80913000000000002</c:v>
                </c:pt>
                <c:pt idx="1499">
                  <c:v>0.82463399999999998</c:v>
                </c:pt>
                <c:pt idx="1500">
                  <c:v>0.82686300000000001</c:v>
                </c:pt>
                <c:pt idx="1501">
                  <c:v>0.8397080000000029</c:v>
                </c:pt>
                <c:pt idx="1502">
                  <c:v>0.84249600000000002</c:v>
                </c:pt>
                <c:pt idx="1503">
                  <c:v>0.85110000000000063</c:v>
                </c:pt>
                <c:pt idx="1504">
                  <c:v>0.85213000000000005</c:v>
                </c:pt>
                <c:pt idx="1505">
                  <c:v>0.85220200000000002</c:v>
                </c:pt>
                <c:pt idx="1506">
                  <c:v>0.85392500000000326</c:v>
                </c:pt>
                <c:pt idx="1507">
                  <c:v>0.86290900000000326</c:v>
                </c:pt>
                <c:pt idx="1508">
                  <c:v>0.87692400000000326</c:v>
                </c:pt>
                <c:pt idx="1509">
                  <c:v>0.87889700000000326</c:v>
                </c:pt>
                <c:pt idx="1510">
                  <c:v>0.87969600000000325</c:v>
                </c:pt>
                <c:pt idx="1511">
                  <c:v>0.88136099999999673</c:v>
                </c:pt>
                <c:pt idx="1512">
                  <c:v>0.89433699999999638</c:v>
                </c:pt>
                <c:pt idx="1513">
                  <c:v>0.89597900000000075</c:v>
                </c:pt>
                <c:pt idx="1514">
                  <c:v>0.89647299999999697</c:v>
                </c:pt>
                <c:pt idx="1515">
                  <c:v>0.91152999999999951</c:v>
                </c:pt>
                <c:pt idx="1516">
                  <c:v>0.91535</c:v>
                </c:pt>
                <c:pt idx="1517">
                  <c:v>0.9263439999999995</c:v>
                </c:pt>
                <c:pt idx="1518">
                  <c:v>0.92878300000000003</c:v>
                </c:pt>
                <c:pt idx="1519">
                  <c:v>0.94625599999999999</c:v>
                </c:pt>
                <c:pt idx="1520">
                  <c:v>0.96495299999999951</c:v>
                </c:pt>
                <c:pt idx="1521">
                  <c:v>0.99665499999999996</c:v>
                </c:pt>
                <c:pt idx="1522">
                  <c:v>1.0015799999999944</c:v>
                </c:pt>
                <c:pt idx="1523">
                  <c:v>1.00681</c:v>
                </c:pt>
                <c:pt idx="1524">
                  <c:v>1.01678</c:v>
                </c:pt>
                <c:pt idx="1525">
                  <c:v>1.01925</c:v>
                </c:pt>
                <c:pt idx="1526">
                  <c:v>1.0860399999999999</c:v>
                </c:pt>
                <c:pt idx="1527">
                  <c:v>1.0982400000000001</c:v>
                </c:pt>
                <c:pt idx="1528">
                  <c:v>1.13158</c:v>
                </c:pt>
                <c:pt idx="1529">
                  <c:v>1.14178</c:v>
                </c:pt>
                <c:pt idx="1530">
                  <c:v>1.1815199999999999</c:v>
                </c:pt>
                <c:pt idx="1531">
                  <c:v>1.1875199999999999</c:v>
                </c:pt>
                <c:pt idx="1532">
                  <c:v>1.2867</c:v>
                </c:pt>
                <c:pt idx="1533">
                  <c:v>1.67486</c:v>
                </c:pt>
                <c:pt idx="1534">
                  <c:v>2.1271499999999999</c:v>
                </c:pt>
              </c:numCache>
            </c:numRef>
          </c:xVal>
          <c:yVal>
            <c:numRef>
              <c:f>data_Mexico!$E$2:$E$1600</c:f>
              <c:numCache>
                <c:formatCode>General</c:formatCode>
                <c:ptCount val="1599"/>
                <c:pt idx="0">
                  <c:v>378.19920000000002</c:v>
                </c:pt>
                <c:pt idx="1">
                  <c:v>282.86689999999999</c:v>
                </c:pt>
                <c:pt idx="2">
                  <c:v>340.03960000000001</c:v>
                </c:pt>
                <c:pt idx="3">
                  <c:v>387.36770000000001</c:v>
                </c:pt>
                <c:pt idx="4">
                  <c:v>492.67609999999894</c:v>
                </c:pt>
                <c:pt idx="5">
                  <c:v>344.96299999999923</c:v>
                </c:pt>
                <c:pt idx="6">
                  <c:v>437.19540000000001</c:v>
                </c:pt>
                <c:pt idx="7">
                  <c:v>276.70740000000001</c:v>
                </c:pt>
                <c:pt idx="8">
                  <c:v>411.87759999999969</c:v>
                </c:pt>
                <c:pt idx="9">
                  <c:v>176.84120000000001</c:v>
                </c:pt>
                <c:pt idx="10">
                  <c:v>374.48209999999864</c:v>
                </c:pt>
                <c:pt idx="11">
                  <c:v>320.47949999999969</c:v>
                </c:pt>
                <c:pt idx="12">
                  <c:v>319.83</c:v>
                </c:pt>
                <c:pt idx="13">
                  <c:v>407.5804</c:v>
                </c:pt>
                <c:pt idx="14">
                  <c:v>341.89689999999899</c:v>
                </c:pt>
                <c:pt idx="15">
                  <c:v>410.49519999999785</c:v>
                </c:pt>
                <c:pt idx="16">
                  <c:v>355.91919999999863</c:v>
                </c:pt>
                <c:pt idx="17">
                  <c:v>375.0009</c:v>
                </c:pt>
                <c:pt idx="18">
                  <c:v>298.99389999999869</c:v>
                </c:pt>
                <c:pt idx="19">
                  <c:v>415.17520000000002</c:v>
                </c:pt>
                <c:pt idx="20">
                  <c:v>357.00909999999999</c:v>
                </c:pt>
                <c:pt idx="21">
                  <c:v>261.20760000000001</c:v>
                </c:pt>
                <c:pt idx="22">
                  <c:v>379.51339999999863</c:v>
                </c:pt>
                <c:pt idx="23">
                  <c:v>319.71280000000002</c:v>
                </c:pt>
                <c:pt idx="24">
                  <c:v>307.71889999999894</c:v>
                </c:pt>
                <c:pt idx="25">
                  <c:v>262.01009999999923</c:v>
                </c:pt>
                <c:pt idx="26">
                  <c:v>296.85109999999969</c:v>
                </c:pt>
                <c:pt idx="27">
                  <c:v>346.7516</c:v>
                </c:pt>
                <c:pt idx="28">
                  <c:v>385.3057</c:v>
                </c:pt>
                <c:pt idx="29">
                  <c:v>323.6771</c:v>
                </c:pt>
                <c:pt idx="30">
                  <c:v>322.14409999999998</c:v>
                </c:pt>
                <c:pt idx="31">
                  <c:v>388.66390000000001</c:v>
                </c:pt>
                <c:pt idx="32">
                  <c:v>380.69529999999969</c:v>
                </c:pt>
                <c:pt idx="33">
                  <c:v>361.4436</c:v>
                </c:pt>
                <c:pt idx="34">
                  <c:v>490.27289999999999</c:v>
                </c:pt>
                <c:pt idx="35">
                  <c:v>385.53960000000001</c:v>
                </c:pt>
                <c:pt idx="38">
                  <c:v>402.08809999999869</c:v>
                </c:pt>
                <c:pt idx="39">
                  <c:v>343.25049999999999</c:v>
                </c:pt>
                <c:pt idx="40">
                  <c:v>349.78930000000003</c:v>
                </c:pt>
                <c:pt idx="44">
                  <c:v>262.25209999999993</c:v>
                </c:pt>
                <c:pt idx="45">
                  <c:v>377.05020000000002</c:v>
                </c:pt>
                <c:pt idx="47">
                  <c:v>345.90499999999969</c:v>
                </c:pt>
                <c:pt idx="49">
                  <c:v>404.0582</c:v>
                </c:pt>
                <c:pt idx="50">
                  <c:v>402.20349999999894</c:v>
                </c:pt>
                <c:pt idx="53">
                  <c:v>327.72379999999828</c:v>
                </c:pt>
                <c:pt idx="54">
                  <c:v>379.00009999999969</c:v>
                </c:pt>
                <c:pt idx="55">
                  <c:v>394.37599999999969</c:v>
                </c:pt>
                <c:pt idx="56">
                  <c:v>345.61629999999963</c:v>
                </c:pt>
                <c:pt idx="57">
                  <c:v>456.7414</c:v>
                </c:pt>
                <c:pt idx="58">
                  <c:v>354.7457</c:v>
                </c:pt>
                <c:pt idx="59">
                  <c:v>333.79739999999828</c:v>
                </c:pt>
                <c:pt idx="60">
                  <c:v>401.17939999999999</c:v>
                </c:pt>
                <c:pt idx="61">
                  <c:v>346.63049999999993</c:v>
                </c:pt>
                <c:pt idx="63">
                  <c:v>350.03989999999999</c:v>
                </c:pt>
                <c:pt idx="64">
                  <c:v>329.17070000000001</c:v>
                </c:pt>
                <c:pt idx="65">
                  <c:v>263.18669999999969</c:v>
                </c:pt>
                <c:pt idx="66">
                  <c:v>265.15100000000001</c:v>
                </c:pt>
                <c:pt idx="67">
                  <c:v>411.11930000000001</c:v>
                </c:pt>
                <c:pt idx="68">
                  <c:v>421.38309999999899</c:v>
                </c:pt>
                <c:pt idx="69">
                  <c:v>326.18220000000002</c:v>
                </c:pt>
                <c:pt idx="70">
                  <c:v>331.79009999999869</c:v>
                </c:pt>
                <c:pt idx="71">
                  <c:v>356.02080000000001</c:v>
                </c:pt>
                <c:pt idx="72">
                  <c:v>326.97289999999964</c:v>
                </c:pt>
                <c:pt idx="73">
                  <c:v>242.69469999999998</c:v>
                </c:pt>
                <c:pt idx="74">
                  <c:v>363.51949999999999</c:v>
                </c:pt>
                <c:pt idx="75">
                  <c:v>416.64400000000177</c:v>
                </c:pt>
                <c:pt idx="76">
                  <c:v>292.82100000000003</c:v>
                </c:pt>
                <c:pt idx="77">
                  <c:v>330.53199999999828</c:v>
                </c:pt>
                <c:pt idx="78">
                  <c:v>301.32159999999863</c:v>
                </c:pt>
                <c:pt idx="79">
                  <c:v>333.18380000000002</c:v>
                </c:pt>
                <c:pt idx="80">
                  <c:v>388.6927</c:v>
                </c:pt>
                <c:pt idx="81">
                  <c:v>347.9062999999984</c:v>
                </c:pt>
                <c:pt idx="82">
                  <c:v>343.5985999999981</c:v>
                </c:pt>
                <c:pt idx="85">
                  <c:v>423.76710000000003</c:v>
                </c:pt>
                <c:pt idx="86">
                  <c:v>432.44369999999969</c:v>
                </c:pt>
                <c:pt idx="87">
                  <c:v>360.31400000000002</c:v>
                </c:pt>
                <c:pt idx="88">
                  <c:v>411.2672</c:v>
                </c:pt>
                <c:pt idx="91">
                  <c:v>368.13889999999969</c:v>
                </c:pt>
                <c:pt idx="92">
                  <c:v>394.95740000000001</c:v>
                </c:pt>
                <c:pt idx="93">
                  <c:v>277.82470000000001</c:v>
                </c:pt>
                <c:pt idx="94">
                  <c:v>422.37279999999993</c:v>
                </c:pt>
                <c:pt idx="95">
                  <c:v>414.37129999999894</c:v>
                </c:pt>
                <c:pt idx="96">
                  <c:v>376.14850000000001</c:v>
                </c:pt>
                <c:pt idx="97">
                  <c:v>371.1354</c:v>
                </c:pt>
                <c:pt idx="99">
                  <c:v>372.48269999999923</c:v>
                </c:pt>
                <c:pt idx="100">
                  <c:v>329.101</c:v>
                </c:pt>
                <c:pt idx="101">
                  <c:v>304.96519999999828</c:v>
                </c:pt>
                <c:pt idx="102">
                  <c:v>337.83580000000001</c:v>
                </c:pt>
                <c:pt idx="103">
                  <c:v>332.10599999999999</c:v>
                </c:pt>
                <c:pt idx="104">
                  <c:v>387.96</c:v>
                </c:pt>
                <c:pt idx="105">
                  <c:v>387.90359999999833</c:v>
                </c:pt>
                <c:pt idx="106">
                  <c:v>405.63149999999899</c:v>
                </c:pt>
                <c:pt idx="107">
                  <c:v>437.29569999999899</c:v>
                </c:pt>
                <c:pt idx="108">
                  <c:v>289.65050000000002</c:v>
                </c:pt>
                <c:pt idx="109">
                  <c:v>343.5299</c:v>
                </c:pt>
                <c:pt idx="110">
                  <c:v>335.47529999999864</c:v>
                </c:pt>
                <c:pt idx="112">
                  <c:v>311.32749999999999</c:v>
                </c:pt>
                <c:pt idx="113">
                  <c:v>255.48050000000001</c:v>
                </c:pt>
                <c:pt idx="115">
                  <c:v>275.14090000000078</c:v>
                </c:pt>
                <c:pt idx="116">
                  <c:v>386.56799999999993</c:v>
                </c:pt>
                <c:pt idx="117">
                  <c:v>443.60890000000001</c:v>
                </c:pt>
                <c:pt idx="118">
                  <c:v>359.51089999999999</c:v>
                </c:pt>
                <c:pt idx="119">
                  <c:v>351.10520000000002</c:v>
                </c:pt>
                <c:pt idx="120">
                  <c:v>414.20370000000003</c:v>
                </c:pt>
                <c:pt idx="122">
                  <c:v>389.74</c:v>
                </c:pt>
                <c:pt idx="123">
                  <c:v>310.53799999999899</c:v>
                </c:pt>
                <c:pt idx="124">
                  <c:v>280.62360000000001</c:v>
                </c:pt>
                <c:pt idx="125">
                  <c:v>348.09369999999899</c:v>
                </c:pt>
                <c:pt idx="126">
                  <c:v>393.61579999999969</c:v>
                </c:pt>
                <c:pt idx="128">
                  <c:v>358.60079999999999</c:v>
                </c:pt>
                <c:pt idx="129">
                  <c:v>370.3288</c:v>
                </c:pt>
                <c:pt idx="131">
                  <c:v>372.8999</c:v>
                </c:pt>
                <c:pt idx="132">
                  <c:v>362.88720000000001</c:v>
                </c:pt>
                <c:pt idx="133">
                  <c:v>341.25349999999969</c:v>
                </c:pt>
                <c:pt idx="134">
                  <c:v>348.39</c:v>
                </c:pt>
                <c:pt idx="135">
                  <c:v>369.57309999999899</c:v>
                </c:pt>
                <c:pt idx="136">
                  <c:v>397.69920000000002</c:v>
                </c:pt>
                <c:pt idx="137">
                  <c:v>428.69049999999999</c:v>
                </c:pt>
                <c:pt idx="138">
                  <c:v>278.36439999999999</c:v>
                </c:pt>
                <c:pt idx="141">
                  <c:v>363.19329999999923</c:v>
                </c:pt>
                <c:pt idx="143">
                  <c:v>377.55779999999999</c:v>
                </c:pt>
                <c:pt idx="144">
                  <c:v>351.45009999999894</c:v>
                </c:pt>
                <c:pt idx="145">
                  <c:v>312.84690000000001</c:v>
                </c:pt>
                <c:pt idx="146">
                  <c:v>408.24349999999993</c:v>
                </c:pt>
                <c:pt idx="147">
                  <c:v>341.97929999999963</c:v>
                </c:pt>
                <c:pt idx="149">
                  <c:v>219.05740000000065</c:v>
                </c:pt>
                <c:pt idx="150">
                  <c:v>350.75459999999993</c:v>
                </c:pt>
                <c:pt idx="154">
                  <c:v>417.47340000000003</c:v>
                </c:pt>
                <c:pt idx="155">
                  <c:v>391.10329999999999</c:v>
                </c:pt>
                <c:pt idx="157">
                  <c:v>364.30360000000002</c:v>
                </c:pt>
                <c:pt idx="159">
                  <c:v>368.18900000000002</c:v>
                </c:pt>
                <c:pt idx="160">
                  <c:v>332.07060000000001</c:v>
                </c:pt>
                <c:pt idx="161">
                  <c:v>295.7527</c:v>
                </c:pt>
                <c:pt idx="162">
                  <c:v>466.58879999999863</c:v>
                </c:pt>
                <c:pt idx="163">
                  <c:v>398.31119999999839</c:v>
                </c:pt>
                <c:pt idx="165">
                  <c:v>386.55079999999964</c:v>
                </c:pt>
                <c:pt idx="166">
                  <c:v>358.84840000000008</c:v>
                </c:pt>
                <c:pt idx="167">
                  <c:v>449.74590000000001</c:v>
                </c:pt>
                <c:pt idx="170">
                  <c:v>276.56400000000002</c:v>
                </c:pt>
                <c:pt idx="172">
                  <c:v>291.93749999999869</c:v>
                </c:pt>
                <c:pt idx="174">
                  <c:v>331.60640000000001</c:v>
                </c:pt>
                <c:pt idx="175">
                  <c:v>320.92309999999816</c:v>
                </c:pt>
                <c:pt idx="176">
                  <c:v>420.64510000000001</c:v>
                </c:pt>
                <c:pt idx="178">
                  <c:v>422.18299999999999</c:v>
                </c:pt>
                <c:pt idx="179">
                  <c:v>406.61619999999863</c:v>
                </c:pt>
                <c:pt idx="180">
                  <c:v>346.1377</c:v>
                </c:pt>
                <c:pt idx="183">
                  <c:v>328.27629999999863</c:v>
                </c:pt>
                <c:pt idx="184">
                  <c:v>336.74</c:v>
                </c:pt>
                <c:pt idx="186">
                  <c:v>345.60910000000001</c:v>
                </c:pt>
                <c:pt idx="187">
                  <c:v>386.56979999999999</c:v>
                </c:pt>
                <c:pt idx="188">
                  <c:v>342.5321999999984</c:v>
                </c:pt>
                <c:pt idx="190">
                  <c:v>363.63440000000008</c:v>
                </c:pt>
                <c:pt idx="191">
                  <c:v>410.03299999999899</c:v>
                </c:pt>
                <c:pt idx="193">
                  <c:v>412.55809999999963</c:v>
                </c:pt>
                <c:pt idx="195">
                  <c:v>435.60449999999997</c:v>
                </c:pt>
                <c:pt idx="196">
                  <c:v>393.59980000000002</c:v>
                </c:pt>
                <c:pt idx="197">
                  <c:v>392.70819999999816</c:v>
                </c:pt>
                <c:pt idx="198">
                  <c:v>283.76209999999969</c:v>
                </c:pt>
                <c:pt idx="199">
                  <c:v>398.83319999999816</c:v>
                </c:pt>
                <c:pt idx="200">
                  <c:v>355.38099999999969</c:v>
                </c:pt>
                <c:pt idx="202">
                  <c:v>309.05869999999999</c:v>
                </c:pt>
                <c:pt idx="203">
                  <c:v>417.68490000000008</c:v>
                </c:pt>
                <c:pt idx="204">
                  <c:v>404.18380000000002</c:v>
                </c:pt>
                <c:pt idx="206">
                  <c:v>363.32990000000001</c:v>
                </c:pt>
                <c:pt idx="208">
                  <c:v>360.21719999999863</c:v>
                </c:pt>
                <c:pt idx="210">
                  <c:v>385.11579999999969</c:v>
                </c:pt>
                <c:pt idx="211">
                  <c:v>416.0163999999981</c:v>
                </c:pt>
                <c:pt idx="213">
                  <c:v>374.33689999999899</c:v>
                </c:pt>
                <c:pt idx="215">
                  <c:v>378.77390000000003</c:v>
                </c:pt>
                <c:pt idx="217">
                  <c:v>373.90519999999822</c:v>
                </c:pt>
                <c:pt idx="218">
                  <c:v>332.18180000000001</c:v>
                </c:pt>
                <c:pt idx="219">
                  <c:v>356.91129999999828</c:v>
                </c:pt>
                <c:pt idx="222">
                  <c:v>308.86829999999969</c:v>
                </c:pt>
                <c:pt idx="224">
                  <c:v>372.44309999999899</c:v>
                </c:pt>
                <c:pt idx="225">
                  <c:v>345.19080000000002</c:v>
                </c:pt>
                <c:pt idx="226">
                  <c:v>406.33159999999822</c:v>
                </c:pt>
                <c:pt idx="227">
                  <c:v>345.06869999999969</c:v>
                </c:pt>
                <c:pt idx="228">
                  <c:v>317.96429999999964</c:v>
                </c:pt>
                <c:pt idx="230">
                  <c:v>422.83960000000002</c:v>
                </c:pt>
                <c:pt idx="234">
                  <c:v>302.25109999999893</c:v>
                </c:pt>
                <c:pt idx="245">
                  <c:v>407.9965999999975</c:v>
                </c:pt>
                <c:pt idx="247">
                  <c:v>412.57760000000002</c:v>
                </c:pt>
                <c:pt idx="248">
                  <c:v>430.13829999999899</c:v>
                </c:pt>
                <c:pt idx="249">
                  <c:v>420.75049999999999</c:v>
                </c:pt>
                <c:pt idx="251">
                  <c:v>330.3193</c:v>
                </c:pt>
                <c:pt idx="253">
                  <c:v>325.42029999999869</c:v>
                </c:pt>
                <c:pt idx="254">
                  <c:v>433.71119999999797</c:v>
                </c:pt>
                <c:pt idx="256">
                  <c:v>432.25740000000002</c:v>
                </c:pt>
                <c:pt idx="259">
                  <c:v>464.87270000000001</c:v>
                </c:pt>
                <c:pt idx="260">
                  <c:v>302.20269999999999</c:v>
                </c:pt>
                <c:pt idx="261">
                  <c:v>460.07220000000001</c:v>
                </c:pt>
                <c:pt idx="263">
                  <c:v>405.21469999999999</c:v>
                </c:pt>
                <c:pt idx="266">
                  <c:v>392.17250000000001</c:v>
                </c:pt>
                <c:pt idx="267">
                  <c:v>339.31360000000001</c:v>
                </c:pt>
                <c:pt idx="269">
                  <c:v>456.8904</c:v>
                </c:pt>
                <c:pt idx="272">
                  <c:v>464.54399999999993</c:v>
                </c:pt>
                <c:pt idx="274">
                  <c:v>398.36759999999964</c:v>
                </c:pt>
                <c:pt idx="275">
                  <c:v>415.69629999999893</c:v>
                </c:pt>
                <c:pt idx="276">
                  <c:v>263.16570000000002</c:v>
                </c:pt>
                <c:pt idx="277">
                  <c:v>385.69</c:v>
                </c:pt>
                <c:pt idx="279">
                  <c:v>362.2149</c:v>
                </c:pt>
                <c:pt idx="280">
                  <c:v>423.49349999999833</c:v>
                </c:pt>
                <c:pt idx="281">
                  <c:v>201.37969999999999</c:v>
                </c:pt>
                <c:pt idx="282">
                  <c:v>385.1857</c:v>
                </c:pt>
                <c:pt idx="283">
                  <c:v>374.94829999999899</c:v>
                </c:pt>
                <c:pt idx="285">
                  <c:v>369.18239999999969</c:v>
                </c:pt>
                <c:pt idx="287">
                  <c:v>400.38549999999969</c:v>
                </c:pt>
                <c:pt idx="289">
                  <c:v>464.89669999999899</c:v>
                </c:pt>
                <c:pt idx="292">
                  <c:v>425.06799999999993</c:v>
                </c:pt>
                <c:pt idx="295">
                  <c:v>340.26499999999999</c:v>
                </c:pt>
                <c:pt idx="298">
                  <c:v>349.94920000000002</c:v>
                </c:pt>
                <c:pt idx="305">
                  <c:v>374.36720000000008</c:v>
                </c:pt>
                <c:pt idx="306">
                  <c:v>412.24609999999899</c:v>
                </c:pt>
                <c:pt idx="310">
                  <c:v>354.363</c:v>
                </c:pt>
                <c:pt idx="314">
                  <c:v>494.47239999999869</c:v>
                </c:pt>
                <c:pt idx="315">
                  <c:v>335.46910000000003</c:v>
                </c:pt>
                <c:pt idx="320">
                  <c:v>352.2971999999981</c:v>
                </c:pt>
                <c:pt idx="321">
                  <c:v>432.5321999999984</c:v>
                </c:pt>
                <c:pt idx="325">
                  <c:v>312.1712</c:v>
                </c:pt>
                <c:pt idx="328">
                  <c:v>403.04360000000008</c:v>
                </c:pt>
                <c:pt idx="331">
                  <c:v>423.4323999999981</c:v>
                </c:pt>
                <c:pt idx="333">
                  <c:v>392.90909999999963</c:v>
                </c:pt>
                <c:pt idx="341">
                  <c:v>401.48889999999869</c:v>
                </c:pt>
                <c:pt idx="346">
                  <c:v>389.86430000000001</c:v>
                </c:pt>
                <c:pt idx="352">
                  <c:v>261.8845</c:v>
                </c:pt>
                <c:pt idx="353">
                  <c:v>418.68809999999894</c:v>
                </c:pt>
                <c:pt idx="354">
                  <c:v>486.75779999999969</c:v>
                </c:pt>
                <c:pt idx="359">
                  <c:v>376.29059999999834</c:v>
                </c:pt>
                <c:pt idx="363">
                  <c:v>406.33789999999999</c:v>
                </c:pt>
                <c:pt idx="365">
                  <c:v>407.8913999999981</c:v>
                </c:pt>
                <c:pt idx="370">
                  <c:v>457.3775</c:v>
                </c:pt>
                <c:pt idx="374">
                  <c:v>376.16320000000002</c:v>
                </c:pt>
                <c:pt idx="375">
                  <c:v>390.06200000000001</c:v>
                </c:pt>
                <c:pt idx="378">
                  <c:v>387.36930000000001</c:v>
                </c:pt>
                <c:pt idx="383">
                  <c:v>333.11810000000003</c:v>
                </c:pt>
                <c:pt idx="386">
                  <c:v>412.49400000000003</c:v>
                </c:pt>
                <c:pt idx="388">
                  <c:v>210.3776</c:v>
                </c:pt>
                <c:pt idx="390">
                  <c:v>370.80770000000001</c:v>
                </c:pt>
                <c:pt idx="415">
                  <c:v>404.05340000000001</c:v>
                </c:pt>
                <c:pt idx="419">
                  <c:v>353.8766</c:v>
                </c:pt>
                <c:pt idx="424">
                  <c:v>380.09960000000001</c:v>
                </c:pt>
                <c:pt idx="433">
                  <c:v>309.39890000000003</c:v>
                </c:pt>
                <c:pt idx="445">
                  <c:v>387.61509999999993</c:v>
                </c:pt>
                <c:pt idx="447">
                  <c:v>392.43819999999732</c:v>
                </c:pt>
                <c:pt idx="448">
                  <c:v>410.85109999999969</c:v>
                </c:pt>
                <c:pt idx="450">
                  <c:v>423.65320000000008</c:v>
                </c:pt>
                <c:pt idx="451">
                  <c:v>423.40980000000002</c:v>
                </c:pt>
                <c:pt idx="454">
                  <c:v>439.1943</c:v>
                </c:pt>
                <c:pt idx="458">
                  <c:v>408.03529999999893</c:v>
                </c:pt>
                <c:pt idx="467">
                  <c:v>388.54349999999999</c:v>
                </c:pt>
                <c:pt idx="469">
                  <c:v>448.02280000000002</c:v>
                </c:pt>
                <c:pt idx="478">
                  <c:v>393.34300000000002</c:v>
                </c:pt>
                <c:pt idx="482">
                  <c:v>416.39129999999869</c:v>
                </c:pt>
                <c:pt idx="507">
                  <c:v>331.97139999999786</c:v>
                </c:pt>
                <c:pt idx="520">
                  <c:v>402.12619999999833</c:v>
                </c:pt>
                <c:pt idx="534">
                  <c:v>317.7176</c:v>
                </c:pt>
                <c:pt idx="535">
                  <c:v>416.19309999999899</c:v>
                </c:pt>
                <c:pt idx="543">
                  <c:v>461.9880999999981</c:v>
                </c:pt>
                <c:pt idx="553">
                  <c:v>418.92839999999785</c:v>
                </c:pt>
                <c:pt idx="560">
                  <c:v>366.83809999999869</c:v>
                </c:pt>
                <c:pt idx="564">
                  <c:v>438.4033999999981</c:v>
                </c:pt>
                <c:pt idx="594">
                  <c:v>421.6234</c:v>
                </c:pt>
                <c:pt idx="599">
                  <c:v>316.33679999999828</c:v>
                </c:pt>
                <c:pt idx="601">
                  <c:v>407.13369999999969</c:v>
                </c:pt>
                <c:pt idx="621">
                  <c:v>358.27829999999869</c:v>
                </c:pt>
                <c:pt idx="629">
                  <c:v>347.10700000000008</c:v>
                </c:pt>
                <c:pt idx="653">
                  <c:v>315.50839999999869</c:v>
                </c:pt>
                <c:pt idx="659">
                  <c:v>459.17579999999964</c:v>
                </c:pt>
                <c:pt idx="663">
                  <c:v>424.51459999999969</c:v>
                </c:pt>
                <c:pt idx="691">
                  <c:v>422.85599999999999</c:v>
                </c:pt>
                <c:pt idx="705">
                  <c:v>361.6925</c:v>
                </c:pt>
                <c:pt idx="706">
                  <c:v>355.28699999999816</c:v>
                </c:pt>
                <c:pt idx="715">
                  <c:v>374.38029999999969</c:v>
                </c:pt>
                <c:pt idx="722">
                  <c:v>425.0634</c:v>
                </c:pt>
                <c:pt idx="741">
                  <c:v>484.09369999999899</c:v>
                </c:pt>
                <c:pt idx="764">
                  <c:v>448.3349</c:v>
                </c:pt>
                <c:pt idx="792">
                  <c:v>349.54169999999999</c:v>
                </c:pt>
                <c:pt idx="825">
                  <c:v>427.66230000000002</c:v>
                </c:pt>
                <c:pt idx="836">
                  <c:v>361.91849999999869</c:v>
                </c:pt>
                <c:pt idx="842">
                  <c:v>445.35629999999969</c:v>
                </c:pt>
                <c:pt idx="848">
                  <c:v>393.96149999999869</c:v>
                </c:pt>
                <c:pt idx="896">
                  <c:v>429.80759999999964</c:v>
                </c:pt>
                <c:pt idx="902">
                  <c:v>417.81909999999999</c:v>
                </c:pt>
                <c:pt idx="941">
                  <c:v>350.29609999999809</c:v>
                </c:pt>
                <c:pt idx="995">
                  <c:v>460.89210000000003</c:v>
                </c:pt>
                <c:pt idx="996">
                  <c:v>366.4502</c:v>
                </c:pt>
                <c:pt idx="1049">
                  <c:v>361.78399999999863</c:v>
                </c:pt>
                <c:pt idx="1062">
                  <c:v>425.4402</c:v>
                </c:pt>
                <c:pt idx="1072">
                  <c:v>430.06740000000002</c:v>
                </c:pt>
                <c:pt idx="1302">
                  <c:v>470.62470000000002</c:v>
                </c:pt>
                <c:pt idx="1341">
                  <c:v>419.0788</c:v>
                </c:pt>
              </c:numCache>
            </c:numRef>
          </c:yVal>
          <c:bubbleSize>
            <c:numRef>
              <c:f>data_Mexico!$J$2:$J$1600</c:f>
              <c:numCache>
                <c:formatCode>General</c:formatCode>
                <c:ptCount val="1599"/>
                <c:pt idx="0">
                  <c:v>5</c:v>
                </c:pt>
                <c:pt idx="1">
                  <c:v>21</c:v>
                </c:pt>
                <c:pt idx="2">
                  <c:v>33</c:v>
                </c:pt>
                <c:pt idx="3">
                  <c:v>49</c:v>
                </c:pt>
                <c:pt idx="4">
                  <c:v>32</c:v>
                </c:pt>
                <c:pt idx="6">
                  <c:v>7</c:v>
                </c:pt>
                <c:pt idx="7">
                  <c:v>29</c:v>
                </c:pt>
                <c:pt idx="8">
                  <c:v>19</c:v>
                </c:pt>
                <c:pt idx="9">
                  <c:v>59</c:v>
                </c:pt>
                <c:pt idx="10">
                  <c:v>24</c:v>
                </c:pt>
                <c:pt idx="11">
                  <c:v>58</c:v>
                </c:pt>
                <c:pt idx="12">
                  <c:v>45</c:v>
                </c:pt>
                <c:pt idx="13">
                  <c:v>22</c:v>
                </c:pt>
                <c:pt idx="14">
                  <c:v>21</c:v>
                </c:pt>
                <c:pt idx="15">
                  <c:v>86</c:v>
                </c:pt>
                <c:pt idx="16">
                  <c:v>43</c:v>
                </c:pt>
                <c:pt idx="18">
                  <c:v>15</c:v>
                </c:pt>
                <c:pt idx="19">
                  <c:v>104</c:v>
                </c:pt>
                <c:pt idx="20">
                  <c:v>24</c:v>
                </c:pt>
                <c:pt idx="21">
                  <c:v>26</c:v>
                </c:pt>
                <c:pt idx="22">
                  <c:v>30</c:v>
                </c:pt>
                <c:pt idx="23">
                  <c:v>16</c:v>
                </c:pt>
                <c:pt idx="25">
                  <c:v>23</c:v>
                </c:pt>
                <c:pt idx="26">
                  <c:v>60</c:v>
                </c:pt>
                <c:pt idx="27">
                  <c:v>82</c:v>
                </c:pt>
                <c:pt idx="28">
                  <c:v>89</c:v>
                </c:pt>
                <c:pt idx="29">
                  <c:v>240</c:v>
                </c:pt>
                <c:pt idx="30">
                  <c:v>16</c:v>
                </c:pt>
                <c:pt idx="31">
                  <c:v>32</c:v>
                </c:pt>
                <c:pt idx="32">
                  <c:v>28</c:v>
                </c:pt>
                <c:pt idx="33">
                  <c:v>28</c:v>
                </c:pt>
                <c:pt idx="34">
                  <c:v>24</c:v>
                </c:pt>
                <c:pt idx="35">
                  <c:v>111</c:v>
                </c:pt>
                <c:pt idx="36">
                  <c:v>125</c:v>
                </c:pt>
                <c:pt idx="37">
                  <c:v>144</c:v>
                </c:pt>
                <c:pt idx="38">
                  <c:v>445</c:v>
                </c:pt>
                <c:pt idx="39">
                  <c:v>113</c:v>
                </c:pt>
                <c:pt idx="41">
                  <c:v>530</c:v>
                </c:pt>
                <c:pt idx="42">
                  <c:v>396</c:v>
                </c:pt>
                <c:pt idx="43">
                  <c:v>469</c:v>
                </c:pt>
                <c:pt idx="44">
                  <c:v>32</c:v>
                </c:pt>
                <c:pt idx="45">
                  <c:v>23</c:v>
                </c:pt>
                <c:pt idx="46">
                  <c:v>50</c:v>
                </c:pt>
                <c:pt idx="47">
                  <c:v>64</c:v>
                </c:pt>
                <c:pt idx="48">
                  <c:v>472</c:v>
                </c:pt>
                <c:pt idx="49">
                  <c:v>45</c:v>
                </c:pt>
                <c:pt idx="50">
                  <c:v>116</c:v>
                </c:pt>
                <c:pt idx="51">
                  <c:v>82</c:v>
                </c:pt>
                <c:pt idx="52">
                  <c:v>104</c:v>
                </c:pt>
                <c:pt idx="53">
                  <c:v>85</c:v>
                </c:pt>
                <c:pt idx="54">
                  <c:v>107</c:v>
                </c:pt>
                <c:pt idx="55">
                  <c:v>64</c:v>
                </c:pt>
                <c:pt idx="56">
                  <c:v>13</c:v>
                </c:pt>
                <c:pt idx="57">
                  <c:v>128</c:v>
                </c:pt>
                <c:pt idx="58">
                  <c:v>21</c:v>
                </c:pt>
                <c:pt idx="59">
                  <c:v>47</c:v>
                </c:pt>
                <c:pt idx="60">
                  <c:v>45</c:v>
                </c:pt>
                <c:pt idx="61">
                  <c:v>213</c:v>
                </c:pt>
                <c:pt idx="62">
                  <c:v>460</c:v>
                </c:pt>
                <c:pt idx="63">
                  <c:v>38</c:v>
                </c:pt>
                <c:pt idx="64">
                  <c:v>12</c:v>
                </c:pt>
                <c:pt idx="65">
                  <c:v>75</c:v>
                </c:pt>
                <c:pt idx="66">
                  <c:v>41</c:v>
                </c:pt>
                <c:pt idx="67">
                  <c:v>5</c:v>
                </c:pt>
                <c:pt idx="68">
                  <c:v>96</c:v>
                </c:pt>
                <c:pt idx="69">
                  <c:v>85</c:v>
                </c:pt>
                <c:pt idx="70">
                  <c:v>109</c:v>
                </c:pt>
                <c:pt idx="71">
                  <c:v>57</c:v>
                </c:pt>
                <c:pt idx="72">
                  <c:v>91</c:v>
                </c:pt>
                <c:pt idx="73">
                  <c:v>57</c:v>
                </c:pt>
                <c:pt idx="74">
                  <c:v>78</c:v>
                </c:pt>
                <c:pt idx="75">
                  <c:v>23</c:v>
                </c:pt>
                <c:pt idx="76">
                  <c:v>6</c:v>
                </c:pt>
                <c:pt idx="77">
                  <c:v>51</c:v>
                </c:pt>
                <c:pt idx="78">
                  <c:v>155</c:v>
                </c:pt>
                <c:pt idx="79">
                  <c:v>106</c:v>
                </c:pt>
                <c:pt idx="80">
                  <c:v>63</c:v>
                </c:pt>
                <c:pt idx="81">
                  <c:v>53</c:v>
                </c:pt>
                <c:pt idx="82">
                  <c:v>24</c:v>
                </c:pt>
                <c:pt idx="83">
                  <c:v>550</c:v>
                </c:pt>
                <c:pt idx="84">
                  <c:v>354</c:v>
                </c:pt>
                <c:pt idx="85">
                  <c:v>37</c:v>
                </c:pt>
                <c:pt idx="86">
                  <c:v>51</c:v>
                </c:pt>
                <c:pt idx="87">
                  <c:v>37</c:v>
                </c:pt>
                <c:pt idx="88">
                  <c:v>208</c:v>
                </c:pt>
                <c:pt idx="89">
                  <c:v>120</c:v>
                </c:pt>
                <c:pt idx="90">
                  <c:v>95</c:v>
                </c:pt>
                <c:pt idx="91">
                  <c:v>112</c:v>
                </c:pt>
                <c:pt idx="92">
                  <c:v>57</c:v>
                </c:pt>
                <c:pt idx="93">
                  <c:v>99</c:v>
                </c:pt>
                <c:pt idx="94">
                  <c:v>378</c:v>
                </c:pt>
                <c:pt idx="95">
                  <c:v>445</c:v>
                </c:pt>
                <c:pt idx="96">
                  <c:v>65</c:v>
                </c:pt>
                <c:pt idx="97">
                  <c:v>211</c:v>
                </c:pt>
                <c:pt idx="98">
                  <c:v>346</c:v>
                </c:pt>
                <c:pt idx="99">
                  <c:v>69</c:v>
                </c:pt>
                <c:pt idx="100">
                  <c:v>11</c:v>
                </c:pt>
                <c:pt idx="101">
                  <c:v>278</c:v>
                </c:pt>
                <c:pt idx="102">
                  <c:v>254</c:v>
                </c:pt>
                <c:pt idx="103">
                  <c:v>15</c:v>
                </c:pt>
                <c:pt idx="104">
                  <c:v>38</c:v>
                </c:pt>
                <c:pt idx="105">
                  <c:v>91</c:v>
                </c:pt>
                <c:pt idx="106">
                  <c:v>59</c:v>
                </c:pt>
                <c:pt idx="107">
                  <c:v>148</c:v>
                </c:pt>
                <c:pt idx="108">
                  <c:v>61</c:v>
                </c:pt>
                <c:pt idx="109">
                  <c:v>49</c:v>
                </c:pt>
                <c:pt idx="110">
                  <c:v>23</c:v>
                </c:pt>
                <c:pt idx="111">
                  <c:v>476</c:v>
                </c:pt>
                <c:pt idx="112">
                  <c:v>2</c:v>
                </c:pt>
                <c:pt idx="113">
                  <c:v>94</c:v>
                </c:pt>
                <c:pt idx="114">
                  <c:v>140</c:v>
                </c:pt>
                <c:pt idx="115">
                  <c:v>93</c:v>
                </c:pt>
                <c:pt idx="116">
                  <c:v>146</c:v>
                </c:pt>
                <c:pt idx="117">
                  <c:v>224</c:v>
                </c:pt>
                <c:pt idx="118">
                  <c:v>57</c:v>
                </c:pt>
                <c:pt idx="119">
                  <c:v>208</c:v>
                </c:pt>
                <c:pt idx="120">
                  <c:v>60</c:v>
                </c:pt>
                <c:pt idx="121">
                  <c:v>280</c:v>
                </c:pt>
                <c:pt idx="123">
                  <c:v>45</c:v>
                </c:pt>
                <c:pt idx="124">
                  <c:v>398</c:v>
                </c:pt>
                <c:pt idx="125">
                  <c:v>36</c:v>
                </c:pt>
                <c:pt idx="126">
                  <c:v>20</c:v>
                </c:pt>
                <c:pt idx="127">
                  <c:v>243</c:v>
                </c:pt>
                <c:pt idx="128">
                  <c:v>202</c:v>
                </c:pt>
                <c:pt idx="129">
                  <c:v>130</c:v>
                </c:pt>
                <c:pt idx="130">
                  <c:v>134</c:v>
                </c:pt>
                <c:pt idx="131">
                  <c:v>29</c:v>
                </c:pt>
                <c:pt idx="132">
                  <c:v>85</c:v>
                </c:pt>
                <c:pt idx="133">
                  <c:v>29</c:v>
                </c:pt>
                <c:pt idx="134">
                  <c:v>190</c:v>
                </c:pt>
                <c:pt idx="135">
                  <c:v>56</c:v>
                </c:pt>
                <c:pt idx="136">
                  <c:v>118</c:v>
                </c:pt>
                <c:pt idx="137">
                  <c:v>64</c:v>
                </c:pt>
                <c:pt idx="138">
                  <c:v>52</c:v>
                </c:pt>
                <c:pt idx="139">
                  <c:v>567</c:v>
                </c:pt>
                <c:pt idx="140">
                  <c:v>143</c:v>
                </c:pt>
                <c:pt idx="141">
                  <c:v>113</c:v>
                </c:pt>
                <c:pt idx="142">
                  <c:v>231</c:v>
                </c:pt>
                <c:pt idx="143">
                  <c:v>19</c:v>
                </c:pt>
                <c:pt idx="144">
                  <c:v>27</c:v>
                </c:pt>
                <c:pt idx="145">
                  <c:v>27</c:v>
                </c:pt>
                <c:pt idx="146">
                  <c:v>78</c:v>
                </c:pt>
                <c:pt idx="147">
                  <c:v>409</c:v>
                </c:pt>
                <c:pt idx="148">
                  <c:v>29</c:v>
                </c:pt>
                <c:pt idx="149">
                  <c:v>157</c:v>
                </c:pt>
                <c:pt idx="150">
                  <c:v>59</c:v>
                </c:pt>
                <c:pt idx="151">
                  <c:v>820</c:v>
                </c:pt>
                <c:pt idx="152">
                  <c:v>158</c:v>
                </c:pt>
                <c:pt idx="153">
                  <c:v>198</c:v>
                </c:pt>
                <c:pt idx="154">
                  <c:v>47</c:v>
                </c:pt>
                <c:pt idx="155">
                  <c:v>178</c:v>
                </c:pt>
                <c:pt idx="156">
                  <c:v>312</c:v>
                </c:pt>
                <c:pt idx="157">
                  <c:v>122</c:v>
                </c:pt>
                <c:pt idx="158">
                  <c:v>319</c:v>
                </c:pt>
                <c:pt idx="159">
                  <c:v>242</c:v>
                </c:pt>
                <c:pt idx="160">
                  <c:v>114</c:v>
                </c:pt>
                <c:pt idx="161">
                  <c:v>30</c:v>
                </c:pt>
                <c:pt idx="162">
                  <c:v>63</c:v>
                </c:pt>
                <c:pt idx="163">
                  <c:v>91</c:v>
                </c:pt>
                <c:pt idx="164">
                  <c:v>293</c:v>
                </c:pt>
                <c:pt idx="165">
                  <c:v>78</c:v>
                </c:pt>
                <c:pt idx="166">
                  <c:v>385</c:v>
                </c:pt>
                <c:pt idx="167">
                  <c:v>54</c:v>
                </c:pt>
                <c:pt idx="168">
                  <c:v>153</c:v>
                </c:pt>
                <c:pt idx="169">
                  <c:v>745</c:v>
                </c:pt>
                <c:pt idx="170">
                  <c:v>87</c:v>
                </c:pt>
                <c:pt idx="171">
                  <c:v>757</c:v>
                </c:pt>
                <c:pt idx="172">
                  <c:v>193</c:v>
                </c:pt>
                <c:pt idx="173">
                  <c:v>362</c:v>
                </c:pt>
                <c:pt idx="174">
                  <c:v>46</c:v>
                </c:pt>
                <c:pt idx="175">
                  <c:v>175</c:v>
                </c:pt>
                <c:pt idx="176">
                  <c:v>83</c:v>
                </c:pt>
                <c:pt idx="177">
                  <c:v>857</c:v>
                </c:pt>
                <c:pt idx="178">
                  <c:v>112</c:v>
                </c:pt>
                <c:pt idx="179">
                  <c:v>123</c:v>
                </c:pt>
                <c:pt idx="180">
                  <c:v>91</c:v>
                </c:pt>
                <c:pt idx="181">
                  <c:v>482</c:v>
                </c:pt>
                <c:pt idx="182">
                  <c:v>247</c:v>
                </c:pt>
                <c:pt idx="183">
                  <c:v>182</c:v>
                </c:pt>
                <c:pt idx="184">
                  <c:v>54</c:v>
                </c:pt>
                <c:pt idx="185">
                  <c:v>404</c:v>
                </c:pt>
                <c:pt idx="187">
                  <c:v>80</c:v>
                </c:pt>
                <c:pt idx="188">
                  <c:v>72</c:v>
                </c:pt>
                <c:pt idx="189">
                  <c:v>576</c:v>
                </c:pt>
                <c:pt idx="190">
                  <c:v>59</c:v>
                </c:pt>
                <c:pt idx="191">
                  <c:v>35</c:v>
                </c:pt>
                <c:pt idx="192">
                  <c:v>194</c:v>
                </c:pt>
                <c:pt idx="193">
                  <c:v>55</c:v>
                </c:pt>
                <c:pt idx="194">
                  <c:v>297</c:v>
                </c:pt>
                <c:pt idx="195">
                  <c:v>33</c:v>
                </c:pt>
                <c:pt idx="196">
                  <c:v>456</c:v>
                </c:pt>
                <c:pt idx="197">
                  <c:v>20</c:v>
                </c:pt>
                <c:pt idx="198">
                  <c:v>31</c:v>
                </c:pt>
                <c:pt idx="199">
                  <c:v>148</c:v>
                </c:pt>
                <c:pt idx="200">
                  <c:v>122</c:v>
                </c:pt>
                <c:pt idx="201">
                  <c:v>126</c:v>
                </c:pt>
                <c:pt idx="202">
                  <c:v>120</c:v>
                </c:pt>
                <c:pt idx="203">
                  <c:v>25</c:v>
                </c:pt>
                <c:pt idx="204">
                  <c:v>63</c:v>
                </c:pt>
                <c:pt idx="205">
                  <c:v>345</c:v>
                </c:pt>
                <c:pt idx="206">
                  <c:v>25</c:v>
                </c:pt>
                <c:pt idx="207">
                  <c:v>504</c:v>
                </c:pt>
                <c:pt idx="208">
                  <c:v>289</c:v>
                </c:pt>
                <c:pt idx="209">
                  <c:v>717</c:v>
                </c:pt>
                <c:pt idx="210">
                  <c:v>14</c:v>
                </c:pt>
                <c:pt idx="211">
                  <c:v>59</c:v>
                </c:pt>
                <c:pt idx="212">
                  <c:v>252</c:v>
                </c:pt>
                <c:pt idx="213">
                  <c:v>320</c:v>
                </c:pt>
                <c:pt idx="214">
                  <c:v>298</c:v>
                </c:pt>
                <c:pt idx="215">
                  <c:v>271</c:v>
                </c:pt>
                <c:pt idx="216">
                  <c:v>131</c:v>
                </c:pt>
                <c:pt idx="217">
                  <c:v>60</c:v>
                </c:pt>
                <c:pt idx="218">
                  <c:v>68</c:v>
                </c:pt>
                <c:pt idx="219">
                  <c:v>32</c:v>
                </c:pt>
                <c:pt idx="220">
                  <c:v>309</c:v>
                </c:pt>
                <c:pt idx="221">
                  <c:v>194</c:v>
                </c:pt>
                <c:pt idx="222">
                  <c:v>140</c:v>
                </c:pt>
                <c:pt idx="223">
                  <c:v>196</c:v>
                </c:pt>
                <c:pt idx="224">
                  <c:v>249</c:v>
                </c:pt>
                <c:pt idx="225">
                  <c:v>44</c:v>
                </c:pt>
                <c:pt idx="226">
                  <c:v>429</c:v>
                </c:pt>
                <c:pt idx="227">
                  <c:v>70</c:v>
                </c:pt>
                <c:pt idx="228">
                  <c:v>71</c:v>
                </c:pt>
                <c:pt idx="229">
                  <c:v>423</c:v>
                </c:pt>
                <c:pt idx="230">
                  <c:v>17</c:v>
                </c:pt>
                <c:pt idx="231">
                  <c:v>623</c:v>
                </c:pt>
                <c:pt idx="232">
                  <c:v>250</c:v>
                </c:pt>
                <c:pt idx="234">
                  <c:v>108</c:v>
                </c:pt>
                <c:pt idx="235">
                  <c:v>846</c:v>
                </c:pt>
                <c:pt idx="236">
                  <c:v>221</c:v>
                </c:pt>
                <c:pt idx="237">
                  <c:v>603</c:v>
                </c:pt>
                <c:pt idx="238">
                  <c:v>324</c:v>
                </c:pt>
                <c:pt idx="239">
                  <c:v>431</c:v>
                </c:pt>
                <c:pt idx="240">
                  <c:v>311</c:v>
                </c:pt>
                <c:pt idx="241">
                  <c:v>558</c:v>
                </c:pt>
                <c:pt idx="242">
                  <c:v>750</c:v>
                </c:pt>
                <c:pt idx="244">
                  <c:v>25</c:v>
                </c:pt>
                <c:pt idx="245">
                  <c:v>358</c:v>
                </c:pt>
                <c:pt idx="246">
                  <c:v>233</c:v>
                </c:pt>
                <c:pt idx="247">
                  <c:v>70</c:v>
                </c:pt>
                <c:pt idx="248">
                  <c:v>159</c:v>
                </c:pt>
                <c:pt idx="249">
                  <c:v>44</c:v>
                </c:pt>
                <c:pt idx="250">
                  <c:v>590</c:v>
                </c:pt>
                <c:pt idx="251">
                  <c:v>90</c:v>
                </c:pt>
                <c:pt idx="252">
                  <c:v>164</c:v>
                </c:pt>
                <c:pt idx="253">
                  <c:v>46</c:v>
                </c:pt>
                <c:pt idx="254">
                  <c:v>328</c:v>
                </c:pt>
                <c:pt idx="255">
                  <c:v>75</c:v>
                </c:pt>
                <c:pt idx="256">
                  <c:v>96</c:v>
                </c:pt>
                <c:pt idx="257">
                  <c:v>185</c:v>
                </c:pt>
                <c:pt idx="258">
                  <c:v>222</c:v>
                </c:pt>
                <c:pt idx="259">
                  <c:v>55</c:v>
                </c:pt>
                <c:pt idx="260">
                  <c:v>107</c:v>
                </c:pt>
                <c:pt idx="261">
                  <c:v>145</c:v>
                </c:pt>
                <c:pt idx="262">
                  <c:v>482</c:v>
                </c:pt>
                <c:pt idx="263">
                  <c:v>290</c:v>
                </c:pt>
                <c:pt idx="264">
                  <c:v>213</c:v>
                </c:pt>
                <c:pt idx="265">
                  <c:v>924</c:v>
                </c:pt>
                <c:pt idx="266">
                  <c:v>54</c:v>
                </c:pt>
                <c:pt idx="267">
                  <c:v>121</c:v>
                </c:pt>
                <c:pt idx="268">
                  <c:v>94</c:v>
                </c:pt>
                <c:pt idx="269">
                  <c:v>66</c:v>
                </c:pt>
                <c:pt idx="270">
                  <c:v>616</c:v>
                </c:pt>
                <c:pt idx="271">
                  <c:v>482</c:v>
                </c:pt>
                <c:pt idx="272">
                  <c:v>137</c:v>
                </c:pt>
                <c:pt idx="273">
                  <c:v>937</c:v>
                </c:pt>
                <c:pt idx="274">
                  <c:v>121</c:v>
                </c:pt>
                <c:pt idx="275">
                  <c:v>59</c:v>
                </c:pt>
                <c:pt idx="276">
                  <c:v>20</c:v>
                </c:pt>
                <c:pt idx="277">
                  <c:v>30</c:v>
                </c:pt>
                <c:pt idx="278">
                  <c:v>392</c:v>
                </c:pt>
                <c:pt idx="279">
                  <c:v>87</c:v>
                </c:pt>
                <c:pt idx="280">
                  <c:v>192</c:v>
                </c:pt>
                <c:pt idx="281">
                  <c:v>56</c:v>
                </c:pt>
                <c:pt idx="282">
                  <c:v>2</c:v>
                </c:pt>
                <c:pt idx="283">
                  <c:v>450</c:v>
                </c:pt>
                <c:pt idx="284">
                  <c:v>532</c:v>
                </c:pt>
                <c:pt idx="285">
                  <c:v>51</c:v>
                </c:pt>
                <c:pt idx="286">
                  <c:v>77</c:v>
                </c:pt>
                <c:pt idx="287">
                  <c:v>32</c:v>
                </c:pt>
                <c:pt idx="288">
                  <c:v>669</c:v>
                </c:pt>
                <c:pt idx="289">
                  <c:v>382</c:v>
                </c:pt>
                <c:pt idx="290">
                  <c:v>116</c:v>
                </c:pt>
                <c:pt idx="291">
                  <c:v>381</c:v>
                </c:pt>
                <c:pt idx="292">
                  <c:v>86</c:v>
                </c:pt>
                <c:pt idx="293">
                  <c:v>389</c:v>
                </c:pt>
                <c:pt idx="294">
                  <c:v>191</c:v>
                </c:pt>
                <c:pt idx="295">
                  <c:v>80</c:v>
                </c:pt>
                <c:pt idx="296">
                  <c:v>87</c:v>
                </c:pt>
                <c:pt idx="297">
                  <c:v>247</c:v>
                </c:pt>
                <c:pt idx="298">
                  <c:v>145</c:v>
                </c:pt>
                <c:pt idx="299">
                  <c:v>751</c:v>
                </c:pt>
                <c:pt idx="300">
                  <c:v>135</c:v>
                </c:pt>
                <c:pt idx="301">
                  <c:v>445</c:v>
                </c:pt>
                <c:pt idx="302">
                  <c:v>214</c:v>
                </c:pt>
                <c:pt idx="303">
                  <c:v>909</c:v>
                </c:pt>
                <c:pt idx="304">
                  <c:v>302</c:v>
                </c:pt>
                <c:pt idx="305">
                  <c:v>49</c:v>
                </c:pt>
                <c:pt idx="307">
                  <c:v>81</c:v>
                </c:pt>
                <c:pt idx="308">
                  <c:v>360</c:v>
                </c:pt>
                <c:pt idx="309">
                  <c:v>326</c:v>
                </c:pt>
                <c:pt idx="310">
                  <c:v>78</c:v>
                </c:pt>
                <c:pt idx="311">
                  <c:v>2506</c:v>
                </c:pt>
                <c:pt idx="312">
                  <c:v>445</c:v>
                </c:pt>
                <c:pt idx="313">
                  <c:v>83</c:v>
                </c:pt>
                <c:pt idx="314">
                  <c:v>102</c:v>
                </c:pt>
                <c:pt idx="315">
                  <c:v>210</c:v>
                </c:pt>
                <c:pt idx="316">
                  <c:v>234</c:v>
                </c:pt>
                <c:pt idx="317">
                  <c:v>58</c:v>
                </c:pt>
                <c:pt idx="318">
                  <c:v>50</c:v>
                </c:pt>
                <c:pt idx="319">
                  <c:v>238</c:v>
                </c:pt>
                <c:pt idx="320">
                  <c:v>49</c:v>
                </c:pt>
                <c:pt idx="321">
                  <c:v>16</c:v>
                </c:pt>
                <c:pt idx="322">
                  <c:v>958</c:v>
                </c:pt>
                <c:pt idx="323">
                  <c:v>801</c:v>
                </c:pt>
                <c:pt idx="324">
                  <c:v>289</c:v>
                </c:pt>
                <c:pt idx="325">
                  <c:v>26</c:v>
                </c:pt>
                <c:pt idx="326">
                  <c:v>436</c:v>
                </c:pt>
                <c:pt idx="327">
                  <c:v>239</c:v>
                </c:pt>
                <c:pt idx="328">
                  <c:v>864</c:v>
                </c:pt>
                <c:pt idx="329">
                  <c:v>1150</c:v>
                </c:pt>
                <c:pt idx="330">
                  <c:v>1028</c:v>
                </c:pt>
                <c:pt idx="331">
                  <c:v>25</c:v>
                </c:pt>
                <c:pt idx="332">
                  <c:v>210</c:v>
                </c:pt>
                <c:pt idx="333">
                  <c:v>231</c:v>
                </c:pt>
                <c:pt idx="334">
                  <c:v>239</c:v>
                </c:pt>
                <c:pt idx="335">
                  <c:v>180</c:v>
                </c:pt>
                <c:pt idx="336">
                  <c:v>356</c:v>
                </c:pt>
                <c:pt idx="337">
                  <c:v>704</c:v>
                </c:pt>
                <c:pt idx="338">
                  <c:v>775</c:v>
                </c:pt>
                <c:pt idx="339">
                  <c:v>273</c:v>
                </c:pt>
                <c:pt idx="340">
                  <c:v>479</c:v>
                </c:pt>
                <c:pt idx="341">
                  <c:v>135</c:v>
                </c:pt>
                <c:pt idx="342">
                  <c:v>519</c:v>
                </c:pt>
                <c:pt idx="343">
                  <c:v>613</c:v>
                </c:pt>
                <c:pt idx="344">
                  <c:v>236</c:v>
                </c:pt>
                <c:pt idx="345">
                  <c:v>155</c:v>
                </c:pt>
                <c:pt idx="346">
                  <c:v>593</c:v>
                </c:pt>
                <c:pt idx="347">
                  <c:v>792</c:v>
                </c:pt>
                <c:pt idx="348">
                  <c:v>519</c:v>
                </c:pt>
                <c:pt idx="349">
                  <c:v>1033</c:v>
                </c:pt>
                <c:pt idx="350">
                  <c:v>132</c:v>
                </c:pt>
                <c:pt idx="351">
                  <c:v>91</c:v>
                </c:pt>
                <c:pt idx="352">
                  <c:v>1232</c:v>
                </c:pt>
                <c:pt idx="353">
                  <c:v>245</c:v>
                </c:pt>
                <c:pt idx="354">
                  <c:v>24</c:v>
                </c:pt>
                <c:pt idx="355">
                  <c:v>336</c:v>
                </c:pt>
                <c:pt idx="356">
                  <c:v>774</c:v>
                </c:pt>
                <c:pt idx="357">
                  <c:v>716</c:v>
                </c:pt>
                <c:pt idx="358">
                  <c:v>394</c:v>
                </c:pt>
                <c:pt idx="359">
                  <c:v>52</c:v>
                </c:pt>
                <c:pt idx="360">
                  <c:v>1236</c:v>
                </c:pt>
                <c:pt idx="361">
                  <c:v>505</c:v>
                </c:pt>
                <c:pt idx="362">
                  <c:v>1076</c:v>
                </c:pt>
                <c:pt idx="363">
                  <c:v>11</c:v>
                </c:pt>
                <c:pt idx="364">
                  <c:v>480</c:v>
                </c:pt>
                <c:pt idx="365">
                  <c:v>477</c:v>
                </c:pt>
                <c:pt idx="366">
                  <c:v>296</c:v>
                </c:pt>
                <c:pt idx="367">
                  <c:v>393</c:v>
                </c:pt>
                <c:pt idx="368">
                  <c:v>431</c:v>
                </c:pt>
                <c:pt idx="369">
                  <c:v>44</c:v>
                </c:pt>
                <c:pt idx="370">
                  <c:v>103</c:v>
                </c:pt>
                <c:pt idx="371">
                  <c:v>512</c:v>
                </c:pt>
                <c:pt idx="372">
                  <c:v>591</c:v>
                </c:pt>
                <c:pt idx="373">
                  <c:v>1352</c:v>
                </c:pt>
                <c:pt idx="374">
                  <c:v>264</c:v>
                </c:pt>
                <c:pt idx="375">
                  <c:v>142</c:v>
                </c:pt>
                <c:pt idx="376">
                  <c:v>622</c:v>
                </c:pt>
                <c:pt idx="377">
                  <c:v>1500</c:v>
                </c:pt>
                <c:pt idx="378">
                  <c:v>140</c:v>
                </c:pt>
                <c:pt idx="379">
                  <c:v>137</c:v>
                </c:pt>
                <c:pt idx="380">
                  <c:v>859</c:v>
                </c:pt>
                <c:pt idx="381">
                  <c:v>201</c:v>
                </c:pt>
                <c:pt idx="382">
                  <c:v>470</c:v>
                </c:pt>
                <c:pt idx="383">
                  <c:v>100</c:v>
                </c:pt>
                <c:pt idx="384">
                  <c:v>271</c:v>
                </c:pt>
                <c:pt idx="385">
                  <c:v>276</c:v>
                </c:pt>
                <c:pt idx="386">
                  <c:v>119</c:v>
                </c:pt>
                <c:pt idx="387">
                  <c:v>733</c:v>
                </c:pt>
                <c:pt idx="388">
                  <c:v>96</c:v>
                </c:pt>
                <c:pt idx="389">
                  <c:v>602</c:v>
                </c:pt>
                <c:pt idx="390">
                  <c:v>129</c:v>
                </c:pt>
                <c:pt idx="391">
                  <c:v>677</c:v>
                </c:pt>
                <c:pt idx="392">
                  <c:v>7</c:v>
                </c:pt>
                <c:pt idx="393">
                  <c:v>561</c:v>
                </c:pt>
                <c:pt idx="394">
                  <c:v>134</c:v>
                </c:pt>
                <c:pt idx="395">
                  <c:v>850</c:v>
                </c:pt>
                <c:pt idx="396">
                  <c:v>1483</c:v>
                </c:pt>
                <c:pt idx="397">
                  <c:v>264</c:v>
                </c:pt>
                <c:pt idx="398">
                  <c:v>284</c:v>
                </c:pt>
                <c:pt idx="399">
                  <c:v>86</c:v>
                </c:pt>
                <c:pt idx="400">
                  <c:v>864</c:v>
                </c:pt>
                <c:pt idx="401">
                  <c:v>873</c:v>
                </c:pt>
                <c:pt idx="402">
                  <c:v>635</c:v>
                </c:pt>
                <c:pt idx="403">
                  <c:v>613</c:v>
                </c:pt>
                <c:pt idx="404">
                  <c:v>500</c:v>
                </c:pt>
                <c:pt idx="405">
                  <c:v>410</c:v>
                </c:pt>
                <c:pt idx="406">
                  <c:v>388</c:v>
                </c:pt>
                <c:pt idx="407">
                  <c:v>132</c:v>
                </c:pt>
                <c:pt idx="408">
                  <c:v>470</c:v>
                </c:pt>
                <c:pt idx="409">
                  <c:v>387</c:v>
                </c:pt>
                <c:pt idx="410">
                  <c:v>682</c:v>
                </c:pt>
                <c:pt idx="411">
                  <c:v>678</c:v>
                </c:pt>
                <c:pt idx="412">
                  <c:v>271</c:v>
                </c:pt>
                <c:pt idx="413">
                  <c:v>723</c:v>
                </c:pt>
                <c:pt idx="414">
                  <c:v>445</c:v>
                </c:pt>
                <c:pt idx="415">
                  <c:v>68</c:v>
                </c:pt>
                <c:pt idx="416">
                  <c:v>1055</c:v>
                </c:pt>
                <c:pt idx="417">
                  <c:v>127</c:v>
                </c:pt>
                <c:pt idx="418">
                  <c:v>713</c:v>
                </c:pt>
                <c:pt idx="420">
                  <c:v>362</c:v>
                </c:pt>
                <c:pt idx="421">
                  <c:v>482</c:v>
                </c:pt>
                <c:pt idx="422">
                  <c:v>568</c:v>
                </c:pt>
                <c:pt idx="423">
                  <c:v>153</c:v>
                </c:pt>
                <c:pt idx="425">
                  <c:v>243</c:v>
                </c:pt>
                <c:pt idx="426">
                  <c:v>232</c:v>
                </c:pt>
                <c:pt idx="427">
                  <c:v>1320</c:v>
                </c:pt>
                <c:pt idx="428">
                  <c:v>375</c:v>
                </c:pt>
                <c:pt idx="429">
                  <c:v>217</c:v>
                </c:pt>
                <c:pt idx="430">
                  <c:v>335</c:v>
                </c:pt>
                <c:pt idx="431">
                  <c:v>385</c:v>
                </c:pt>
                <c:pt idx="432">
                  <c:v>431</c:v>
                </c:pt>
                <c:pt idx="433">
                  <c:v>24</c:v>
                </c:pt>
                <c:pt idx="434">
                  <c:v>92</c:v>
                </c:pt>
                <c:pt idx="435">
                  <c:v>225</c:v>
                </c:pt>
                <c:pt idx="436">
                  <c:v>1065</c:v>
                </c:pt>
                <c:pt idx="437">
                  <c:v>412</c:v>
                </c:pt>
                <c:pt idx="438">
                  <c:v>638</c:v>
                </c:pt>
                <c:pt idx="439">
                  <c:v>695</c:v>
                </c:pt>
                <c:pt idx="440">
                  <c:v>40</c:v>
                </c:pt>
                <c:pt idx="441">
                  <c:v>156</c:v>
                </c:pt>
                <c:pt idx="442">
                  <c:v>534</c:v>
                </c:pt>
                <c:pt idx="443">
                  <c:v>1342</c:v>
                </c:pt>
                <c:pt idx="444">
                  <c:v>424</c:v>
                </c:pt>
                <c:pt idx="445">
                  <c:v>26</c:v>
                </c:pt>
                <c:pt idx="446">
                  <c:v>1692</c:v>
                </c:pt>
                <c:pt idx="447">
                  <c:v>107</c:v>
                </c:pt>
                <c:pt idx="448">
                  <c:v>264</c:v>
                </c:pt>
                <c:pt idx="449">
                  <c:v>143</c:v>
                </c:pt>
                <c:pt idx="450">
                  <c:v>146</c:v>
                </c:pt>
                <c:pt idx="451">
                  <c:v>584</c:v>
                </c:pt>
                <c:pt idx="452">
                  <c:v>64</c:v>
                </c:pt>
                <c:pt idx="453">
                  <c:v>575</c:v>
                </c:pt>
                <c:pt idx="454">
                  <c:v>59</c:v>
                </c:pt>
                <c:pt idx="455">
                  <c:v>1032</c:v>
                </c:pt>
                <c:pt idx="456">
                  <c:v>262</c:v>
                </c:pt>
                <c:pt idx="457">
                  <c:v>460</c:v>
                </c:pt>
                <c:pt idx="458">
                  <c:v>875</c:v>
                </c:pt>
                <c:pt idx="459">
                  <c:v>1136</c:v>
                </c:pt>
                <c:pt idx="460">
                  <c:v>364</c:v>
                </c:pt>
                <c:pt idx="461">
                  <c:v>590</c:v>
                </c:pt>
                <c:pt idx="462">
                  <c:v>208</c:v>
                </c:pt>
                <c:pt idx="463">
                  <c:v>578</c:v>
                </c:pt>
                <c:pt idx="464">
                  <c:v>476</c:v>
                </c:pt>
                <c:pt idx="465">
                  <c:v>367</c:v>
                </c:pt>
                <c:pt idx="466">
                  <c:v>23</c:v>
                </c:pt>
                <c:pt idx="467">
                  <c:v>228</c:v>
                </c:pt>
                <c:pt idx="468">
                  <c:v>1233</c:v>
                </c:pt>
                <c:pt idx="469">
                  <c:v>20</c:v>
                </c:pt>
                <c:pt idx="470">
                  <c:v>630</c:v>
                </c:pt>
                <c:pt idx="471">
                  <c:v>656</c:v>
                </c:pt>
                <c:pt idx="472">
                  <c:v>303</c:v>
                </c:pt>
                <c:pt idx="473">
                  <c:v>162</c:v>
                </c:pt>
                <c:pt idx="474">
                  <c:v>523</c:v>
                </c:pt>
                <c:pt idx="475">
                  <c:v>143</c:v>
                </c:pt>
                <c:pt idx="476">
                  <c:v>786</c:v>
                </c:pt>
                <c:pt idx="477">
                  <c:v>600</c:v>
                </c:pt>
                <c:pt idx="478">
                  <c:v>45</c:v>
                </c:pt>
                <c:pt idx="479">
                  <c:v>79</c:v>
                </c:pt>
                <c:pt idx="480">
                  <c:v>241</c:v>
                </c:pt>
                <c:pt idx="481">
                  <c:v>622</c:v>
                </c:pt>
                <c:pt idx="482">
                  <c:v>123</c:v>
                </c:pt>
                <c:pt idx="483">
                  <c:v>196</c:v>
                </c:pt>
                <c:pt idx="484">
                  <c:v>475</c:v>
                </c:pt>
                <c:pt idx="485">
                  <c:v>459</c:v>
                </c:pt>
                <c:pt idx="486">
                  <c:v>456</c:v>
                </c:pt>
                <c:pt idx="487">
                  <c:v>1197</c:v>
                </c:pt>
                <c:pt idx="488">
                  <c:v>191</c:v>
                </c:pt>
                <c:pt idx="489">
                  <c:v>115</c:v>
                </c:pt>
                <c:pt idx="490">
                  <c:v>40</c:v>
                </c:pt>
                <c:pt idx="491">
                  <c:v>73</c:v>
                </c:pt>
                <c:pt idx="492">
                  <c:v>347</c:v>
                </c:pt>
                <c:pt idx="493">
                  <c:v>657</c:v>
                </c:pt>
                <c:pt idx="494">
                  <c:v>347</c:v>
                </c:pt>
                <c:pt idx="495">
                  <c:v>138</c:v>
                </c:pt>
                <c:pt idx="496">
                  <c:v>587</c:v>
                </c:pt>
                <c:pt idx="497">
                  <c:v>377</c:v>
                </c:pt>
                <c:pt idx="498">
                  <c:v>1288</c:v>
                </c:pt>
                <c:pt idx="499">
                  <c:v>331</c:v>
                </c:pt>
                <c:pt idx="500">
                  <c:v>86</c:v>
                </c:pt>
                <c:pt idx="501">
                  <c:v>371</c:v>
                </c:pt>
                <c:pt idx="502">
                  <c:v>1448</c:v>
                </c:pt>
                <c:pt idx="503">
                  <c:v>414</c:v>
                </c:pt>
                <c:pt idx="504">
                  <c:v>1052</c:v>
                </c:pt>
                <c:pt idx="505">
                  <c:v>735</c:v>
                </c:pt>
                <c:pt idx="506">
                  <c:v>163</c:v>
                </c:pt>
                <c:pt idx="507">
                  <c:v>93</c:v>
                </c:pt>
                <c:pt idx="508">
                  <c:v>1547</c:v>
                </c:pt>
                <c:pt idx="509">
                  <c:v>168</c:v>
                </c:pt>
                <c:pt idx="510">
                  <c:v>505</c:v>
                </c:pt>
                <c:pt idx="511">
                  <c:v>347</c:v>
                </c:pt>
                <c:pt idx="512">
                  <c:v>856</c:v>
                </c:pt>
                <c:pt idx="513">
                  <c:v>1485</c:v>
                </c:pt>
                <c:pt idx="514">
                  <c:v>656</c:v>
                </c:pt>
                <c:pt idx="515">
                  <c:v>932</c:v>
                </c:pt>
                <c:pt idx="516">
                  <c:v>664</c:v>
                </c:pt>
                <c:pt idx="517">
                  <c:v>617</c:v>
                </c:pt>
                <c:pt idx="518">
                  <c:v>660</c:v>
                </c:pt>
                <c:pt idx="519">
                  <c:v>771</c:v>
                </c:pt>
                <c:pt idx="520">
                  <c:v>32</c:v>
                </c:pt>
                <c:pt idx="521">
                  <c:v>285</c:v>
                </c:pt>
                <c:pt idx="522">
                  <c:v>360</c:v>
                </c:pt>
                <c:pt idx="523">
                  <c:v>517</c:v>
                </c:pt>
                <c:pt idx="524">
                  <c:v>395</c:v>
                </c:pt>
                <c:pt idx="525">
                  <c:v>730</c:v>
                </c:pt>
                <c:pt idx="526">
                  <c:v>714</c:v>
                </c:pt>
                <c:pt idx="527">
                  <c:v>879</c:v>
                </c:pt>
                <c:pt idx="528">
                  <c:v>454</c:v>
                </c:pt>
                <c:pt idx="529">
                  <c:v>125</c:v>
                </c:pt>
                <c:pt idx="530">
                  <c:v>570</c:v>
                </c:pt>
                <c:pt idx="531">
                  <c:v>473</c:v>
                </c:pt>
                <c:pt idx="532">
                  <c:v>70</c:v>
                </c:pt>
                <c:pt idx="533">
                  <c:v>136</c:v>
                </c:pt>
                <c:pt idx="534">
                  <c:v>8</c:v>
                </c:pt>
                <c:pt idx="535">
                  <c:v>102</c:v>
                </c:pt>
                <c:pt idx="536">
                  <c:v>789</c:v>
                </c:pt>
                <c:pt idx="537">
                  <c:v>1124</c:v>
                </c:pt>
                <c:pt idx="538">
                  <c:v>886</c:v>
                </c:pt>
                <c:pt idx="539">
                  <c:v>205</c:v>
                </c:pt>
                <c:pt idx="540">
                  <c:v>181</c:v>
                </c:pt>
                <c:pt idx="541">
                  <c:v>821</c:v>
                </c:pt>
                <c:pt idx="543">
                  <c:v>245</c:v>
                </c:pt>
                <c:pt idx="544">
                  <c:v>64</c:v>
                </c:pt>
                <c:pt idx="545">
                  <c:v>109</c:v>
                </c:pt>
                <c:pt idx="546">
                  <c:v>367</c:v>
                </c:pt>
                <c:pt idx="547">
                  <c:v>1987</c:v>
                </c:pt>
                <c:pt idx="548">
                  <c:v>1350</c:v>
                </c:pt>
                <c:pt idx="549">
                  <c:v>409</c:v>
                </c:pt>
                <c:pt idx="550">
                  <c:v>366</c:v>
                </c:pt>
                <c:pt idx="551">
                  <c:v>697</c:v>
                </c:pt>
                <c:pt idx="552">
                  <c:v>709</c:v>
                </c:pt>
                <c:pt idx="553">
                  <c:v>55</c:v>
                </c:pt>
                <c:pt idx="554">
                  <c:v>1069</c:v>
                </c:pt>
                <c:pt idx="555">
                  <c:v>671</c:v>
                </c:pt>
                <c:pt idx="556">
                  <c:v>409</c:v>
                </c:pt>
                <c:pt idx="557">
                  <c:v>310</c:v>
                </c:pt>
                <c:pt idx="558">
                  <c:v>600</c:v>
                </c:pt>
                <c:pt idx="559">
                  <c:v>95</c:v>
                </c:pt>
                <c:pt idx="560">
                  <c:v>28</c:v>
                </c:pt>
                <c:pt idx="561">
                  <c:v>447</c:v>
                </c:pt>
                <c:pt idx="562">
                  <c:v>1131</c:v>
                </c:pt>
                <c:pt idx="563">
                  <c:v>1781</c:v>
                </c:pt>
                <c:pt idx="564">
                  <c:v>103</c:v>
                </c:pt>
                <c:pt idx="565">
                  <c:v>393</c:v>
                </c:pt>
                <c:pt idx="566">
                  <c:v>402</c:v>
                </c:pt>
                <c:pt idx="567">
                  <c:v>358</c:v>
                </c:pt>
                <c:pt idx="568">
                  <c:v>1170</c:v>
                </c:pt>
                <c:pt idx="569">
                  <c:v>255</c:v>
                </c:pt>
                <c:pt idx="570">
                  <c:v>1037</c:v>
                </c:pt>
                <c:pt idx="571">
                  <c:v>1277</c:v>
                </c:pt>
                <c:pt idx="572">
                  <c:v>341</c:v>
                </c:pt>
                <c:pt idx="573">
                  <c:v>552</c:v>
                </c:pt>
                <c:pt idx="574">
                  <c:v>188</c:v>
                </c:pt>
                <c:pt idx="575">
                  <c:v>542</c:v>
                </c:pt>
                <c:pt idx="576">
                  <c:v>347</c:v>
                </c:pt>
                <c:pt idx="577">
                  <c:v>587</c:v>
                </c:pt>
                <c:pt idx="578">
                  <c:v>666</c:v>
                </c:pt>
                <c:pt idx="579">
                  <c:v>723</c:v>
                </c:pt>
                <c:pt idx="580">
                  <c:v>480</c:v>
                </c:pt>
                <c:pt idx="581">
                  <c:v>766</c:v>
                </c:pt>
                <c:pt idx="582">
                  <c:v>140</c:v>
                </c:pt>
                <c:pt idx="583">
                  <c:v>316</c:v>
                </c:pt>
                <c:pt idx="584">
                  <c:v>571</c:v>
                </c:pt>
                <c:pt idx="585">
                  <c:v>550</c:v>
                </c:pt>
                <c:pt idx="586">
                  <c:v>1658</c:v>
                </c:pt>
                <c:pt idx="587">
                  <c:v>715</c:v>
                </c:pt>
                <c:pt idx="588">
                  <c:v>740</c:v>
                </c:pt>
                <c:pt idx="589">
                  <c:v>540</c:v>
                </c:pt>
                <c:pt idx="590">
                  <c:v>541</c:v>
                </c:pt>
                <c:pt idx="591">
                  <c:v>1033</c:v>
                </c:pt>
                <c:pt idx="592">
                  <c:v>824</c:v>
                </c:pt>
                <c:pt idx="593">
                  <c:v>2238</c:v>
                </c:pt>
                <c:pt idx="594">
                  <c:v>158</c:v>
                </c:pt>
                <c:pt idx="595">
                  <c:v>399</c:v>
                </c:pt>
                <c:pt idx="596">
                  <c:v>526</c:v>
                </c:pt>
                <c:pt idx="597">
                  <c:v>262</c:v>
                </c:pt>
                <c:pt idx="598">
                  <c:v>1228</c:v>
                </c:pt>
                <c:pt idx="599">
                  <c:v>6</c:v>
                </c:pt>
                <c:pt idx="600">
                  <c:v>529</c:v>
                </c:pt>
                <c:pt idx="601">
                  <c:v>508</c:v>
                </c:pt>
                <c:pt idx="602">
                  <c:v>598</c:v>
                </c:pt>
                <c:pt idx="603">
                  <c:v>90</c:v>
                </c:pt>
                <c:pt idx="604">
                  <c:v>1073</c:v>
                </c:pt>
                <c:pt idx="605">
                  <c:v>539</c:v>
                </c:pt>
                <c:pt idx="606">
                  <c:v>167</c:v>
                </c:pt>
                <c:pt idx="607">
                  <c:v>372</c:v>
                </c:pt>
                <c:pt idx="608">
                  <c:v>1677</c:v>
                </c:pt>
                <c:pt idx="609">
                  <c:v>714</c:v>
                </c:pt>
                <c:pt idx="610">
                  <c:v>408</c:v>
                </c:pt>
                <c:pt idx="611">
                  <c:v>716</c:v>
                </c:pt>
                <c:pt idx="612">
                  <c:v>808</c:v>
                </c:pt>
                <c:pt idx="613">
                  <c:v>255</c:v>
                </c:pt>
                <c:pt idx="614">
                  <c:v>416</c:v>
                </c:pt>
                <c:pt idx="615">
                  <c:v>233</c:v>
                </c:pt>
                <c:pt idx="616">
                  <c:v>450</c:v>
                </c:pt>
                <c:pt idx="617">
                  <c:v>386</c:v>
                </c:pt>
                <c:pt idx="618">
                  <c:v>1138</c:v>
                </c:pt>
                <c:pt idx="619">
                  <c:v>285</c:v>
                </c:pt>
                <c:pt idx="620">
                  <c:v>599</c:v>
                </c:pt>
                <c:pt idx="621">
                  <c:v>190</c:v>
                </c:pt>
                <c:pt idx="622">
                  <c:v>358</c:v>
                </c:pt>
                <c:pt idx="623">
                  <c:v>739</c:v>
                </c:pt>
                <c:pt idx="624">
                  <c:v>699</c:v>
                </c:pt>
                <c:pt idx="625">
                  <c:v>1398</c:v>
                </c:pt>
                <c:pt idx="626">
                  <c:v>1632</c:v>
                </c:pt>
                <c:pt idx="627">
                  <c:v>505</c:v>
                </c:pt>
                <c:pt idx="628">
                  <c:v>1218</c:v>
                </c:pt>
                <c:pt idx="629">
                  <c:v>358</c:v>
                </c:pt>
                <c:pt idx="630">
                  <c:v>961</c:v>
                </c:pt>
                <c:pt idx="631">
                  <c:v>690</c:v>
                </c:pt>
                <c:pt idx="632">
                  <c:v>415</c:v>
                </c:pt>
                <c:pt idx="633">
                  <c:v>1151</c:v>
                </c:pt>
                <c:pt idx="634">
                  <c:v>1584</c:v>
                </c:pt>
                <c:pt idx="635">
                  <c:v>723</c:v>
                </c:pt>
                <c:pt idx="636">
                  <c:v>271</c:v>
                </c:pt>
                <c:pt idx="637">
                  <c:v>438</c:v>
                </c:pt>
                <c:pt idx="638">
                  <c:v>20</c:v>
                </c:pt>
                <c:pt idx="639">
                  <c:v>1432</c:v>
                </c:pt>
                <c:pt idx="640">
                  <c:v>636</c:v>
                </c:pt>
                <c:pt idx="641">
                  <c:v>556</c:v>
                </c:pt>
                <c:pt idx="642">
                  <c:v>996</c:v>
                </c:pt>
                <c:pt idx="643">
                  <c:v>731</c:v>
                </c:pt>
                <c:pt idx="644">
                  <c:v>453</c:v>
                </c:pt>
                <c:pt idx="645">
                  <c:v>63</c:v>
                </c:pt>
                <c:pt idx="646">
                  <c:v>1269</c:v>
                </c:pt>
                <c:pt idx="647">
                  <c:v>894</c:v>
                </c:pt>
                <c:pt idx="648">
                  <c:v>277</c:v>
                </c:pt>
                <c:pt idx="649">
                  <c:v>621</c:v>
                </c:pt>
                <c:pt idx="650">
                  <c:v>221</c:v>
                </c:pt>
                <c:pt idx="651">
                  <c:v>511</c:v>
                </c:pt>
                <c:pt idx="652">
                  <c:v>139</c:v>
                </c:pt>
                <c:pt idx="653">
                  <c:v>65</c:v>
                </c:pt>
                <c:pt idx="654">
                  <c:v>884</c:v>
                </c:pt>
                <c:pt idx="655">
                  <c:v>1031</c:v>
                </c:pt>
                <c:pt idx="656">
                  <c:v>529</c:v>
                </c:pt>
                <c:pt idx="657">
                  <c:v>495</c:v>
                </c:pt>
                <c:pt idx="658">
                  <c:v>84</c:v>
                </c:pt>
                <c:pt idx="659">
                  <c:v>977</c:v>
                </c:pt>
                <c:pt idx="660">
                  <c:v>4245</c:v>
                </c:pt>
                <c:pt idx="661">
                  <c:v>97</c:v>
                </c:pt>
                <c:pt idx="662">
                  <c:v>1056</c:v>
                </c:pt>
                <c:pt idx="663">
                  <c:v>167</c:v>
                </c:pt>
                <c:pt idx="664">
                  <c:v>562</c:v>
                </c:pt>
                <c:pt idx="665">
                  <c:v>978</c:v>
                </c:pt>
                <c:pt idx="666">
                  <c:v>1189</c:v>
                </c:pt>
                <c:pt idx="667">
                  <c:v>491</c:v>
                </c:pt>
                <c:pt idx="668">
                  <c:v>373</c:v>
                </c:pt>
                <c:pt idx="669">
                  <c:v>1610</c:v>
                </c:pt>
                <c:pt idx="670">
                  <c:v>69</c:v>
                </c:pt>
                <c:pt idx="671">
                  <c:v>573</c:v>
                </c:pt>
                <c:pt idx="672">
                  <c:v>726</c:v>
                </c:pt>
                <c:pt idx="673">
                  <c:v>1492</c:v>
                </c:pt>
                <c:pt idx="674">
                  <c:v>290</c:v>
                </c:pt>
                <c:pt idx="676">
                  <c:v>523</c:v>
                </c:pt>
                <c:pt idx="677">
                  <c:v>394</c:v>
                </c:pt>
                <c:pt idx="678">
                  <c:v>589</c:v>
                </c:pt>
                <c:pt idx="679">
                  <c:v>540</c:v>
                </c:pt>
                <c:pt idx="680">
                  <c:v>187</c:v>
                </c:pt>
                <c:pt idx="681">
                  <c:v>229</c:v>
                </c:pt>
                <c:pt idx="682">
                  <c:v>185</c:v>
                </c:pt>
                <c:pt idx="683">
                  <c:v>1776</c:v>
                </c:pt>
                <c:pt idx="684">
                  <c:v>520</c:v>
                </c:pt>
                <c:pt idx="685">
                  <c:v>1092</c:v>
                </c:pt>
                <c:pt idx="686">
                  <c:v>1292</c:v>
                </c:pt>
                <c:pt idx="687">
                  <c:v>265</c:v>
                </c:pt>
                <c:pt idx="688">
                  <c:v>729</c:v>
                </c:pt>
                <c:pt idx="690">
                  <c:v>79</c:v>
                </c:pt>
                <c:pt idx="691">
                  <c:v>889</c:v>
                </c:pt>
                <c:pt idx="692">
                  <c:v>426</c:v>
                </c:pt>
                <c:pt idx="693">
                  <c:v>1131</c:v>
                </c:pt>
                <c:pt idx="694">
                  <c:v>2114</c:v>
                </c:pt>
                <c:pt idx="695">
                  <c:v>489</c:v>
                </c:pt>
                <c:pt idx="696">
                  <c:v>171</c:v>
                </c:pt>
                <c:pt idx="697">
                  <c:v>851</c:v>
                </c:pt>
                <c:pt idx="698">
                  <c:v>558</c:v>
                </c:pt>
                <c:pt idx="699">
                  <c:v>1062</c:v>
                </c:pt>
                <c:pt idx="700">
                  <c:v>815</c:v>
                </c:pt>
                <c:pt idx="701">
                  <c:v>35</c:v>
                </c:pt>
                <c:pt idx="702">
                  <c:v>287</c:v>
                </c:pt>
                <c:pt idx="703">
                  <c:v>704</c:v>
                </c:pt>
                <c:pt idx="704">
                  <c:v>1631</c:v>
                </c:pt>
                <c:pt idx="705">
                  <c:v>25</c:v>
                </c:pt>
                <c:pt idx="706">
                  <c:v>36</c:v>
                </c:pt>
                <c:pt idx="707">
                  <c:v>1168</c:v>
                </c:pt>
                <c:pt idx="708">
                  <c:v>133</c:v>
                </c:pt>
                <c:pt idx="709">
                  <c:v>904</c:v>
                </c:pt>
                <c:pt idx="710">
                  <c:v>700</c:v>
                </c:pt>
                <c:pt idx="711">
                  <c:v>115</c:v>
                </c:pt>
                <c:pt idx="712">
                  <c:v>493</c:v>
                </c:pt>
                <c:pt idx="713">
                  <c:v>720</c:v>
                </c:pt>
                <c:pt idx="714">
                  <c:v>709</c:v>
                </c:pt>
                <c:pt idx="715">
                  <c:v>94</c:v>
                </c:pt>
                <c:pt idx="716">
                  <c:v>149</c:v>
                </c:pt>
                <c:pt idx="717">
                  <c:v>1120</c:v>
                </c:pt>
                <c:pt idx="718">
                  <c:v>721</c:v>
                </c:pt>
                <c:pt idx="719">
                  <c:v>224</c:v>
                </c:pt>
                <c:pt idx="720">
                  <c:v>1387</c:v>
                </c:pt>
                <c:pt idx="721">
                  <c:v>295</c:v>
                </c:pt>
                <c:pt idx="722">
                  <c:v>688</c:v>
                </c:pt>
                <c:pt idx="723">
                  <c:v>655</c:v>
                </c:pt>
                <c:pt idx="724">
                  <c:v>592</c:v>
                </c:pt>
                <c:pt idx="725">
                  <c:v>342</c:v>
                </c:pt>
                <c:pt idx="726">
                  <c:v>221</c:v>
                </c:pt>
                <c:pt idx="727">
                  <c:v>1275</c:v>
                </c:pt>
                <c:pt idx="728">
                  <c:v>456</c:v>
                </c:pt>
                <c:pt idx="729">
                  <c:v>4245</c:v>
                </c:pt>
                <c:pt idx="730">
                  <c:v>273</c:v>
                </c:pt>
                <c:pt idx="731">
                  <c:v>576</c:v>
                </c:pt>
                <c:pt idx="732">
                  <c:v>1700</c:v>
                </c:pt>
                <c:pt idx="733">
                  <c:v>280</c:v>
                </c:pt>
                <c:pt idx="734">
                  <c:v>950</c:v>
                </c:pt>
                <c:pt idx="735">
                  <c:v>523</c:v>
                </c:pt>
                <c:pt idx="736">
                  <c:v>300</c:v>
                </c:pt>
                <c:pt idx="737">
                  <c:v>1258</c:v>
                </c:pt>
                <c:pt idx="738">
                  <c:v>602</c:v>
                </c:pt>
                <c:pt idx="739">
                  <c:v>1667</c:v>
                </c:pt>
                <c:pt idx="740">
                  <c:v>1320</c:v>
                </c:pt>
                <c:pt idx="741">
                  <c:v>1024</c:v>
                </c:pt>
                <c:pt idx="742">
                  <c:v>155</c:v>
                </c:pt>
                <c:pt idx="743">
                  <c:v>201</c:v>
                </c:pt>
                <c:pt idx="744">
                  <c:v>703</c:v>
                </c:pt>
                <c:pt idx="745">
                  <c:v>1633</c:v>
                </c:pt>
                <c:pt idx="746">
                  <c:v>1242</c:v>
                </c:pt>
                <c:pt idx="747">
                  <c:v>176</c:v>
                </c:pt>
                <c:pt idx="748">
                  <c:v>407</c:v>
                </c:pt>
                <c:pt idx="749">
                  <c:v>624</c:v>
                </c:pt>
                <c:pt idx="750">
                  <c:v>921</c:v>
                </c:pt>
                <c:pt idx="751">
                  <c:v>1593</c:v>
                </c:pt>
                <c:pt idx="752">
                  <c:v>467</c:v>
                </c:pt>
                <c:pt idx="753">
                  <c:v>187</c:v>
                </c:pt>
                <c:pt idx="754">
                  <c:v>1478</c:v>
                </c:pt>
                <c:pt idx="755">
                  <c:v>369</c:v>
                </c:pt>
                <c:pt idx="756">
                  <c:v>1244</c:v>
                </c:pt>
                <c:pt idx="757">
                  <c:v>929</c:v>
                </c:pt>
                <c:pt idx="758">
                  <c:v>450</c:v>
                </c:pt>
                <c:pt idx="759">
                  <c:v>373</c:v>
                </c:pt>
                <c:pt idx="760">
                  <c:v>250</c:v>
                </c:pt>
                <c:pt idx="761">
                  <c:v>1019</c:v>
                </c:pt>
                <c:pt idx="762">
                  <c:v>1007</c:v>
                </c:pt>
                <c:pt idx="763">
                  <c:v>918</c:v>
                </c:pt>
                <c:pt idx="764">
                  <c:v>1160</c:v>
                </c:pt>
                <c:pt idx="765">
                  <c:v>38</c:v>
                </c:pt>
                <c:pt idx="766">
                  <c:v>1215</c:v>
                </c:pt>
                <c:pt idx="767">
                  <c:v>617</c:v>
                </c:pt>
                <c:pt idx="768">
                  <c:v>1271</c:v>
                </c:pt>
                <c:pt idx="769">
                  <c:v>967</c:v>
                </c:pt>
                <c:pt idx="770">
                  <c:v>277</c:v>
                </c:pt>
                <c:pt idx="771">
                  <c:v>1140</c:v>
                </c:pt>
                <c:pt idx="772">
                  <c:v>417</c:v>
                </c:pt>
                <c:pt idx="773">
                  <c:v>262</c:v>
                </c:pt>
                <c:pt idx="774">
                  <c:v>773</c:v>
                </c:pt>
                <c:pt idx="775">
                  <c:v>534</c:v>
                </c:pt>
                <c:pt idx="776">
                  <c:v>791</c:v>
                </c:pt>
                <c:pt idx="777">
                  <c:v>803</c:v>
                </c:pt>
                <c:pt idx="778">
                  <c:v>467</c:v>
                </c:pt>
                <c:pt idx="779">
                  <c:v>574</c:v>
                </c:pt>
                <c:pt idx="780">
                  <c:v>1166</c:v>
                </c:pt>
                <c:pt idx="781">
                  <c:v>321</c:v>
                </c:pt>
                <c:pt idx="782">
                  <c:v>1338</c:v>
                </c:pt>
                <c:pt idx="783">
                  <c:v>560</c:v>
                </c:pt>
                <c:pt idx="784">
                  <c:v>641</c:v>
                </c:pt>
                <c:pt idx="785">
                  <c:v>1633</c:v>
                </c:pt>
                <c:pt idx="786">
                  <c:v>572</c:v>
                </c:pt>
                <c:pt idx="787">
                  <c:v>603</c:v>
                </c:pt>
                <c:pt idx="788">
                  <c:v>1104</c:v>
                </c:pt>
                <c:pt idx="789">
                  <c:v>583</c:v>
                </c:pt>
                <c:pt idx="790">
                  <c:v>1825</c:v>
                </c:pt>
                <c:pt idx="791">
                  <c:v>1056</c:v>
                </c:pt>
                <c:pt idx="792">
                  <c:v>384</c:v>
                </c:pt>
                <c:pt idx="793">
                  <c:v>1604</c:v>
                </c:pt>
                <c:pt idx="794">
                  <c:v>366</c:v>
                </c:pt>
                <c:pt idx="795">
                  <c:v>1069</c:v>
                </c:pt>
                <c:pt idx="796">
                  <c:v>197</c:v>
                </c:pt>
                <c:pt idx="797">
                  <c:v>1713</c:v>
                </c:pt>
                <c:pt idx="799">
                  <c:v>1903</c:v>
                </c:pt>
                <c:pt idx="800">
                  <c:v>927</c:v>
                </c:pt>
                <c:pt idx="801">
                  <c:v>78</c:v>
                </c:pt>
                <c:pt idx="802">
                  <c:v>1048</c:v>
                </c:pt>
                <c:pt idx="803">
                  <c:v>481</c:v>
                </c:pt>
                <c:pt idx="804">
                  <c:v>620</c:v>
                </c:pt>
                <c:pt idx="805">
                  <c:v>2607</c:v>
                </c:pt>
                <c:pt idx="806">
                  <c:v>232</c:v>
                </c:pt>
                <c:pt idx="807">
                  <c:v>1026</c:v>
                </c:pt>
                <c:pt idx="809">
                  <c:v>644</c:v>
                </c:pt>
                <c:pt idx="810">
                  <c:v>388</c:v>
                </c:pt>
                <c:pt idx="811">
                  <c:v>1059</c:v>
                </c:pt>
                <c:pt idx="812">
                  <c:v>801</c:v>
                </c:pt>
                <c:pt idx="813">
                  <c:v>1149</c:v>
                </c:pt>
                <c:pt idx="814">
                  <c:v>1702</c:v>
                </c:pt>
                <c:pt idx="815">
                  <c:v>1151</c:v>
                </c:pt>
                <c:pt idx="816">
                  <c:v>254</c:v>
                </c:pt>
                <c:pt idx="817">
                  <c:v>662</c:v>
                </c:pt>
                <c:pt idx="818">
                  <c:v>88</c:v>
                </c:pt>
                <c:pt idx="819">
                  <c:v>554</c:v>
                </c:pt>
                <c:pt idx="820">
                  <c:v>1807</c:v>
                </c:pt>
                <c:pt idx="821">
                  <c:v>617</c:v>
                </c:pt>
                <c:pt idx="822">
                  <c:v>1095</c:v>
                </c:pt>
                <c:pt idx="823">
                  <c:v>114</c:v>
                </c:pt>
                <c:pt idx="824">
                  <c:v>927</c:v>
                </c:pt>
                <c:pt idx="825">
                  <c:v>20</c:v>
                </c:pt>
                <c:pt idx="826">
                  <c:v>317</c:v>
                </c:pt>
                <c:pt idx="827">
                  <c:v>744</c:v>
                </c:pt>
                <c:pt idx="828">
                  <c:v>1109</c:v>
                </c:pt>
                <c:pt idx="829">
                  <c:v>1348</c:v>
                </c:pt>
                <c:pt idx="830">
                  <c:v>170</c:v>
                </c:pt>
                <c:pt idx="831">
                  <c:v>1323</c:v>
                </c:pt>
                <c:pt idx="832">
                  <c:v>1069</c:v>
                </c:pt>
                <c:pt idx="833">
                  <c:v>1063</c:v>
                </c:pt>
                <c:pt idx="834">
                  <c:v>1147</c:v>
                </c:pt>
                <c:pt idx="835">
                  <c:v>448</c:v>
                </c:pt>
                <c:pt idx="836">
                  <c:v>47</c:v>
                </c:pt>
                <c:pt idx="837">
                  <c:v>1137</c:v>
                </c:pt>
                <c:pt idx="838">
                  <c:v>1258</c:v>
                </c:pt>
                <c:pt idx="839">
                  <c:v>295</c:v>
                </c:pt>
                <c:pt idx="840">
                  <c:v>787</c:v>
                </c:pt>
                <c:pt idx="841">
                  <c:v>1218</c:v>
                </c:pt>
                <c:pt idx="842">
                  <c:v>332</c:v>
                </c:pt>
                <c:pt idx="843">
                  <c:v>836</c:v>
                </c:pt>
                <c:pt idx="844">
                  <c:v>54</c:v>
                </c:pt>
                <c:pt idx="845">
                  <c:v>843</c:v>
                </c:pt>
                <c:pt idx="846">
                  <c:v>567</c:v>
                </c:pt>
                <c:pt idx="847">
                  <c:v>2493</c:v>
                </c:pt>
                <c:pt idx="848">
                  <c:v>186</c:v>
                </c:pt>
                <c:pt idx="849">
                  <c:v>744</c:v>
                </c:pt>
                <c:pt idx="851">
                  <c:v>1731</c:v>
                </c:pt>
                <c:pt idx="852">
                  <c:v>1221</c:v>
                </c:pt>
                <c:pt idx="853">
                  <c:v>1264</c:v>
                </c:pt>
                <c:pt idx="854">
                  <c:v>56</c:v>
                </c:pt>
                <c:pt idx="855">
                  <c:v>1323</c:v>
                </c:pt>
                <c:pt idx="856">
                  <c:v>1245</c:v>
                </c:pt>
                <c:pt idx="857">
                  <c:v>860</c:v>
                </c:pt>
                <c:pt idx="858">
                  <c:v>1287</c:v>
                </c:pt>
                <c:pt idx="859">
                  <c:v>717</c:v>
                </c:pt>
                <c:pt idx="860">
                  <c:v>157</c:v>
                </c:pt>
                <c:pt idx="861">
                  <c:v>569</c:v>
                </c:pt>
                <c:pt idx="862">
                  <c:v>1040</c:v>
                </c:pt>
                <c:pt idx="863">
                  <c:v>469</c:v>
                </c:pt>
                <c:pt idx="864">
                  <c:v>571</c:v>
                </c:pt>
                <c:pt idx="865">
                  <c:v>225</c:v>
                </c:pt>
                <c:pt idx="866">
                  <c:v>1201</c:v>
                </c:pt>
                <c:pt idx="867">
                  <c:v>817</c:v>
                </c:pt>
                <c:pt idx="868">
                  <c:v>1405</c:v>
                </c:pt>
                <c:pt idx="869">
                  <c:v>621</c:v>
                </c:pt>
                <c:pt idx="870">
                  <c:v>459</c:v>
                </c:pt>
                <c:pt idx="871">
                  <c:v>926</c:v>
                </c:pt>
                <c:pt idx="872">
                  <c:v>1498</c:v>
                </c:pt>
                <c:pt idx="873">
                  <c:v>164</c:v>
                </c:pt>
                <c:pt idx="874">
                  <c:v>173</c:v>
                </c:pt>
                <c:pt idx="875">
                  <c:v>1558</c:v>
                </c:pt>
                <c:pt idx="876">
                  <c:v>387</c:v>
                </c:pt>
                <c:pt idx="877">
                  <c:v>1121</c:v>
                </c:pt>
                <c:pt idx="878">
                  <c:v>293</c:v>
                </c:pt>
                <c:pt idx="879">
                  <c:v>305</c:v>
                </c:pt>
                <c:pt idx="880">
                  <c:v>751</c:v>
                </c:pt>
                <c:pt idx="881">
                  <c:v>771</c:v>
                </c:pt>
                <c:pt idx="882">
                  <c:v>1654</c:v>
                </c:pt>
                <c:pt idx="883">
                  <c:v>1500</c:v>
                </c:pt>
                <c:pt idx="884">
                  <c:v>1331</c:v>
                </c:pt>
                <c:pt idx="885">
                  <c:v>1174</c:v>
                </c:pt>
                <c:pt idx="886">
                  <c:v>1576</c:v>
                </c:pt>
                <c:pt idx="887">
                  <c:v>1166</c:v>
                </c:pt>
                <c:pt idx="888">
                  <c:v>1044</c:v>
                </c:pt>
                <c:pt idx="889">
                  <c:v>1590</c:v>
                </c:pt>
                <c:pt idx="890">
                  <c:v>651</c:v>
                </c:pt>
                <c:pt idx="891">
                  <c:v>389</c:v>
                </c:pt>
                <c:pt idx="892">
                  <c:v>1530</c:v>
                </c:pt>
                <c:pt idx="893">
                  <c:v>1360</c:v>
                </c:pt>
                <c:pt idx="894">
                  <c:v>832</c:v>
                </c:pt>
                <c:pt idx="895">
                  <c:v>2102</c:v>
                </c:pt>
                <c:pt idx="896">
                  <c:v>385</c:v>
                </c:pt>
                <c:pt idx="897">
                  <c:v>1847</c:v>
                </c:pt>
                <c:pt idx="898">
                  <c:v>651</c:v>
                </c:pt>
                <c:pt idx="899">
                  <c:v>960</c:v>
                </c:pt>
                <c:pt idx="900">
                  <c:v>429</c:v>
                </c:pt>
                <c:pt idx="901">
                  <c:v>801</c:v>
                </c:pt>
                <c:pt idx="902">
                  <c:v>133</c:v>
                </c:pt>
                <c:pt idx="903">
                  <c:v>246</c:v>
                </c:pt>
                <c:pt idx="904">
                  <c:v>1305</c:v>
                </c:pt>
                <c:pt idx="905">
                  <c:v>424</c:v>
                </c:pt>
                <c:pt idx="906">
                  <c:v>512</c:v>
                </c:pt>
                <c:pt idx="907">
                  <c:v>770</c:v>
                </c:pt>
                <c:pt idx="908">
                  <c:v>1446</c:v>
                </c:pt>
                <c:pt idx="909">
                  <c:v>476</c:v>
                </c:pt>
                <c:pt idx="910">
                  <c:v>978</c:v>
                </c:pt>
                <c:pt idx="911">
                  <c:v>1445</c:v>
                </c:pt>
                <c:pt idx="912">
                  <c:v>690</c:v>
                </c:pt>
                <c:pt idx="913">
                  <c:v>562</c:v>
                </c:pt>
                <c:pt idx="914">
                  <c:v>1528</c:v>
                </c:pt>
                <c:pt idx="915">
                  <c:v>988</c:v>
                </c:pt>
                <c:pt idx="916">
                  <c:v>960</c:v>
                </c:pt>
                <c:pt idx="917">
                  <c:v>6459</c:v>
                </c:pt>
                <c:pt idx="918">
                  <c:v>620</c:v>
                </c:pt>
                <c:pt idx="919">
                  <c:v>1190</c:v>
                </c:pt>
                <c:pt idx="920">
                  <c:v>125</c:v>
                </c:pt>
                <c:pt idx="921">
                  <c:v>490</c:v>
                </c:pt>
                <c:pt idx="922">
                  <c:v>1394</c:v>
                </c:pt>
                <c:pt idx="923">
                  <c:v>519</c:v>
                </c:pt>
                <c:pt idx="924">
                  <c:v>538</c:v>
                </c:pt>
                <c:pt idx="925">
                  <c:v>2711</c:v>
                </c:pt>
                <c:pt idx="926">
                  <c:v>555</c:v>
                </c:pt>
                <c:pt idx="927">
                  <c:v>526</c:v>
                </c:pt>
                <c:pt idx="928">
                  <c:v>517</c:v>
                </c:pt>
                <c:pt idx="929">
                  <c:v>306</c:v>
                </c:pt>
                <c:pt idx="930">
                  <c:v>1064</c:v>
                </c:pt>
                <c:pt idx="931">
                  <c:v>1089</c:v>
                </c:pt>
                <c:pt idx="932">
                  <c:v>1401</c:v>
                </c:pt>
                <c:pt idx="933">
                  <c:v>1378</c:v>
                </c:pt>
                <c:pt idx="934">
                  <c:v>746</c:v>
                </c:pt>
                <c:pt idx="935">
                  <c:v>1762</c:v>
                </c:pt>
                <c:pt idx="936">
                  <c:v>1536</c:v>
                </c:pt>
                <c:pt idx="937">
                  <c:v>1589</c:v>
                </c:pt>
                <c:pt idx="938">
                  <c:v>83</c:v>
                </c:pt>
                <c:pt idx="939">
                  <c:v>260</c:v>
                </c:pt>
                <c:pt idx="940">
                  <c:v>221</c:v>
                </c:pt>
                <c:pt idx="941">
                  <c:v>26</c:v>
                </c:pt>
                <c:pt idx="942">
                  <c:v>882</c:v>
                </c:pt>
                <c:pt idx="943">
                  <c:v>102</c:v>
                </c:pt>
                <c:pt idx="944">
                  <c:v>1286</c:v>
                </c:pt>
                <c:pt idx="945">
                  <c:v>125</c:v>
                </c:pt>
                <c:pt idx="946">
                  <c:v>2292</c:v>
                </c:pt>
                <c:pt idx="947">
                  <c:v>663</c:v>
                </c:pt>
                <c:pt idx="948">
                  <c:v>790</c:v>
                </c:pt>
                <c:pt idx="949">
                  <c:v>1428</c:v>
                </c:pt>
                <c:pt idx="950">
                  <c:v>724</c:v>
                </c:pt>
                <c:pt idx="951">
                  <c:v>951</c:v>
                </c:pt>
                <c:pt idx="952">
                  <c:v>1562</c:v>
                </c:pt>
                <c:pt idx="953">
                  <c:v>1087</c:v>
                </c:pt>
                <c:pt idx="954">
                  <c:v>1040</c:v>
                </c:pt>
                <c:pt idx="955">
                  <c:v>959</c:v>
                </c:pt>
                <c:pt idx="957">
                  <c:v>1905</c:v>
                </c:pt>
                <c:pt idx="958">
                  <c:v>819</c:v>
                </c:pt>
                <c:pt idx="959">
                  <c:v>3705</c:v>
                </c:pt>
                <c:pt idx="960">
                  <c:v>140</c:v>
                </c:pt>
                <c:pt idx="961">
                  <c:v>752</c:v>
                </c:pt>
                <c:pt idx="962">
                  <c:v>1485</c:v>
                </c:pt>
                <c:pt idx="963">
                  <c:v>949</c:v>
                </c:pt>
                <c:pt idx="964">
                  <c:v>304</c:v>
                </c:pt>
                <c:pt idx="965">
                  <c:v>1506</c:v>
                </c:pt>
                <c:pt idx="966">
                  <c:v>1250</c:v>
                </c:pt>
                <c:pt idx="967">
                  <c:v>1704</c:v>
                </c:pt>
                <c:pt idx="968">
                  <c:v>836</c:v>
                </c:pt>
                <c:pt idx="969">
                  <c:v>1930</c:v>
                </c:pt>
                <c:pt idx="970">
                  <c:v>1122</c:v>
                </c:pt>
                <c:pt idx="971">
                  <c:v>60</c:v>
                </c:pt>
                <c:pt idx="972">
                  <c:v>1634</c:v>
                </c:pt>
                <c:pt idx="973">
                  <c:v>638</c:v>
                </c:pt>
                <c:pt idx="974">
                  <c:v>939</c:v>
                </c:pt>
                <c:pt idx="975">
                  <c:v>1178</c:v>
                </c:pt>
                <c:pt idx="977">
                  <c:v>670</c:v>
                </c:pt>
                <c:pt idx="979">
                  <c:v>1308</c:v>
                </c:pt>
                <c:pt idx="980">
                  <c:v>378</c:v>
                </c:pt>
                <c:pt idx="981">
                  <c:v>1486</c:v>
                </c:pt>
                <c:pt idx="982">
                  <c:v>1466</c:v>
                </c:pt>
                <c:pt idx="983">
                  <c:v>1177</c:v>
                </c:pt>
                <c:pt idx="984">
                  <c:v>533</c:v>
                </c:pt>
                <c:pt idx="986">
                  <c:v>2235</c:v>
                </c:pt>
                <c:pt idx="987">
                  <c:v>1672</c:v>
                </c:pt>
                <c:pt idx="988">
                  <c:v>478</c:v>
                </c:pt>
                <c:pt idx="990">
                  <c:v>396</c:v>
                </c:pt>
                <c:pt idx="991">
                  <c:v>467</c:v>
                </c:pt>
                <c:pt idx="992">
                  <c:v>1007</c:v>
                </c:pt>
                <c:pt idx="993">
                  <c:v>80</c:v>
                </c:pt>
                <c:pt idx="994">
                  <c:v>385</c:v>
                </c:pt>
                <c:pt idx="995">
                  <c:v>9</c:v>
                </c:pt>
                <c:pt idx="996">
                  <c:v>42</c:v>
                </c:pt>
                <c:pt idx="997">
                  <c:v>1406</c:v>
                </c:pt>
                <c:pt idx="998">
                  <c:v>991</c:v>
                </c:pt>
                <c:pt idx="999">
                  <c:v>1884</c:v>
                </c:pt>
                <c:pt idx="1000">
                  <c:v>151</c:v>
                </c:pt>
                <c:pt idx="1001">
                  <c:v>337</c:v>
                </c:pt>
                <c:pt idx="1002">
                  <c:v>616</c:v>
                </c:pt>
                <c:pt idx="1003">
                  <c:v>522</c:v>
                </c:pt>
                <c:pt idx="1004">
                  <c:v>437</c:v>
                </c:pt>
                <c:pt idx="1005">
                  <c:v>851</c:v>
                </c:pt>
                <c:pt idx="1006">
                  <c:v>818</c:v>
                </c:pt>
                <c:pt idx="1007">
                  <c:v>361</c:v>
                </c:pt>
                <c:pt idx="1008">
                  <c:v>144</c:v>
                </c:pt>
                <c:pt idx="1009">
                  <c:v>508</c:v>
                </c:pt>
                <c:pt idx="1010">
                  <c:v>505</c:v>
                </c:pt>
                <c:pt idx="1011">
                  <c:v>216</c:v>
                </c:pt>
                <c:pt idx="1012">
                  <c:v>2012</c:v>
                </c:pt>
                <c:pt idx="1014">
                  <c:v>1167</c:v>
                </c:pt>
                <c:pt idx="1015">
                  <c:v>1070</c:v>
                </c:pt>
                <c:pt idx="1016">
                  <c:v>664</c:v>
                </c:pt>
                <c:pt idx="1017">
                  <c:v>674</c:v>
                </c:pt>
                <c:pt idx="1018">
                  <c:v>697</c:v>
                </c:pt>
                <c:pt idx="1019">
                  <c:v>874</c:v>
                </c:pt>
                <c:pt idx="1020">
                  <c:v>1419</c:v>
                </c:pt>
                <c:pt idx="1021">
                  <c:v>787</c:v>
                </c:pt>
                <c:pt idx="1022">
                  <c:v>932</c:v>
                </c:pt>
                <c:pt idx="1023">
                  <c:v>103</c:v>
                </c:pt>
                <c:pt idx="1025">
                  <c:v>1028</c:v>
                </c:pt>
                <c:pt idx="1026">
                  <c:v>234</c:v>
                </c:pt>
                <c:pt idx="1027">
                  <c:v>729</c:v>
                </c:pt>
                <c:pt idx="1028">
                  <c:v>706</c:v>
                </c:pt>
                <c:pt idx="1029">
                  <c:v>1412</c:v>
                </c:pt>
                <c:pt idx="1030">
                  <c:v>722</c:v>
                </c:pt>
                <c:pt idx="1031">
                  <c:v>180</c:v>
                </c:pt>
                <c:pt idx="1032">
                  <c:v>1101</c:v>
                </c:pt>
                <c:pt idx="1033">
                  <c:v>550</c:v>
                </c:pt>
                <c:pt idx="1034">
                  <c:v>627</c:v>
                </c:pt>
                <c:pt idx="1035">
                  <c:v>1353</c:v>
                </c:pt>
                <c:pt idx="1036">
                  <c:v>752</c:v>
                </c:pt>
                <c:pt idx="1037">
                  <c:v>57</c:v>
                </c:pt>
                <c:pt idx="1038">
                  <c:v>314</c:v>
                </c:pt>
                <c:pt idx="1039">
                  <c:v>1132</c:v>
                </c:pt>
                <c:pt idx="1040">
                  <c:v>371</c:v>
                </c:pt>
                <c:pt idx="1041">
                  <c:v>433</c:v>
                </c:pt>
                <c:pt idx="1042">
                  <c:v>240</c:v>
                </c:pt>
                <c:pt idx="1043">
                  <c:v>434</c:v>
                </c:pt>
                <c:pt idx="1044">
                  <c:v>1899</c:v>
                </c:pt>
                <c:pt idx="1045">
                  <c:v>601</c:v>
                </c:pt>
                <c:pt idx="1046">
                  <c:v>113</c:v>
                </c:pt>
                <c:pt idx="1047">
                  <c:v>1089</c:v>
                </c:pt>
                <c:pt idx="1048">
                  <c:v>2174</c:v>
                </c:pt>
                <c:pt idx="1049">
                  <c:v>55</c:v>
                </c:pt>
                <c:pt idx="1050">
                  <c:v>170</c:v>
                </c:pt>
                <c:pt idx="1051">
                  <c:v>1915</c:v>
                </c:pt>
                <c:pt idx="1052">
                  <c:v>50</c:v>
                </c:pt>
                <c:pt idx="1053">
                  <c:v>536</c:v>
                </c:pt>
                <c:pt idx="1054">
                  <c:v>1186</c:v>
                </c:pt>
                <c:pt idx="1055">
                  <c:v>522</c:v>
                </c:pt>
                <c:pt idx="1056">
                  <c:v>141</c:v>
                </c:pt>
                <c:pt idx="1057">
                  <c:v>1314</c:v>
                </c:pt>
                <c:pt idx="1058">
                  <c:v>1283</c:v>
                </c:pt>
                <c:pt idx="1059">
                  <c:v>1941</c:v>
                </c:pt>
                <c:pt idx="1060">
                  <c:v>373</c:v>
                </c:pt>
                <c:pt idx="1061">
                  <c:v>2263</c:v>
                </c:pt>
                <c:pt idx="1063">
                  <c:v>827</c:v>
                </c:pt>
                <c:pt idx="1065">
                  <c:v>44</c:v>
                </c:pt>
                <c:pt idx="1066">
                  <c:v>3303</c:v>
                </c:pt>
                <c:pt idx="1067">
                  <c:v>1822</c:v>
                </c:pt>
                <c:pt idx="1068">
                  <c:v>849</c:v>
                </c:pt>
                <c:pt idx="1069">
                  <c:v>224</c:v>
                </c:pt>
                <c:pt idx="1070">
                  <c:v>910</c:v>
                </c:pt>
                <c:pt idx="1071">
                  <c:v>425</c:v>
                </c:pt>
                <c:pt idx="1072">
                  <c:v>35</c:v>
                </c:pt>
                <c:pt idx="1073">
                  <c:v>689</c:v>
                </c:pt>
                <c:pt idx="1074">
                  <c:v>1007</c:v>
                </c:pt>
                <c:pt idx="1075">
                  <c:v>1077</c:v>
                </c:pt>
                <c:pt idx="1076">
                  <c:v>1197</c:v>
                </c:pt>
                <c:pt idx="1077">
                  <c:v>949</c:v>
                </c:pt>
                <c:pt idx="1078">
                  <c:v>518</c:v>
                </c:pt>
                <c:pt idx="1079">
                  <c:v>215</c:v>
                </c:pt>
                <c:pt idx="1080">
                  <c:v>124</c:v>
                </c:pt>
                <c:pt idx="1081">
                  <c:v>468</c:v>
                </c:pt>
                <c:pt idx="1082">
                  <c:v>480</c:v>
                </c:pt>
                <c:pt idx="1083">
                  <c:v>580</c:v>
                </c:pt>
                <c:pt idx="1084">
                  <c:v>2487</c:v>
                </c:pt>
                <c:pt idx="1085">
                  <c:v>1218</c:v>
                </c:pt>
                <c:pt idx="1086">
                  <c:v>544</c:v>
                </c:pt>
                <c:pt idx="1087">
                  <c:v>360</c:v>
                </c:pt>
                <c:pt idx="1088">
                  <c:v>1579</c:v>
                </c:pt>
                <c:pt idx="1089">
                  <c:v>960</c:v>
                </c:pt>
                <c:pt idx="1091">
                  <c:v>1567</c:v>
                </c:pt>
                <c:pt idx="1092">
                  <c:v>299</c:v>
                </c:pt>
                <c:pt idx="1093">
                  <c:v>1657</c:v>
                </c:pt>
                <c:pt idx="1094">
                  <c:v>1351</c:v>
                </c:pt>
                <c:pt idx="1095">
                  <c:v>1400</c:v>
                </c:pt>
                <c:pt idx="1096">
                  <c:v>2886</c:v>
                </c:pt>
                <c:pt idx="1097">
                  <c:v>292</c:v>
                </c:pt>
                <c:pt idx="1098">
                  <c:v>744</c:v>
                </c:pt>
                <c:pt idx="1099">
                  <c:v>1442</c:v>
                </c:pt>
                <c:pt idx="1100">
                  <c:v>594</c:v>
                </c:pt>
                <c:pt idx="1101">
                  <c:v>75</c:v>
                </c:pt>
                <c:pt idx="1102">
                  <c:v>1368</c:v>
                </c:pt>
                <c:pt idx="1103">
                  <c:v>1182</c:v>
                </c:pt>
                <c:pt idx="1104">
                  <c:v>606</c:v>
                </c:pt>
                <c:pt idx="1105">
                  <c:v>11268</c:v>
                </c:pt>
                <c:pt idx="1106">
                  <c:v>414</c:v>
                </c:pt>
                <c:pt idx="1107">
                  <c:v>627</c:v>
                </c:pt>
                <c:pt idx="1108">
                  <c:v>57</c:v>
                </c:pt>
                <c:pt idx="1109">
                  <c:v>2075</c:v>
                </c:pt>
                <c:pt idx="1110">
                  <c:v>1700</c:v>
                </c:pt>
                <c:pt idx="1111">
                  <c:v>842</c:v>
                </c:pt>
                <c:pt idx="1112">
                  <c:v>54</c:v>
                </c:pt>
                <c:pt idx="1113">
                  <c:v>991</c:v>
                </c:pt>
                <c:pt idx="1114">
                  <c:v>78</c:v>
                </c:pt>
                <c:pt idx="1115">
                  <c:v>1495</c:v>
                </c:pt>
                <c:pt idx="1116">
                  <c:v>647</c:v>
                </c:pt>
                <c:pt idx="1117">
                  <c:v>2538</c:v>
                </c:pt>
                <c:pt idx="1118">
                  <c:v>661</c:v>
                </c:pt>
                <c:pt idx="1119">
                  <c:v>886</c:v>
                </c:pt>
                <c:pt idx="1120">
                  <c:v>811</c:v>
                </c:pt>
                <c:pt idx="1121">
                  <c:v>420</c:v>
                </c:pt>
                <c:pt idx="1122">
                  <c:v>3465</c:v>
                </c:pt>
                <c:pt idx="1123">
                  <c:v>2068</c:v>
                </c:pt>
                <c:pt idx="1124">
                  <c:v>213</c:v>
                </c:pt>
                <c:pt idx="1125">
                  <c:v>619</c:v>
                </c:pt>
                <c:pt idx="1126">
                  <c:v>1530</c:v>
                </c:pt>
                <c:pt idx="1127">
                  <c:v>2125</c:v>
                </c:pt>
                <c:pt idx="1128">
                  <c:v>265</c:v>
                </c:pt>
                <c:pt idx="1129">
                  <c:v>1613</c:v>
                </c:pt>
                <c:pt idx="1130">
                  <c:v>4211</c:v>
                </c:pt>
                <c:pt idx="1131">
                  <c:v>762</c:v>
                </c:pt>
                <c:pt idx="1132">
                  <c:v>1156</c:v>
                </c:pt>
                <c:pt idx="1133">
                  <c:v>411</c:v>
                </c:pt>
                <c:pt idx="1134">
                  <c:v>1800</c:v>
                </c:pt>
                <c:pt idx="1135">
                  <c:v>226</c:v>
                </c:pt>
                <c:pt idx="1136">
                  <c:v>1433</c:v>
                </c:pt>
                <c:pt idx="1137">
                  <c:v>1738</c:v>
                </c:pt>
                <c:pt idx="1138">
                  <c:v>793</c:v>
                </c:pt>
                <c:pt idx="1139">
                  <c:v>1635</c:v>
                </c:pt>
                <c:pt idx="1140">
                  <c:v>614</c:v>
                </c:pt>
                <c:pt idx="1141">
                  <c:v>838</c:v>
                </c:pt>
                <c:pt idx="1142">
                  <c:v>2107</c:v>
                </c:pt>
                <c:pt idx="1143">
                  <c:v>403</c:v>
                </c:pt>
                <c:pt idx="1144">
                  <c:v>811</c:v>
                </c:pt>
                <c:pt idx="1145">
                  <c:v>4886</c:v>
                </c:pt>
                <c:pt idx="1146">
                  <c:v>306</c:v>
                </c:pt>
                <c:pt idx="1147">
                  <c:v>566</c:v>
                </c:pt>
                <c:pt idx="1148">
                  <c:v>888</c:v>
                </c:pt>
                <c:pt idx="1149">
                  <c:v>160</c:v>
                </c:pt>
                <c:pt idx="1150">
                  <c:v>1835</c:v>
                </c:pt>
                <c:pt idx="1151">
                  <c:v>2430</c:v>
                </c:pt>
                <c:pt idx="1152">
                  <c:v>107</c:v>
                </c:pt>
                <c:pt idx="1153">
                  <c:v>1372</c:v>
                </c:pt>
                <c:pt idx="1154">
                  <c:v>1192</c:v>
                </c:pt>
                <c:pt idx="1155">
                  <c:v>575</c:v>
                </c:pt>
                <c:pt idx="1156">
                  <c:v>1710</c:v>
                </c:pt>
                <c:pt idx="1158">
                  <c:v>990</c:v>
                </c:pt>
                <c:pt idx="1159">
                  <c:v>2306</c:v>
                </c:pt>
                <c:pt idx="1160">
                  <c:v>328</c:v>
                </c:pt>
                <c:pt idx="1161">
                  <c:v>227</c:v>
                </c:pt>
                <c:pt idx="1162">
                  <c:v>276</c:v>
                </c:pt>
                <c:pt idx="1163">
                  <c:v>1498</c:v>
                </c:pt>
                <c:pt idx="1164">
                  <c:v>1650</c:v>
                </c:pt>
                <c:pt idx="1165">
                  <c:v>1091</c:v>
                </c:pt>
                <c:pt idx="1166">
                  <c:v>2184</c:v>
                </c:pt>
                <c:pt idx="1167">
                  <c:v>150</c:v>
                </c:pt>
                <c:pt idx="1168">
                  <c:v>1084</c:v>
                </c:pt>
                <c:pt idx="1169">
                  <c:v>1111</c:v>
                </c:pt>
                <c:pt idx="1170">
                  <c:v>1557</c:v>
                </c:pt>
                <c:pt idx="1172">
                  <c:v>241</c:v>
                </c:pt>
                <c:pt idx="1173">
                  <c:v>284</c:v>
                </c:pt>
                <c:pt idx="1174">
                  <c:v>1509</c:v>
                </c:pt>
                <c:pt idx="1175">
                  <c:v>403</c:v>
                </c:pt>
                <c:pt idx="1176">
                  <c:v>597</c:v>
                </c:pt>
                <c:pt idx="1177">
                  <c:v>1500</c:v>
                </c:pt>
                <c:pt idx="1179">
                  <c:v>461</c:v>
                </c:pt>
                <c:pt idx="1180">
                  <c:v>174</c:v>
                </c:pt>
                <c:pt idx="1181">
                  <c:v>648</c:v>
                </c:pt>
                <c:pt idx="1182">
                  <c:v>944</c:v>
                </c:pt>
                <c:pt idx="1183">
                  <c:v>1841</c:v>
                </c:pt>
                <c:pt idx="1184">
                  <c:v>187</c:v>
                </c:pt>
                <c:pt idx="1185">
                  <c:v>1208</c:v>
                </c:pt>
                <c:pt idx="1186">
                  <c:v>861</c:v>
                </c:pt>
                <c:pt idx="1187">
                  <c:v>1807</c:v>
                </c:pt>
                <c:pt idx="1188">
                  <c:v>1262</c:v>
                </c:pt>
                <c:pt idx="1189">
                  <c:v>982</c:v>
                </c:pt>
                <c:pt idx="1190">
                  <c:v>234</c:v>
                </c:pt>
                <c:pt idx="1191">
                  <c:v>753</c:v>
                </c:pt>
                <c:pt idx="1192">
                  <c:v>1534</c:v>
                </c:pt>
                <c:pt idx="1193">
                  <c:v>1241</c:v>
                </c:pt>
                <c:pt idx="1194">
                  <c:v>840</c:v>
                </c:pt>
                <c:pt idx="1195">
                  <c:v>4571</c:v>
                </c:pt>
                <c:pt idx="1196">
                  <c:v>1800</c:v>
                </c:pt>
                <c:pt idx="1197">
                  <c:v>1604</c:v>
                </c:pt>
                <c:pt idx="1198">
                  <c:v>400</c:v>
                </c:pt>
                <c:pt idx="1199">
                  <c:v>362</c:v>
                </c:pt>
                <c:pt idx="1200">
                  <c:v>1127</c:v>
                </c:pt>
                <c:pt idx="1201">
                  <c:v>750</c:v>
                </c:pt>
                <c:pt idx="1202">
                  <c:v>446</c:v>
                </c:pt>
                <c:pt idx="1203">
                  <c:v>832</c:v>
                </c:pt>
                <c:pt idx="1204">
                  <c:v>309</c:v>
                </c:pt>
                <c:pt idx="1205">
                  <c:v>2216</c:v>
                </c:pt>
                <c:pt idx="1206">
                  <c:v>4656</c:v>
                </c:pt>
                <c:pt idx="1207">
                  <c:v>1439</c:v>
                </c:pt>
                <c:pt idx="1208">
                  <c:v>2081</c:v>
                </c:pt>
                <c:pt idx="1209">
                  <c:v>1773</c:v>
                </c:pt>
                <c:pt idx="1210">
                  <c:v>1467</c:v>
                </c:pt>
                <c:pt idx="1211">
                  <c:v>480</c:v>
                </c:pt>
                <c:pt idx="1212">
                  <c:v>442</c:v>
                </c:pt>
                <c:pt idx="1213">
                  <c:v>963</c:v>
                </c:pt>
                <c:pt idx="1214">
                  <c:v>1519</c:v>
                </c:pt>
                <c:pt idx="1215">
                  <c:v>541</c:v>
                </c:pt>
                <c:pt idx="1216">
                  <c:v>2305</c:v>
                </c:pt>
                <c:pt idx="1217">
                  <c:v>668</c:v>
                </c:pt>
                <c:pt idx="1218">
                  <c:v>846</c:v>
                </c:pt>
                <c:pt idx="1219">
                  <c:v>757</c:v>
                </c:pt>
                <c:pt idx="1220">
                  <c:v>1783</c:v>
                </c:pt>
                <c:pt idx="1221">
                  <c:v>3400</c:v>
                </c:pt>
                <c:pt idx="1222">
                  <c:v>1388</c:v>
                </c:pt>
                <c:pt idx="1223">
                  <c:v>1736</c:v>
                </c:pt>
                <c:pt idx="1224">
                  <c:v>1060</c:v>
                </c:pt>
                <c:pt idx="1225">
                  <c:v>957</c:v>
                </c:pt>
                <c:pt idx="1226">
                  <c:v>1160</c:v>
                </c:pt>
                <c:pt idx="1227">
                  <c:v>1336</c:v>
                </c:pt>
                <c:pt idx="1228">
                  <c:v>115</c:v>
                </c:pt>
                <c:pt idx="1229">
                  <c:v>1766</c:v>
                </c:pt>
                <c:pt idx="1230">
                  <c:v>596</c:v>
                </c:pt>
                <c:pt idx="1231">
                  <c:v>769</c:v>
                </c:pt>
                <c:pt idx="1232">
                  <c:v>1199</c:v>
                </c:pt>
                <c:pt idx="1233">
                  <c:v>21</c:v>
                </c:pt>
                <c:pt idx="1234">
                  <c:v>120</c:v>
                </c:pt>
                <c:pt idx="1235">
                  <c:v>223</c:v>
                </c:pt>
                <c:pt idx="1236">
                  <c:v>560</c:v>
                </c:pt>
                <c:pt idx="1237">
                  <c:v>1314</c:v>
                </c:pt>
                <c:pt idx="1238">
                  <c:v>1215</c:v>
                </c:pt>
                <c:pt idx="1239">
                  <c:v>1544</c:v>
                </c:pt>
                <c:pt idx="1240">
                  <c:v>1942</c:v>
                </c:pt>
                <c:pt idx="1241">
                  <c:v>11009</c:v>
                </c:pt>
                <c:pt idx="1242">
                  <c:v>2216</c:v>
                </c:pt>
                <c:pt idx="1243">
                  <c:v>3077</c:v>
                </c:pt>
                <c:pt idx="1244">
                  <c:v>1869</c:v>
                </c:pt>
                <c:pt idx="1245">
                  <c:v>1470</c:v>
                </c:pt>
                <c:pt idx="1246">
                  <c:v>1335</c:v>
                </c:pt>
                <c:pt idx="1247">
                  <c:v>621</c:v>
                </c:pt>
                <c:pt idx="1248">
                  <c:v>595</c:v>
                </c:pt>
                <c:pt idx="1249">
                  <c:v>1698</c:v>
                </c:pt>
                <c:pt idx="1250">
                  <c:v>3679</c:v>
                </c:pt>
                <c:pt idx="1251">
                  <c:v>766</c:v>
                </c:pt>
                <c:pt idx="1252">
                  <c:v>2672</c:v>
                </c:pt>
                <c:pt idx="1253">
                  <c:v>3118</c:v>
                </c:pt>
                <c:pt idx="1254">
                  <c:v>969</c:v>
                </c:pt>
                <c:pt idx="1255">
                  <c:v>986</c:v>
                </c:pt>
                <c:pt idx="1256">
                  <c:v>264</c:v>
                </c:pt>
                <c:pt idx="1257">
                  <c:v>30</c:v>
                </c:pt>
                <c:pt idx="1258">
                  <c:v>1187</c:v>
                </c:pt>
                <c:pt idx="1259">
                  <c:v>1863</c:v>
                </c:pt>
                <c:pt idx="1260">
                  <c:v>528</c:v>
                </c:pt>
                <c:pt idx="1261">
                  <c:v>70</c:v>
                </c:pt>
                <c:pt idx="1262">
                  <c:v>11268</c:v>
                </c:pt>
                <c:pt idx="1263">
                  <c:v>726</c:v>
                </c:pt>
                <c:pt idx="1264">
                  <c:v>490</c:v>
                </c:pt>
                <c:pt idx="1265">
                  <c:v>1940</c:v>
                </c:pt>
                <c:pt idx="1266">
                  <c:v>1193</c:v>
                </c:pt>
                <c:pt idx="1268">
                  <c:v>1152</c:v>
                </c:pt>
                <c:pt idx="1269">
                  <c:v>294</c:v>
                </c:pt>
                <c:pt idx="1270">
                  <c:v>502</c:v>
                </c:pt>
                <c:pt idx="1271">
                  <c:v>749</c:v>
                </c:pt>
                <c:pt idx="1272">
                  <c:v>1613</c:v>
                </c:pt>
                <c:pt idx="1273">
                  <c:v>1805</c:v>
                </c:pt>
                <c:pt idx="1274">
                  <c:v>281</c:v>
                </c:pt>
                <c:pt idx="1276">
                  <c:v>103</c:v>
                </c:pt>
                <c:pt idx="1277">
                  <c:v>719</c:v>
                </c:pt>
                <c:pt idx="1278">
                  <c:v>579</c:v>
                </c:pt>
                <c:pt idx="1279">
                  <c:v>1496</c:v>
                </c:pt>
                <c:pt idx="1280">
                  <c:v>3383</c:v>
                </c:pt>
                <c:pt idx="1281">
                  <c:v>777</c:v>
                </c:pt>
                <c:pt idx="1282">
                  <c:v>2366</c:v>
                </c:pt>
                <c:pt idx="1283">
                  <c:v>2077</c:v>
                </c:pt>
                <c:pt idx="1284">
                  <c:v>1230</c:v>
                </c:pt>
                <c:pt idx="1285">
                  <c:v>1885</c:v>
                </c:pt>
                <c:pt idx="1286">
                  <c:v>124</c:v>
                </c:pt>
                <c:pt idx="1287">
                  <c:v>924</c:v>
                </c:pt>
                <c:pt idx="1288">
                  <c:v>2203</c:v>
                </c:pt>
                <c:pt idx="1289">
                  <c:v>916</c:v>
                </c:pt>
                <c:pt idx="1291">
                  <c:v>1860</c:v>
                </c:pt>
                <c:pt idx="1292">
                  <c:v>2072</c:v>
                </c:pt>
                <c:pt idx="1293">
                  <c:v>266</c:v>
                </c:pt>
                <c:pt idx="1294">
                  <c:v>1531</c:v>
                </c:pt>
                <c:pt idx="1295">
                  <c:v>1690</c:v>
                </c:pt>
                <c:pt idx="1296">
                  <c:v>88</c:v>
                </c:pt>
                <c:pt idx="1297">
                  <c:v>1750</c:v>
                </c:pt>
                <c:pt idx="1298">
                  <c:v>972</c:v>
                </c:pt>
                <c:pt idx="1299">
                  <c:v>1137</c:v>
                </c:pt>
                <c:pt idx="1300">
                  <c:v>3676</c:v>
                </c:pt>
                <c:pt idx="1301">
                  <c:v>2943</c:v>
                </c:pt>
                <c:pt idx="1302">
                  <c:v>687</c:v>
                </c:pt>
                <c:pt idx="1304">
                  <c:v>1000</c:v>
                </c:pt>
                <c:pt idx="1305">
                  <c:v>2281</c:v>
                </c:pt>
                <c:pt idx="1306">
                  <c:v>143</c:v>
                </c:pt>
                <c:pt idx="1307">
                  <c:v>1103</c:v>
                </c:pt>
                <c:pt idx="1308">
                  <c:v>9</c:v>
                </c:pt>
                <c:pt idx="1309">
                  <c:v>1393</c:v>
                </c:pt>
                <c:pt idx="1310">
                  <c:v>1562</c:v>
                </c:pt>
                <c:pt idx="1311">
                  <c:v>2794</c:v>
                </c:pt>
                <c:pt idx="1312">
                  <c:v>1622</c:v>
                </c:pt>
                <c:pt idx="1313">
                  <c:v>3267</c:v>
                </c:pt>
                <c:pt idx="1314">
                  <c:v>480</c:v>
                </c:pt>
                <c:pt idx="1315">
                  <c:v>5000</c:v>
                </c:pt>
                <c:pt idx="1316">
                  <c:v>880</c:v>
                </c:pt>
                <c:pt idx="1317">
                  <c:v>254</c:v>
                </c:pt>
                <c:pt idx="1318">
                  <c:v>1815</c:v>
                </c:pt>
                <c:pt idx="1319">
                  <c:v>2084</c:v>
                </c:pt>
                <c:pt idx="1320">
                  <c:v>2609</c:v>
                </c:pt>
                <c:pt idx="1321">
                  <c:v>1107</c:v>
                </c:pt>
                <c:pt idx="1322">
                  <c:v>2304</c:v>
                </c:pt>
                <c:pt idx="1323">
                  <c:v>2942</c:v>
                </c:pt>
                <c:pt idx="1324">
                  <c:v>599</c:v>
                </c:pt>
                <c:pt idx="1325">
                  <c:v>1680</c:v>
                </c:pt>
                <c:pt idx="1326">
                  <c:v>88</c:v>
                </c:pt>
                <c:pt idx="1327">
                  <c:v>219</c:v>
                </c:pt>
                <c:pt idx="1328">
                  <c:v>5407</c:v>
                </c:pt>
                <c:pt idx="1329">
                  <c:v>1367</c:v>
                </c:pt>
                <c:pt idx="1330">
                  <c:v>237</c:v>
                </c:pt>
                <c:pt idx="1331">
                  <c:v>963</c:v>
                </c:pt>
                <c:pt idx="1332">
                  <c:v>115</c:v>
                </c:pt>
                <c:pt idx="1333">
                  <c:v>1803</c:v>
                </c:pt>
                <c:pt idx="1334">
                  <c:v>1532</c:v>
                </c:pt>
                <c:pt idx="1335">
                  <c:v>1976</c:v>
                </c:pt>
                <c:pt idx="1336">
                  <c:v>457</c:v>
                </c:pt>
                <c:pt idx="1337">
                  <c:v>2446</c:v>
                </c:pt>
                <c:pt idx="1338">
                  <c:v>169</c:v>
                </c:pt>
                <c:pt idx="1339">
                  <c:v>1249</c:v>
                </c:pt>
                <c:pt idx="1340">
                  <c:v>2139</c:v>
                </c:pt>
                <c:pt idx="1341">
                  <c:v>89</c:v>
                </c:pt>
                <c:pt idx="1342">
                  <c:v>609</c:v>
                </c:pt>
                <c:pt idx="1343">
                  <c:v>750</c:v>
                </c:pt>
                <c:pt idx="1344">
                  <c:v>1354</c:v>
                </c:pt>
                <c:pt idx="1345">
                  <c:v>2233</c:v>
                </c:pt>
                <c:pt idx="1346">
                  <c:v>2106</c:v>
                </c:pt>
                <c:pt idx="1347">
                  <c:v>2724</c:v>
                </c:pt>
                <c:pt idx="1348">
                  <c:v>1314</c:v>
                </c:pt>
                <c:pt idx="1349">
                  <c:v>102</c:v>
                </c:pt>
                <c:pt idx="1350">
                  <c:v>2431</c:v>
                </c:pt>
                <c:pt idx="1351">
                  <c:v>867</c:v>
                </c:pt>
                <c:pt idx="1352">
                  <c:v>294</c:v>
                </c:pt>
                <c:pt idx="1353">
                  <c:v>150</c:v>
                </c:pt>
                <c:pt idx="1354">
                  <c:v>700</c:v>
                </c:pt>
                <c:pt idx="1355">
                  <c:v>155</c:v>
                </c:pt>
                <c:pt idx="1356">
                  <c:v>569</c:v>
                </c:pt>
                <c:pt idx="1357">
                  <c:v>459</c:v>
                </c:pt>
                <c:pt idx="1358">
                  <c:v>2413</c:v>
                </c:pt>
                <c:pt idx="1359">
                  <c:v>1885</c:v>
                </c:pt>
                <c:pt idx="1360">
                  <c:v>63</c:v>
                </c:pt>
                <c:pt idx="1361">
                  <c:v>10298</c:v>
                </c:pt>
                <c:pt idx="1362">
                  <c:v>2189</c:v>
                </c:pt>
                <c:pt idx="1363">
                  <c:v>1648</c:v>
                </c:pt>
                <c:pt idx="1364">
                  <c:v>2122</c:v>
                </c:pt>
                <c:pt idx="1365">
                  <c:v>847</c:v>
                </c:pt>
                <c:pt idx="1366">
                  <c:v>4215</c:v>
                </c:pt>
                <c:pt idx="1367">
                  <c:v>2053</c:v>
                </c:pt>
                <c:pt idx="1368">
                  <c:v>1507</c:v>
                </c:pt>
                <c:pt idx="1369">
                  <c:v>513</c:v>
                </c:pt>
                <c:pt idx="1370">
                  <c:v>1380</c:v>
                </c:pt>
                <c:pt idx="1371">
                  <c:v>324</c:v>
                </c:pt>
                <c:pt idx="1372">
                  <c:v>2380</c:v>
                </c:pt>
                <c:pt idx="1373">
                  <c:v>197</c:v>
                </c:pt>
                <c:pt idx="1374">
                  <c:v>273</c:v>
                </c:pt>
                <c:pt idx="1375">
                  <c:v>2062</c:v>
                </c:pt>
                <c:pt idx="1376">
                  <c:v>100</c:v>
                </c:pt>
                <c:pt idx="1377">
                  <c:v>5468</c:v>
                </c:pt>
                <c:pt idx="1378">
                  <c:v>1250</c:v>
                </c:pt>
                <c:pt idx="1379">
                  <c:v>1771</c:v>
                </c:pt>
                <c:pt idx="1380">
                  <c:v>100</c:v>
                </c:pt>
                <c:pt idx="1381">
                  <c:v>1543</c:v>
                </c:pt>
                <c:pt idx="1382">
                  <c:v>1112</c:v>
                </c:pt>
                <c:pt idx="1383">
                  <c:v>801</c:v>
                </c:pt>
                <c:pt idx="1384">
                  <c:v>32</c:v>
                </c:pt>
                <c:pt idx="1385">
                  <c:v>1017</c:v>
                </c:pt>
                <c:pt idx="1386">
                  <c:v>2389</c:v>
                </c:pt>
                <c:pt idx="1387">
                  <c:v>860</c:v>
                </c:pt>
                <c:pt idx="1388">
                  <c:v>2771</c:v>
                </c:pt>
                <c:pt idx="1389">
                  <c:v>3847</c:v>
                </c:pt>
                <c:pt idx="1390">
                  <c:v>306</c:v>
                </c:pt>
                <c:pt idx="1391">
                  <c:v>2147</c:v>
                </c:pt>
                <c:pt idx="1392">
                  <c:v>1202</c:v>
                </c:pt>
                <c:pt idx="1393">
                  <c:v>1411</c:v>
                </c:pt>
                <c:pt idx="1394">
                  <c:v>1906</c:v>
                </c:pt>
                <c:pt idx="1395">
                  <c:v>3710</c:v>
                </c:pt>
                <c:pt idx="1396">
                  <c:v>211</c:v>
                </c:pt>
                <c:pt idx="1397">
                  <c:v>960</c:v>
                </c:pt>
                <c:pt idx="1398">
                  <c:v>566</c:v>
                </c:pt>
                <c:pt idx="1399">
                  <c:v>1772</c:v>
                </c:pt>
                <c:pt idx="1401">
                  <c:v>1246</c:v>
                </c:pt>
                <c:pt idx="1402">
                  <c:v>2241</c:v>
                </c:pt>
                <c:pt idx="1403">
                  <c:v>1265</c:v>
                </c:pt>
                <c:pt idx="1404">
                  <c:v>314</c:v>
                </c:pt>
                <c:pt idx="1405">
                  <c:v>237</c:v>
                </c:pt>
                <c:pt idx="1406">
                  <c:v>152</c:v>
                </c:pt>
                <c:pt idx="1407">
                  <c:v>64</c:v>
                </c:pt>
                <c:pt idx="1408">
                  <c:v>7025</c:v>
                </c:pt>
                <c:pt idx="1409">
                  <c:v>232</c:v>
                </c:pt>
                <c:pt idx="1410">
                  <c:v>113</c:v>
                </c:pt>
                <c:pt idx="1411">
                  <c:v>581</c:v>
                </c:pt>
                <c:pt idx="1412">
                  <c:v>17</c:v>
                </c:pt>
                <c:pt idx="1413">
                  <c:v>1330</c:v>
                </c:pt>
                <c:pt idx="1414">
                  <c:v>316</c:v>
                </c:pt>
                <c:pt idx="1415">
                  <c:v>1336</c:v>
                </c:pt>
                <c:pt idx="1416">
                  <c:v>60</c:v>
                </c:pt>
                <c:pt idx="1417">
                  <c:v>1432</c:v>
                </c:pt>
                <c:pt idx="1418">
                  <c:v>137</c:v>
                </c:pt>
                <c:pt idx="1419">
                  <c:v>1998</c:v>
                </c:pt>
                <c:pt idx="1420">
                  <c:v>369</c:v>
                </c:pt>
                <c:pt idx="1421">
                  <c:v>84</c:v>
                </c:pt>
                <c:pt idx="1422">
                  <c:v>638</c:v>
                </c:pt>
                <c:pt idx="1423">
                  <c:v>809</c:v>
                </c:pt>
                <c:pt idx="1424">
                  <c:v>42</c:v>
                </c:pt>
                <c:pt idx="1425">
                  <c:v>289</c:v>
                </c:pt>
                <c:pt idx="1426">
                  <c:v>199</c:v>
                </c:pt>
                <c:pt idx="1427">
                  <c:v>3354</c:v>
                </c:pt>
                <c:pt idx="1428">
                  <c:v>151</c:v>
                </c:pt>
                <c:pt idx="1429">
                  <c:v>114</c:v>
                </c:pt>
                <c:pt idx="1430">
                  <c:v>243</c:v>
                </c:pt>
                <c:pt idx="1432">
                  <c:v>2298</c:v>
                </c:pt>
                <c:pt idx="1433">
                  <c:v>26</c:v>
                </c:pt>
                <c:pt idx="1434">
                  <c:v>283</c:v>
                </c:pt>
                <c:pt idx="1435">
                  <c:v>721</c:v>
                </c:pt>
                <c:pt idx="1436">
                  <c:v>235</c:v>
                </c:pt>
                <c:pt idx="1437">
                  <c:v>817</c:v>
                </c:pt>
                <c:pt idx="1438">
                  <c:v>83</c:v>
                </c:pt>
                <c:pt idx="1439">
                  <c:v>1252</c:v>
                </c:pt>
                <c:pt idx="1440">
                  <c:v>1503</c:v>
                </c:pt>
                <c:pt idx="1441">
                  <c:v>4</c:v>
                </c:pt>
                <c:pt idx="1442">
                  <c:v>169</c:v>
                </c:pt>
                <c:pt idx="1443">
                  <c:v>343</c:v>
                </c:pt>
                <c:pt idx="1444">
                  <c:v>82</c:v>
                </c:pt>
                <c:pt idx="1445">
                  <c:v>263</c:v>
                </c:pt>
                <c:pt idx="1446">
                  <c:v>5</c:v>
                </c:pt>
                <c:pt idx="1447">
                  <c:v>106</c:v>
                </c:pt>
                <c:pt idx="1448">
                  <c:v>82</c:v>
                </c:pt>
                <c:pt idx="1449">
                  <c:v>520</c:v>
                </c:pt>
                <c:pt idx="1450">
                  <c:v>76</c:v>
                </c:pt>
                <c:pt idx="1451">
                  <c:v>226</c:v>
                </c:pt>
                <c:pt idx="1452">
                  <c:v>82</c:v>
                </c:pt>
                <c:pt idx="1453">
                  <c:v>1245</c:v>
                </c:pt>
                <c:pt idx="1454">
                  <c:v>1903</c:v>
                </c:pt>
                <c:pt idx="1455">
                  <c:v>68</c:v>
                </c:pt>
                <c:pt idx="1456">
                  <c:v>94</c:v>
                </c:pt>
                <c:pt idx="1457">
                  <c:v>86</c:v>
                </c:pt>
                <c:pt idx="1458">
                  <c:v>2298</c:v>
                </c:pt>
                <c:pt idx="1459">
                  <c:v>2302</c:v>
                </c:pt>
                <c:pt idx="1460">
                  <c:v>57</c:v>
                </c:pt>
                <c:pt idx="1461">
                  <c:v>440</c:v>
                </c:pt>
                <c:pt idx="1462">
                  <c:v>806</c:v>
                </c:pt>
                <c:pt idx="1463">
                  <c:v>366</c:v>
                </c:pt>
                <c:pt idx="1464">
                  <c:v>514</c:v>
                </c:pt>
                <c:pt idx="1465">
                  <c:v>99</c:v>
                </c:pt>
                <c:pt idx="1466">
                  <c:v>309</c:v>
                </c:pt>
                <c:pt idx="1467">
                  <c:v>586</c:v>
                </c:pt>
                <c:pt idx="1468">
                  <c:v>146</c:v>
                </c:pt>
                <c:pt idx="1469">
                  <c:v>308</c:v>
                </c:pt>
                <c:pt idx="1470">
                  <c:v>156</c:v>
                </c:pt>
                <c:pt idx="1471">
                  <c:v>103</c:v>
                </c:pt>
                <c:pt idx="1472">
                  <c:v>47</c:v>
                </c:pt>
                <c:pt idx="1473">
                  <c:v>90</c:v>
                </c:pt>
                <c:pt idx="1474">
                  <c:v>272</c:v>
                </c:pt>
                <c:pt idx="1475">
                  <c:v>271</c:v>
                </c:pt>
                <c:pt idx="1476">
                  <c:v>359</c:v>
                </c:pt>
                <c:pt idx="1477">
                  <c:v>1109</c:v>
                </c:pt>
                <c:pt idx="1478">
                  <c:v>197</c:v>
                </c:pt>
                <c:pt idx="1479">
                  <c:v>664</c:v>
                </c:pt>
                <c:pt idx="1480">
                  <c:v>169</c:v>
                </c:pt>
                <c:pt idx="1481">
                  <c:v>46</c:v>
                </c:pt>
                <c:pt idx="1482">
                  <c:v>151</c:v>
                </c:pt>
                <c:pt idx="1483">
                  <c:v>236</c:v>
                </c:pt>
                <c:pt idx="1484">
                  <c:v>189</c:v>
                </c:pt>
                <c:pt idx="1486">
                  <c:v>456</c:v>
                </c:pt>
                <c:pt idx="1487">
                  <c:v>274</c:v>
                </c:pt>
                <c:pt idx="1488">
                  <c:v>811</c:v>
                </c:pt>
                <c:pt idx="1489">
                  <c:v>20</c:v>
                </c:pt>
                <c:pt idx="1490">
                  <c:v>1375</c:v>
                </c:pt>
                <c:pt idx="1491">
                  <c:v>49</c:v>
                </c:pt>
                <c:pt idx="1492">
                  <c:v>760</c:v>
                </c:pt>
                <c:pt idx="1493">
                  <c:v>314</c:v>
                </c:pt>
                <c:pt idx="1494">
                  <c:v>1036</c:v>
                </c:pt>
                <c:pt idx="1495">
                  <c:v>75</c:v>
                </c:pt>
                <c:pt idx="1496">
                  <c:v>619</c:v>
                </c:pt>
                <c:pt idx="1497">
                  <c:v>110</c:v>
                </c:pt>
                <c:pt idx="1498">
                  <c:v>148</c:v>
                </c:pt>
                <c:pt idx="1499">
                  <c:v>520</c:v>
                </c:pt>
                <c:pt idx="1500">
                  <c:v>470</c:v>
                </c:pt>
                <c:pt idx="1501">
                  <c:v>174</c:v>
                </c:pt>
                <c:pt idx="1502">
                  <c:v>117</c:v>
                </c:pt>
                <c:pt idx="1503">
                  <c:v>313</c:v>
                </c:pt>
                <c:pt idx="1504">
                  <c:v>629</c:v>
                </c:pt>
                <c:pt idx="1505">
                  <c:v>543</c:v>
                </c:pt>
                <c:pt idx="1506">
                  <c:v>796</c:v>
                </c:pt>
                <c:pt idx="1507">
                  <c:v>770</c:v>
                </c:pt>
                <c:pt idx="1508">
                  <c:v>304</c:v>
                </c:pt>
                <c:pt idx="1509">
                  <c:v>394</c:v>
                </c:pt>
                <c:pt idx="1510">
                  <c:v>284</c:v>
                </c:pt>
                <c:pt idx="1511">
                  <c:v>1090</c:v>
                </c:pt>
                <c:pt idx="1512">
                  <c:v>89</c:v>
                </c:pt>
                <c:pt idx="1513">
                  <c:v>87</c:v>
                </c:pt>
                <c:pt idx="1514">
                  <c:v>506</c:v>
                </c:pt>
                <c:pt idx="1515">
                  <c:v>443</c:v>
                </c:pt>
                <c:pt idx="1516">
                  <c:v>131</c:v>
                </c:pt>
                <c:pt idx="1517">
                  <c:v>753</c:v>
                </c:pt>
                <c:pt idx="1518">
                  <c:v>321</c:v>
                </c:pt>
                <c:pt idx="1519">
                  <c:v>483</c:v>
                </c:pt>
                <c:pt idx="1521">
                  <c:v>434</c:v>
                </c:pt>
                <c:pt idx="1522">
                  <c:v>128</c:v>
                </c:pt>
                <c:pt idx="1523">
                  <c:v>47</c:v>
                </c:pt>
                <c:pt idx="1524">
                  <c:v>737</c:v>
                </c:pt>
                <c:pt idx="1525">
                  <c:v>252</c:v>
                </c:pt>
                <c:pt idx="1526">
                  <c:v>25</c:v>
                </c:pt>
                <c:pt idx="1527">
                  <c:v>120</c:v>
                </c:pt>
                <c:pt idx="1528">
                  <c:v>154</c:v>
                </c:pt>
                <c:pt idx="1529">
                  <c:v>117</c:v>
                </c:pt>
                <c:pt idx="1530">
                  <c:v>2</c:v>
                </c:pt>
                <c:pt idx="1531">
                  <c:v>271</c:v>
                </c:pt>
                <c:pt idx="1532">
                  <c:v>1300</c:v>
                </c:pt>
                <c:pt idx="1533">
                  <c:v>11</c:v>
                </c:pt>
                <c:pt idx="1534">
                  <c:v>57</c:v>
                </c:pt>
              </c:numCache>
            </c:numRef>
          </c:bubbleSize>
        </c:ser>
        <c:bubbleScale val="15"/>
        <c:axId val="139058176"/>
        <c:axId val="139132928"/>
      </c:bubbleChart>
      <c:valAx>
        <c:axId val="139058176"/>
        <c:scaling>
          <c:orientation val="minMax"/>
          <c:max val="2"/>
          <c:min val="-3"/>
        </c:scaling>
        <c:axPos val="b"/>
        <c:majorGridlines>
          <c:spPr>
            <a:ln>
              <a:solidFill>
                <a:prstClr val="white">
                  <a:lumMod val="75000"/>
                </a:prstClr>
              </a:solidFill>
            </a:ln>
          </c:spPr>
        </c:majorGridlines>
        <c:numFmt formatCode="General" sourceLinked="1"/>
        <c:majorTickMark val="none"/>
        <c:tickLblPos val="low"/>
        <c:spPr>
          <a:noFill/>
          <a:ln>
            <a:solidFill>
              <a:srgbClr val="000000"/>
            </a:solidFill>
          </a:ln>
        </c:spPr>
        <c:txPr>
          <a:bodyPr rot="0" vert="horz"/>
          <a:lstStyle/>
          <a:p>
            <a:pPr>
              <a:defRPr sz="1400" b="0" i="0" u="none" strike="noStrike" baseline="0">
                <a:solidFill>
                  <a:srgbClr val="000000"/>
                </a:solidFill>
                <a:latin typeface="Arial" pitchFamily="34" charset="0"/>
                <a:ea typeface="Calibri"/>
                <a:cs typeface="Arial" pitchFamily="34" charset="0"/>
              </a:defRPr>
            </a:pPr>
            <a:endParaRPr lang="en-US"/>
          </a:p>
        </c:txPr>
        <c:crossAx val="139132928"/>
        <c:crossesAt val="493"/>
        <c:crossBetween val="midCat"/>
        <c:majorUnit val="0.5"/>
      </c:valAx>
      <c:valAx>
        <c:axId val="139132928"/>
        <c:scaling>
          <c:orientation val="minMax"/>
          <c:max val="600"/>
          <c:min val="200"/>
        </c:scaling>
        <c:axPos val="l"/>
        <c:majorGridlines>
          <c:spPr>
            <a:ln>
              <a:solidFill>
                <a:schemeClr val="bg1">
                  <a:lumMod val="75000"/>
                </a:schemeClr>
              </a:solidFill>
            </a:ln>
          </c:spPr>
        </c:majorGridlines>
        <c:title>
          <c:tx>
            <c:rich>
              <a:bodyPr rot="0" vert="horz"/>
              <a:lstStyle/>
              <a:p>
                <a:pPr algn="ctr">
                  <a:defRPr sz="1400" b="0" i="0" u="none" strike="noStrike" baseline="0">
                    <a:solidFill>
                      <a:schemeClr val="bg1"/>
                    </a:solidFill>
                    <a:latin typeface="Calibri"/>
                    <a:ea typeface="Calibri"/>
                    <a:cs typeface="Calibri"/>
                  </a:defRPr>
                </a:pPr>
                <a:r>
                  <a:rPr lang="en-US" sz="1400" dirty="0">
                    <a:solidFill>
                      <a:schemeClr val="bg1"/>
                    </a:solidFill>
                  </a:rPr>
                  <a:t>Score</a:t>
                </a:r>
              </a:p>
            </c:rich>
          </c:tx>
          <c:layout>
            <c:manualLayout>
              <c:xMode val="edge"/>
              <c:yMode val="edge"/>
              <c:x val="3.147171607635179E-2"/>
              <c:y val="8.8842346499247819E-3"/>
            </c:manualLayout>
          </c:layout>
        </c:title>
        <c:numFmt formatCode="General" sourceLinked="1"/>
        <c:majorTickMark val="none"/>
        <c:tickLblPos val="low"/>
        <c:spPr>
          <a:ln>
            <a:solidFill>
              <a:srgbClr val="000000"/>
            </a:solidFill>
          </a:ln>
        </c:spPr>
        <c:txPr>
          <a:bodyPr rot="0" vert="horz"/>
          <a:lstStyle/>
          <a:p>
            <a:pPr>
              <a:defRPr sz="1400" b="0" i="0" u="none" strike="noStrike" baseline="0">
                <a:solidFill>
                  <a:srgbClr val="000000"/>
                </a:solidFill>
                <a:latin typeface="Arial" pitchFamily="34" charset="0"/>
                <a:ea typeface="Calibri"/>
                <a:cs typeface="Arial" pitchFamily="34" charset="0"/>
              </a:defRPr>
            </a:pPr>
            <a:endParaRPr lang="en-US"/>
          </a:p>
        </c:txPr>
        <c:crossAx val="139058176"/>
        <c:crossesAt val="0"/>
        <c:crossBetween val="midCat"/>
        <c:majorUnit val="50"/>
      </c:valAx>
      <c:spPr>
        <a:ln>
          <a:solidFill>
            <a:schemeClr val="bg1">
              <a:lumMod val="50000"/>
            </a:schemeClr>
          </a:solidFill>
        </a:ln>
      </c:spPr>
    </c:plotArea>
    <c:plotVisOnly val="1"/>
    <c:dispBlanksAs val="gap"/>
  </c:chart>
  <c:spPr>
    <a:ln>
      <a:noFill/>
    </a:ln>
  </c:spPr>
  <c:txPr>
    <a:bodyPr/>
    <a:lstStyle/>
    <a:p>
      <a:pPr>
        <a:defRPr sz="1600" b="0" i="0" u="none" strike="noStrike" baseline="0">
          <a:solidFill>
            <a:srgbClr val="000000"/>
          </a:solidFill>
          <a:latin typeface="Calibri"/>
          <a:ea typeface="Calibri"/>
          <a:cs typeface="Calibri"/>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7.7752575532073584E-2"/>
          <c:y val="7.9067559158501541E-2"/>
          <c:w val="0.86253889914027415"/>
          <c:h val="0.74977163759885368"/>
        </c:manualLayout>
      </c:layout>
      <c:scatterChart>
        <c:scatterStyle val="lineMarker"/>
        <c:ser>
          <c:idx val="2"/>
          <c:order val="0"/>
          <c:tx>
            <c:strRef>
              <c:f>'C:\Documents and Settings\Bloem_s\My Documents\SharePoint Drafts\[FIG_Vol2Ch6_3.0.xls]data250'!$I$1</c:f>
              <c:strCache>
                <c:ptCount val="1"/>
                <c:pt idx="0">
                  <c:v>reading_hat_wth</c:v>
                </c:pt>
              </c:strCache>
            </c:strRef>
          </c:tx>
          <c:spPr>
            <a:ln w="38100">
              <a:solidFill>
                <a:schemeClr val="accent1">
                  <a:lumMod val="75000"/>
                </a:schemeClr>
              </a:solidFill>
            </a:ln>
          </c:spPr>
          <c:marker>
            <c:symbol val="none"/>
          </c:marker>
          <c:xVal>
            <c:numRef>
              <c:f>data_Mexico!$C$2:$C$1600</c:f>
              <c:numCache>
                <c:formatCode>General</c:formatCode>
                <c:ptCount val="1599"/>
                <c:pt idx="0">
                  <c:v>-3.8744199999999909</c:v>
                </c:pt>
                <c:pt idx="1">
                  <c:v>-3.7380900000000001</c:v>
                </c:pt>
                <c:pt idx="2">
                  <c:v>-3.6439100000000093</c:v>
                </c:pt>
                <c:pt idx="3">
                  <c:v>-3.5813799999999998</c:v>
                </c:pt>
                <c:pt idx="4">
                  <c:v>-3.4457800000000001</c:v>
                </c:pt>
                <c:pt idx="5">
                  <c:v>-3.416069999999984</c:v>
                </c:pt>
                <c:pt idx="6">
                  <c:v>-3.411209999999989</c:v>
                </c:pt>
                <c:pt idx="7">
                  <c:v>-3.3539099999999977</c:v>
                </c:pt>
                <c:pt idx="8">
                  <c:v>-3.3241700000000001</c:v>
                </c:pt>
                <c:pt idx="9">
                  <c:v>-3.2786300000000002</c:v>
                </c:pt>
                <c:pt idx="10">
                  <c:v>-3.2749000000000001</c:v>
                </c:pt>
                <c:pt idx="11">
                  <c:v>-3.2677200000000144</c:v>
                </c:pt>
                <c:pt idx="12">
                  <c:v>-3.2577199999999999</c:v>
                </c:pt>
                <c:pt idx="13">
                  <c:v>-3.2539300000000102</c:v>
                </c:pt>
                <c:pt idx="14">
                  <c:v>-3.2465799999999998</c:v>
                </c:pt>
                <c:pt idx="15">
                  <c:v>-3.1882100000000002</c:v>
                </c:pt>
                <c:pt idx="16">
                  <c:v>-3.1694800000000001</c:v>
                </c:pt>
                <c:pt idx="17">
                  <c:v>-3.1656300000000002</c:v>
                </c:pt>
                <c:pt idx="18">
                  <c:v>-3.1653300000000093</c:v>
                </c:pt>
                <c:pt idx="19">
                  <c:v>-3.1528299999999967</c:v>
                </c:pt>
                <c:pt idx="20">
                  <c:v>-3.1366899999999927</c:v>
                </c:pt>
                <c:pt idx="21">
                  <c:v>-3.1322899999999967</c:v>
                </c:pt>
                <c:pt idx="22">
                  <c:v>-3.0929099999999967</c:v>
                </c:pt>
                <c:pt idx="23">
                  <c:v>-3.0747999999999998</c:v>
                </c:pt>
                <c:pt idx="24">
                  <c:v>-3.0626199999999977</c:v>
                </c:pt>
                <c:pt idx="25">
                  <c:v>-3.0531899999999998</c:v>
                </c:pt>
                <c:pt idx="26">
                  <c:v>-3.0348699999999909</c:v>
                </c:pt>
                <c:pt idx="27">
                  <c:v>-3.0193399999999997</c:v>
                </c:pt>
                <c:pt idx="28">
                  <c:v>-3.0070899999999998</c:v>
                </c:pt>
                <c:pt idx="29">
                  <c:v>-2.9978699999999967</c:v>
                </c:pt>
                <c:pt idx="30">
                  <c:v>-2.96306</c:v>
                </c:pt>
                <c:pt idx="31">
                  <c:v>-2.9626799999999927</c:v>
                </c:pt>
                <c:pt idx="32">
                  <c:v>-2.94963</c:v>
                </c:pt>
                <c:pt idx="33">
                  <c:v>-2.9468999999999967</c:v>
                </c:pt>
                <c:pt idx="34">
                  <c:v>-2.9455200000000001</c:v>
                </c:pt>
                <c:pt idx="35">
                  <c:v>-2.9246499999999909</c:v>
                </c:pt>
                <c:pt idx="36">
                  <c:v>-2.912499999999989</c:v>
                </c:pt>
                <c:pt idx="37">
                  <c:v>-2.8804699999999968</c:v>
                </c:pt>
                <c:pt idx="38">
                  <c:v>-2.8757499999999889</c:v>
                </c:pt>
                <c:pt idx="39">
                  <c:v>-2.8621399999999997</c:v>
                </c:pt>
                <c:pt idx="40">
                  <c:v>-2.8617699999999977</c:v>
                </c:pt>
                <c:pt idx="41">
                  <c:v>-2.8614799999999967</c:v>
                </c:pt>
                <c:pt idx="42">
                  <c:v>-2.859219999999989</c:v>
                </c:pt>
                <c:pt idx="43">
                  <c:v>-2.857659999999989</c:v>
                </c:pt>
                <c:pt idx="44">
                  <c:v>-2.8516199999999889</c:v>
                </c:pt>
                <c:pt idx="45">
                  <c:v>-2.8483299999999998</c:v>
                </c:pt>
                <c:pt idx="46">
                  <c:v>-2.8483200000000002</c:v>
                </c:pt>
                <c:pt idx="47">
                  <c:v>-2.84552</c:v>
                </c:pt>
                <c:pt idx="48">
                  <c:v>-2.8436300000000001</c:v>
                </c:pt>
                <c:pt idx="49">
                  <c:v>-2.83819</c:v>
                </c:pt>
                <c:pt idx="50">
                  <c:v>-2.82992</c:v>
                </c:pt>
                <c:pt idx="51">
                  <c:v>-2.8292399999999978</c:v>
                </c:pt>
                <c:pt idx="52">
                  <c:v>-2.82389</c:v>
                </c:pt>
                <c:pt idx="53">
                  <c:v>-2.8223699999999967</c:v>
                </c:pt>
                <c:pt idx="54">
                  <c:v>-2.8151299999999977</c:v>
                </c:pt>
                <c:pt idx="55">
                  <c:v>-2.7962699999999967</c:v>
                </c:pt>
                <c:pt idx="56">
                  <c:v>-2.7910200000000001</c:v>
                </c:pt>
                <c:pt idx="57">
                  <c:v>-2.7906599999999977</c:v>
                </c:pt>
                <c:pt idx="58">
                  <c:v>-2.7846799999999998</c:v>
                </c:pt>
                <c:pt idx="59">
                  <c:v>-2.7813200000000102</c:v>
                </c:pt>
                <c:pt idx="60">
                  <c:v>-2.7745500000000001</c:v>
                </c:pt>
                <c:pt idx="61">
                  <c:v>-2.7707099999999998</c:v>
                </c:pt>
                <c:pt idx="62">
                  <c:v>-2.7608999999999999</c:v>
                </c:pt>
                <c:pt idx="63">
                  <c:v>-2.7520799999999968</c:v>
                </c:pt>
                <c:pt idx="64">
                  <c:v>-2.7511199999999998</c:v>
                </c:pt>
                <c:pt idx="65">
                  <c:v>-2.7415099999999999</c:v>
                </c:pt>
                <c:pt idx="66">
                  <c:v>-2.7351299999999998</c:v>
                </c:pt>
                <c:pt idx="67">
                  <c:v>-2.73326</c:v>
                </c:pt>
                <c:pt idx="68">
                  <c:v>-2.7328499999999867</c:v>
                </c:pt>
                <c:pt idx="69">
                  <c:v>-2.7279000000000102</c:v>
                </c:pt>
                <c:pt idx="70">
                  <c:v>-2.7231500000000093</c:v>
                </c:pt>
                <c:pt idx="71">
                  <c:v>-2.7130899999999998</c:v>
                </c:pt>
                <c:pt idx="72">
                  <c:v>-2.7122099999999967</c:v>
                </c:pt>
                <c:pt idx="73">
                  <c:v>-2.70974</c:v>
                </c:pt>
                <c:pt idx="74">
                  <c:v>-2.70865</c:v>
                </c:pt>
                <c:pt idx="75">
                  <c:v>-2.70804</c:v>
                </c:pt>
                <c:pt idx="76">
                  <c:v>-2.7074500000000001</c:v>
                </c:pt>
                <c:pt idx="77">
                  <c:v>-2.7047500000000002</c:v>
                </c:pt>
                <c:pt idx="78">
                  <c:v>-2.6942499999999967</c:v>
                </c:pt>
                <c:pt idx="79">
                  <c:v>-2.6706599999999967</c:v>
                </c:pt>
                <c:pt idx="80">
                  <c:v>-2.6547800000000001</c:v>
                </c:pt>
                <c:pt idx="81">
                  <c:v>-2.6385200000000002</c:v>
                </c:pt>
                <c:pt idx="82">
                  <c:v>-2.6384099999999977</c:v>
                </c:pt>
                <c:pt idx="83">
                  <c:v>-2.6369899999999977</c:v>
                </c:pt>
                <c:pt idx="84">
                  <c:v>-2.6367099999999977</c:v>
                </c:pt>
                <c:pt idx="85">
                  <c:v>-2.6298300000000001</c:v>
                </c:pt>
                <c:pt idx="86">
                  <c:v>-2.6284800000000001</c:v>
                </c:pt>
                <c:pt idx="87">
                  <c:v>-2.6267</c:v>
                </c:pt>
                <c:pt idx="88">
                  <c:v>-2.6235900000000103</c:v>
                </c:pt>
                <c:pt idx="89">
                  <c:v>-2.61809</c:v>
                </c:pt>
                <c:pt idx="90">
                  <c:v>-2.6001300000000103</c:v>
                </c:pt>
                <c:pt idx="91">
                  <c:v>-2.5903900000000002</c:v>
                </c:pt>
                <c:pt idx="92">
                  <c:v>-2.5903800000000001</c:v>
                </c:pt>
                <c:pt idx="93">
                  <c:v>-2.5872600000000001</c:v>
                </c:pt>
                <c:pt idx="94">
                  <c:v>-2.5853999999999999</c:v>
                </c:pt>
                <c:pt idx="95">
                  <c:v>-2.5781999999999998</c:v>
                </c:pt>
                <c:pt idx="96">
                  <c:v>-2.5773799999999998</c:v>
                </c:pt>
                <c:pt idx="97">
                  <c:v>-2.57517</c:v>
                </c:pt>
                <c:pt idx="98">
                  <c:v>-2.5736699999999977</c:v>
                </c:pt>
                <c:pt idx="99">
                  <c:v>-2.5611700000000002</c:v>
                </c:pt>
                <c:pt idx="100">
                  <c:v>-2.5607899999999999</c:v>
                </c:pt>
                <c:pt idx="101">
                  <c:v>-2.5587800000000001</c:v>
                </c:pt>
                <c:pt idx="102">
                  <c:v>-2.5526399999999967</c:v>
                </c:pt>
                <c:pt idx="103">
                  <c:v>-2.5452499999999967</c:v>
                </c:pt>
                <c:pt idx="104">
                  <c:v>-2.5446200000000001</c:v>
                </c:pt>
                <c:pt idx="105">
                  <c:v>-2.5439300000000102</c:v>
                </c:pt>
                <c:pt idx="106">
                  <c:v>-2.5412499999999967</c:v>
                </c:pt>
                <c:pt idx="107">
                  <c:v>-2.5405500000000001</c:v>
                </c:pt>
                <c:pt idx="108">
                  <c:v>-2.5313699999999977</c:v>
                </c:pt>
                <c:pt idx="109">
                  <c:v>-2.52928</c:v>
                </c:pt>
                <c:pt idx="110">
                  <c:v>-2.5283899999999999</c:v>
                </c:pt>
                <c:pt idx="111">
                  <c:v>-2.52597</c:v>
                </c:pt>
                <c:pt idx="112">
                  <c:v>-2.5237400000000001</c:v>
                </c:pt>
                <c:pt idx="113">
                  <c:v>-2.5141100000000001</c:v>
                </c:pt>
                <c:pt idx="114">
                  <c:v>-2.5089999999999999</c:v>
                </c:pt>
                <c:pt idx="115">
                  <c:v>-2.5082599999999977</c:v>
                </c:pt>
                <c:pt idx="116">
                  <c:v>-2.5077300000000102</c:v>
                </c:pt>
                <c:pt idx="117">
                  <c:v>-2.5057900000000002</c:v>
                </c:pt>
                <c:pt idx="118">
                  <c:v>-2.5041600000000002</c:v>
                </c:pt>
                <c:pt idx="119">
                  <c:v>-2.5009100000000002</c:v>
                </c:pt>
                <c:pt idx="120">
                  <c:v>-2.49743</c:v>
                </c:pt>
                <c:pt idx="121">
                  <c:v>-2.4952799999999908</c:v>
                </c:pt>
                <c:pt idx="122">
                  <c:v>-2.4952199999999967</c:v>
                </c:pt>
                <c:pt idx="123">
                  <c:v>-2.4932699999999977</c:v>
                </c:pt>
                <c:pt idx="124">
                  <c:v>-2.4903900000000001</c:v>
                </c:pt>
                <c:pt idx="125">
                  <c:v>-2.4833699999999999</c:v>
                </c:pt>
                <c:pt idx="126">
                  <c:v>-2.48305</c:v>
                </c:pt>
                <c:pt idx="127">
                  <c:v>-2.4827399999999997</c:v>
                </c:pt>
                <c:pt idx="128">
                  <c:v>-2.47349</c:v>
                </c:pt>
                <c:pt idx="129">
                  <c:v>-2.471679999999989</c:v>
                </c:pt>
                <c:pt idx="130">
                  <c:v>-2.47092</c:v>
                </c:pt>
                <c:pt idx="131">
                  <c:v>-2.4687100000000002</c:v>
                </c:pt>
                <c:pt idx="132">
                  <c:v>-2.4640200000000001</c:v>
                </c:pt>
                <c:pt idx="133">
                  <c:v>-2.4625499999999967</c:v>
                </c:pt>
                <c:pt idx="134">
                  <c:v>-2.4555699999999967</c:v>
                </c:pt>
                <c:pt idx="135">
                  <c:v>-2.4546999999999977</c:v>
                </c:pt>
                <c:pt idx="136">
                  <c:v>-2.45336</c:v>
                </c:pt>
                <c:pt idx="137">
                  <c:v>-2.4504799999999967</c:v>
                </c:pt>
                <c:pt idx="138">
                  <c:v>-2.4497</c:v>
                </c:pt>
                <c:pt idx="139">
                  <c:v>-2.4492399999999988</c:v>
                </c:pt>
                <c:pt idx="140">
                  <c:v>-2.44171</c:v>
                </c:pt>
                <c:pt idx="141">
                  <c:v>-2.43933</c:v>
                </c:pt>
                <c:pt idx="142">
                  <c:v>-2.4367299999999967</c:v>
                </c:pt>
                <c:pt idx="143">
                  <c:v>-2.42421</c:v>
                </c:pt>
                <c:pt idx="144">
                  <c:v>-2.4232100000000001</c:v>
                </c:pt>
                <c:pt idx="145">
                  <c:v>-2.4221499999999967</c:v>
                </c:pt>
                <c:pt idx="146">
                  <c:v>-2.4214599999999908</c:v>
                </c:pt>
                <c:pt idx="147">
                  <c:v>-2.4184899999999967</c:v>
                </c:pt>
                <c:pt idx="148">
                  <c:v>-2.4175900000000001</c:v>
                </c:pt>
                <c:pt idx="149">
                  <c:v>-2.415079999999989</c:v>
                </c:pt>
                <c:pt idx="150">
                  <c:v>-2.4140499999999889</c:v>
                </c:pt>
                <c:pt idx="151">
                  <c:v>-2.40794</c:v>
                </c:pt>
                <c:pt idx="152">
                  <c:v>-2.3960699999999839</c:v>
                </c:pt>
                <c:pt idx="153">
                  <c:v>-2.391559999999989</c:v>
                </c:pt>
                <c:pt idx="154">
                  <c:v>-2.391549999999989</c:v>
                </c:pt>
                <c:pt idx="155">
                  <c:v>-2.3861699999999977</c:v>
                </c:pt>
                <c:pt idx="156">
                  <c:v>-2.3823699999999977</c:v>
                </c:pt>
                <c:pt idx="157">
                  <c:v>-2.3808099999999977</c:v>
                </c:pt>
                <c:pt idx="158">
                  <c:v>-2.3798199999999889</c:v>
                </c:pt>
                <c:pt idx="159">
                  <c:v>-2.375629999999989</c:v>
                </c:pt>
                <c:pt idx="160">
                  <c:v>-2.374269999999989</c:v>
                </c:pt>
                <c:pt idx="161">
                  <c:v>-2.36741</c:v>
                </c:pt>
                <c:pt idx="162">
                  <c:v>-2.3658099999999909</c:v>
                </c:pt>
                <c:pt idx="163">
                  <c:v>-2.3647</c:v>
                </c:pt>
                <c:pt idx="164">
                  <c:v>-2.3644799999999977</c:v>
                </c:pt>
                <c:pt idx="165">
                  <c:v>-2.3636699999999977</c:v>
                </c:pt>
                <c:pt idx="166">
                  <c:v>-2.3623099999999977</c:v>
                </c:pt>
                <c:pt idx="167">
                  <c:v>-2.3579300000000001</c:v>
                </c:pt>
                <c:pt idx="168">
                  <c:v>-2.3573200000000001</c:v>
                </c:pt>
                <c:pt idx="169">
                  <c:v>-2.3525499999999839</c:v>
                </c:pt>
                <c:pt idx="170">
                  <c:v>-2.3518599999999812</c:v>
                </c:pt>
                <c:pt idx="171">
                  <c:v>-2.3503499999999908</c:v>
                </c:pt>
                <c:pt idx="172">
                  <c:v>-2.3450899999999977</c:v>
                </c:pt>
                <c:pt idx="173">
                  <c:v>-2.3359799999999908</c:v>
                </c:pt>
                <c:pt idx="174">
                  <c:v>-2.3358799999999862</c:v>
                </c:pt>
                <c:pt idx="175">
                  <c:v>-2.3347599999999908</c:v>
                </c:pt>
                <c:pt idx="176">
                  <c:v>-2.3320099999999839</c:v>
                </c:pt>
                <c:pt idx="177">
                  <c:v>-2.3288099999999967</c:v>
                </c:pt>
                <c:pt idx="178">
                  <c:v>-2.3279299999999998</c:v>
                </c:pt>
                <c:pt idx="179">
                  <c:v>-2.3272499999999967</c:v>
                </c:pt>
                <c:pt idx="180">
                  <c:v>-2.3271500000000001</c:v>
                </c:pt>
                <c:pt idx="181">
                  <c:v>-2.3200099999999977</c:v>
                </c:pt>
                <c:pt idx="182">
                  <c:v>-2.3154499999999798</c:v>
                </c:pt>
                <c:pt idx="183">
                  <c:v>-2.3117399999999977</c:v>
                </c:pt>
                <c:pt idx="184">
                  <c:v>-2.3098399999999977</c:v>
                </c:pt>
                <c:pt idx="185">
                  <c:v>-2.292849999999989</c:v>
                </c:pt>
                <c:pt idx="186">
                  <c:v>-2.2898800000000001</c:v>
                </c:pt>
                <c:pt idx="187">
                  <c:v>-2.2871800000000171</c:v>
                </c:pt>
                <c:pt idx="188">
                  <c:v>-2.2861099999999999</c:v>
                </c:pt>
                <c:pt idx="189">
                  <c:v>-2.2793600000000001</c:v>
                </c:pt>
                <c:pt idx="190">
                  <c:v>-2.2790499999999967</c:v>
                </c:pt>
                <c:pt idx="191">
                  <c:v>-2.2788399999999998</c:v>
                </c:pt>
                <c:pt idx="192">
                  <c:v>-2.27867</c:v>
                </c:pt>
                <c:pt idx="193">
                  <c:v>-2.27677</c:v>
                </c:pt>
                <c:pt idx="194">
                  <c:v>-2.2724299999999977</c:v>
                </c:pt>
                <c:pt idx="195">
                  <c:v>-2.2662399999999998</c:v>
                </c:pt>
                <c:pt idx="196">
                  <c:v>-2.2649800000000102</c:v>
                </c:pt>
                <c:pt idx="197">
                  <c:v>-2.2637400000000012</c:v>
                </c:pt>
                <c:pt idx="198">
                  <c:v>-2.2629199999999998</c:v>
                </c:pt>
                <c:pt idx="199">
                  <c:v>-2.2622599999999977</c:v>
                </c:pt>
                <c:pt idx="200">
                  <c:v>-2.2524299999999977</c:v>
                </c:pt>
                <c:pt idx="201">
                  <c:v>-2.2477900000000131</c:v>
                </c:pt>
                <c:pt idx="202">
                  <c:v>-2.2453799999999999</c:v>
                </c:pt>
                <c:pt idx="203">
                  <c:v>-2.2435200000000144</c:v>
                </c:pt>
                <c:pt idx="204">
                  <c:v>-2.2421500000000001</c:v>
                </c:pt>
                <c:pt idx="205">
                  <c:v>-2.2420499999999977</c:v>
                </c:pt>
                <c:pt idx="206">
                  <c:v>-2.2390499999999967</c:v>
                </c:pt>
                <c:pt idx="207">
                  <c:v>-2.2389899999999998</c:v>
                </c:pt>
                <c:pt idx="208">
                  <c:v>-2.2382499999999967</c:v>
                </c:pt>
                <c:pt idx="209">
                  <c:v>-2.2374499999999977</c:v>
                </c:pt>
                <c:pt idx="210">
                  <c:v>-2.2370000000000001</c:v>
                </c:pt>
                <c:pt idx="211">
                  <c:v>-2.2353499999999977</c:v>
                </c:pt>
                <c:pt idx="212">
                  <c:v>-2.2341099999999998</c:v>
                </c:pt>
                <c:pt idx="213">
                  <c:v>-2.2321599999999977</c:v>
                </c:pt>
                <c:pt idx="214">
                  <c:v>-2.2319599999999977</c:v>
                </c:pt>
                <c:pt idx="215">
                  <c:v>-2.2296499999999977</c:v>
                </c:pt>
                <c:pt idx="216">
                  <c:v>-2.2283300000000117</c:v>
                </c:pt>
                <c:pt idx="217">
                  <c:v>-2.2267600000000001</c:v>
                </c:pt>
                <c:pt idx="218">
                  <c:v>-2.2228499999999967</c:v>
                </c:pt>
                <c:pt idx="219">
                  <c:v>-2.22221</c:v>
                </c:pt>
                <c:pt idx="220">
                  <c:v>-2.22221</c:v>
                </c:pt>
                <c:pt idx="221">
                  <c:v>-2.2217199999999999</c:v>
                </c:pt>
                <c:pt idx="222">
                  <c:v>-2.2215199999999999</c:v>
                </c:pt>
                <c:pt idx="223">
                  <c:v>-2.2213699999999998</c:v>
                </c:pt>
                <c:pt idx="224">
                  <c:v>-2.2189899999999998</c:v>
                </c:pt>
                <c:pt idx="225">
                  <c:v>-2.2174399999999999</c:v>
                </c:pt>
                <c:pt idx="226">
                  <c:v>-2.2150099999999977</c:v>
                </c:pt>
                <c:pt idx="227">
                  <c:v>-2.2098300000000002</c:v>
                </c:pt>
                <c:pt idx="228">
                  <c:v>-2.20688</c:v>
                </c:pt>
                <c:pt idx="229">
                  <c:v>-2.2052200000000002</c:v>
                </c:pt>
                <c:pt idx="230">
                  <c:v>-2.2040600000000001</c:v>
                </c:pt>
                <c:pt idx="231">
                  <c:v>-2.2029899999999998</c:v>
                </c:pt>
                <c:pt idx="232">
                  <c:v>-2.2026300000000001</c:v>
                </c:pt>
                <c:pt idx="233">
                  <c:v>-2.1962999999999977</c:v>
                </c:pt>
                <c:pt idx="234">
                  <c:v>-2.1939899999999999</c:v>
                </c:pt>
                <c:pt idx="235">
                  <c:v>-2.1878799999999998</c:v>
                </c:pt>
                <c:pt idx="236">
                  <c:v>-2.1862399999999997</c:v>
                </c:pt>
                <c:pt idx="237">
                  <c:v>-2.1848999999999998</c:v>
                </c:pt>
                <c:pt idx="238">
                  <c:v>-2.1830699999999998</c:v>
                </c:pt>
                <c:pt idx="239">
                  <c:v>-2.1807799999999999</c:v>
                </c:pt>
                <c:pt idx="240">
                  <c:v>-2.1775199999999999</c:v>
                </c:pt>
                <c:pt idx="241">
                  <c:v>-2.1736599999999977</c:v>
                </c:pt>
                <c:pt idx="242">
                  <c:v>-2.1682100000000002</c:v>
                </c:pt>
                <c:pt idx="243">
                  <c:v>-2.1656599999999977</c:v>
                </c:pt>
                <c:pt idx="244">
                  <c:v>-2.16269</c:v>
                </c:pt>
                <c:pt idx="245">
                  <c:v>-2.16242</c:v>
                </c:pt>
                <c:pt idx="246">
                  <c:v>-2.1601400000000002</c:v>
                </c:pt>
                <c:pt idx="247">
                  <c:v>-2.1593</c:v>
                </c:pt>
                <c:pt idx="248">
                  <c:v>-2.1576900000000001</c:v>
                </c:pt>
                <c:pt idx="249">
                  <c:v>-2.1568999999999967</c:v>
                </c:pt>
                <c:pt idx="250">
                  <c:v>-2.15476</c:v>
                </c:pt>
                <c:pt idx="251">
                  <c:v>-2.1534300000000002</c:v>
                </c:pt>
                <c:pt idx="252">
                  <c:v>-2.1525099999999977</c:v>
                </c:pt>
                <c:pt idx="253">
                  <c:v>-2.1496200000000001</c:v>
                </c:pt>
                <c:pt idx="254">
                  <c:v>-2.1418300000000001</c:v>
                </c:pt>
                <c:pt idx="255">
                  <c:v>-2.1403799999999999</c:v>
                </c:pt>
                <c:pt idx="256">
                  <c:v>-2.1397599999999977</c:v>
                </c:pt>
                <c:pt idx="257">
                  <c:v>-2.1391300000000002</c:v>
                </c:pt>
                <c:pt idx="258">
                  <c:v>-2.1377199999999998</c:v>
                </c:pt>
                <c:pt idx="259">
                  <c:v>-2.1353599999999977</c:v>
                </c:pt>
                <c:pt idx="260">
                  <c:v>-2.1267</c:v>
                </c:pt>
                <c:pt idx="261">
                  <c:v>-2.1221800000000002</c:v>
                </c:pt>
                <c:pt idx="262">
                  <c:v>-2.1219299999999999</c:v>
                </c:pt>
                <c:pt idx="263">
                  <c:v>-2.1217000000000001</c:v>
                </c:pt>
                <c:pt idx="264">
                  <c:v>-2.1206999999999998</c:v>
                </c:pt>
                <c:pt idx="265">
                  <c:v>-2.1201099999999999</c:v>
                </c:pt>
                <c:pt idx="266">
                  <c:v>-2.119859999999989</c:v>
                </c:pt>
                <c:pt idx="267">
                  <c:v>-2.1151599999999977</c:v>
                </c:pt>
                <c:pt idx="268">
                  <c:v>-2.11361</c:v>
                </c:pt>
                <c:pt idx="269">
                  <c:v>-2.112269999999989</c:v>
                </c:pt>
                <c:pt idx="270">
                  <c:v>-2.1101899999999998</c:v>
                </c:pt>
                <c:pt idx="271">
                  <c:v>-2.1052</c:v>
                </c:pt>
                <c:pt idx="272">
                  <c:v>-2.1044299999999998</c:v>
                </c:pt>
                <c:pt idx="273">
                  <c:v>-2.09937</c:v>
                </c:pt>
                <c:pt idx="274">
                  <c:v>-2.09572</c:v>
                </c:pt>
                <c:pt idx="275">
                  <c:v>-2.095659999999989</c:v>
                </c:pt>
                <c:pt idx="276">
                  <c:v>-2.090849999999989</c:v>
                </c:pt>
                <c:pt idx="277">
                  <c:v>-2.0892900000000001</c:v>
                </c:pt>
                <c:pt idx="278">
                  <c:v>-2.0878199999999998</c:v>
                </c:pt>
                <c:pt idx="279">
                  <c:v>-2.0867999999999998</c:v>
                </c:pt>
                <c:pt idx="280">
                  <c:v>-2.0823399999999999</c:v>
                </c:pt>
                <c:pt idx="281">
                  <c:v>-2.0809899999999999</c:v>
                </c:pt>
                <c:pt idx="282">
                  <c:v>-2.0808499999999968</c:v>
                </c:pt>
                <c:pt idx="283">
                  <c:v>-2.0806399999999998</c:v>
                </c:pt>
                <c:pt idx="284">
                  <c:v>-2.0795599999999967</c:v>
                </c:pt>
                <c:pt idx="285">
                  <c:v>-2.076889999999989</c:v>
                </c:pt>
                <c:pt idx="286">
                  <c:v>-2.0738599999999967</c:v>
                </c:pt>
                <c:pt idx="287">
                  <c:v>-2.07382</c:v>
                </c:pt>
                <c:pt idx="288">
                  <c:v>-2.07152</c:v>
                </c:pt>
                <c:pt idx="289">
                  <c:v>-2.0713599999999968</c:v>
                </c:pt>
                <c:pt idx="290">
                  <c:v>-2.0645500000000001</c:v>
                </c:pt>
                <c:pt idx="291">
                  <c:v>-2.06141</c:v>
                </c:pt>
                <c:pt idx="292">
                  <c:v>-2.0590499999999889</c:v>
                </c:pt>
                <c:pt idx="293">
                  <c:v>-2.0529099999999967</c:v>
                </c:pt>
                <c:pt idx="294">
                  <c:v>-2.0528599999999817</c:v>
                </c:pt>
                <c:pt idx="295">
                  <c:v>-2.0506199999999977</c:v>
                </c:pt>
                <c:pt idx="296">
                  <c:v>-2.0489099999999998</c:v>
                </c:pt>
                <c:pt idx="297">
                  <c:v>-2.0476700000000001</c:v>
                </c:pt>
                <c:pt idx="298">
                  <c:v>-2.0448399999999998</c:v>
                </c:pt>
                <c:pt idx="299">
                  <c:v>-2.0415299999999998</c:v>
                </c:pt>
                <c:pt idx="300">
                  <c:v>-2.0389200000000001</c:v>
                </c:pt>
                <c:pt idx="301">
                  <c:v>-2.0382699999999967</c:v>
                </c:pt>
                <c:pt idx="302">
                  <c:v>-2.030449999999989</c:v>
                </c:pt>
                <c:pt idx="303">
                  <c:v>-2.02949</c:v>
                </c:pt>
                <c:pt idx="304">
                  <c:v>-2.0266699999999909</c:v>
                </c:pt>
                <c:pt idx="305">
                  <c:v>-2.0240900000000002</c:v>
                </c:pt>
                <c:pt idx="306">
                  <c:v>-2.01938</c:v>
                </c:pt>
                <c:pt idx="307">
                  <c:v>-2.0186799999999967</c:v>
                </c:pt>
                <c:pt idx="308">
                  <c:v>-2.0175700000000001</c:v>
                </c:pt>
                <c:pt idx="309">
                  <c:v>-2.0173399999999999</c:v>
                </c:pt>
                <c:pt idx="310">
                  <c:v>-2.0167799999999967</c:v>
                </c:pt>
                <c:pt idx="311">
                  <c:v>-2.0151599999999967</c:v>
                </c:pt>
                <c:pt idx="312">
                  <c:v>-2.0116799999999899</c:v>
                </c:pt>
                <c:pt idx="313">
                  <c:v>-2.00942</c:v>
                </c:pt>
                <c:pt idx="314">
                  <c:v>-2.0083799999999998</c:v>
                </c:pt>
                <c:pt idx="315">
                  <c:v>-2.0020099999999967</c:v>
                </c:pt>
                <c:pt idx="316">
                  <c:v>-2.0001699999999998</c:v>
                </c:pt>
                <c:pt idx="317">
                  <c:v>-1.9984500000000061</c:v>
                </c:pt>
                <c:pt idx="318">
                  <c:v>-1.9980000000000051</c:v>
                </c:pt>
                <c:pt idx="319">
                  <c:v>-1.9921200000000001</c:v>
                </c:pt>
                <c:pt idx="320">
                  <c:v>-1.9912000000000001</c:v>
                </c:pt>
                <c:pt idx="321">
                  <c:v>-1.9894000000000001</c:v>
                </c:pt>
                <c:pt idx="322">
                  <c:v>-1.9884800000000058</c:v>
                </c:pt>
                <c:pt idx="323">
                  <c:v>-1.9881900000000001</c:v>
                </c:pt>
                <c:pt idx="324">
                  <c:v>-1.98587</c:v>
                </c:pt>
                <c:pt idx="325">
                  <c:v>-1.9777199999999999</c:v>
                </c:pt>
                <c:pt idx="326">
                  <c:v>-1.9747300000000001</c:v>
                </c:pt>
                <c:pt idx="327">
                  <c:v>-1.9736100000000001</c:v>
                </c:pt>
                <c:pt idx="328">
                  <c:v>-1.97323</c:v>
                </c:pt>
                <c:pt idx="329">
                  <c:v>-1.9709000000000001</c:v>
                </c:pt>
                <c:pt idx="330">
                  <c:v>-1.9685600000000001</c:v>
                </c:pt>
                <c:pt idx="331">
                  <c:v>-1.9672099999999999</c:v>
                </c:pt>
                <c:pt idx="332">
                  <c:v>-1.9660600000000001</c:v>
                </c:pt>
                <c:pt idx="333">
                  <c:v>-1.96576</c:v>
                </c:pt>
                <c:pt idx="334">
                  <c:v>-1.9594199999999999</c:v>
                </c:pt>
                <c:pt idx="335">
                  <c:v>-1.95764</c:v>
                </c:pt>
                <c:pt idx="336">
                  <c:v>-1.9539299999999953</c:v>
                </c:pt>
                <c:pt idx="337">
                  <c:v>-1.9495100000000001</c:v>
                </c:pt>
                <c:pt idx="338">
                  <c:v>-1.9464600000000001</c:v>
                </c:pt>
                <c:pt idx="339">
                  <c:v>-1.9460299999999999</c:v>
                </c:pt>
                <c:pt idx="340">
                  <c:v>-1.9442900000000001</c:v>
                </c:pt>
                <c:pt idx="341">
                  <c:v>-1.9417</c:v>
                </c:pt>
                <c:pt idx="342">
                  <c:v>-1.9400900000000001</c:v>
                </c:pt>
                <c:pt idx="343">
                  <c:v>-1.9387799999999999</c:v>
                </c:pt>
                <c:pt idx="344">
                  <c:v>-1.9360600000000001</c:v>
                </c:pt>
                <c:pt idx="345">
                  <c:v>-1.9339500000000001</c:v>
                </c:pt>
                <c:pt idx="346">
                  <c:v>-1.9334100000000001</c:v>
                </c:pt>
                <c:pt idx="347">
                  <c:v>-1.92862</c:v>
                </c:pt>
                <c:pt idx="348">
                  <c:v>-1.92259</c:v>
                </c:pt>
                <c:pt idx="349">
                  <c:v>-1.9215</c:v>
                </c:pt>
                <c:pt idx="350">
                  <c:v>-1.9195899999999999</c:v>
                </c:pt>
                <c:pt idx="351">
                  <c:v>-1.9194500000000001</c:v>
                </c:pt>
                <c:pt idx="352">
                  <c:v>-1.9126000000000001</c:v>
                </c:pt>
                <c:pt idx="353">
                  <c:v>-1.9120400000000046</c:v>
                </c:pt>
                <c:pt idx="354">
                  <c:v>-1.91096</c:v>
                </c:pt>
                <c:pt idx="355">
                  <c:v>-1.90913</c:v>
                </c:pt>
                <c:pt idx="356">
                  <c:v>-1.90795</c:v>
                </c:pt>
                <c:pt idx="357">
                  <c:v>-1.90778</c:v>
                </c:pt>
                <c:pt idx="358">
                  <c:v>-1.90747</c:v>
                </c:pt>
                <c:pt idx="359">
                  <c:v>-1.9060800000000051</c:v>
                </c:pt>
                <c:pt idx="360">
                  <c:v>-1.9057199999999999</c:v>
                </c:pt>
                <c:pt idx="361">
                  <c:v>-1.9047700000000001</c:v>
                </c:pt>
                <c:pt idx="362">
                  <c:v>-1.9043600000000001</c:v>
                </c:pt>
                <c:pt idx="363">
                  <c:v>-1.9042500000000051</c:v>
                </c:pt>
                <c:pt idx="364">
                  <c:v>-1.90273</c:v>
                </c:pt>
                <c:pt idx="365">
                  <c:v>-1.9022699999999999</c:v>
                </c:pt>
                <c:pt idx="366">
                  <c:v>-1.9012500000000001</c:v>
                </c:pt>
                <c:pt idx="367">
                  <c:v>-1.8997599999999999</c:v>
                </c:pt>
                <c:pt idx="368">
                  <c:v>-1.8993800000000001</c:v>
                </c:pt>
                <c:pt idx="369">
                  <c:v>-1.8977599999999999</c:v>
                </c:pt>
                <c:pt idx="370">
                  <c:v>-1.89578</c:v>
                </c:pt>
                <c:pt idx="371">
                  <c:v>-1.89551</c:v>
                </c:pt>
                <c:pt idx="372">
                  <c:v>-1.8936599999999999</c:v>
                </c:pt>
                <c:pt idx="373">
                  <c:v>-1.8917299999999948</c:v>
                </c:pt>
                <c:pt idx="374">
                  <c:v>-1.8891199999999999</c:v>
                </c:pt>
                <c:pt idx="375">
                  <c:v>-1.8890899999999999</c:v>
                </c:pt>
                <c:pt idx="376">
                  <c:v>-1.8849899999999999</c:v>
                </c:pt>
                <c:pt idx="377">
                  <c:v>-1.88493</c:v>
                </c:pt>
                <c:pt idx="378">
                  <c:v>-1.88171</c:v>
                </c:pt>
                <c:pt idx="379">
                  <c:v>-1.87937</c:v>
                </c:pt>
                <c:pt idx="380">
                  <c:v>-1.8785400000000001</c:v>
                </c:pt>
                <c:pt idx="381">
                  <c:v>-1.87513</c:v>
                </c:pt>
                <c:pt idx="382">
                  <c:v>-1.8751100000000001</c:v>
                </c:pt>
                <c:pt idx="383">
                  <c:v>-1.8740800000000046</c:v>
                </c:pt>
                <c:pt idx="384">
                  <c:v>-1.87195</c:v>
                </c:pt>
                <c:pt idx="385">
                  <c:v>-1.8702700000000001</c:v>
                </c:pt>
                <c:pt idx="386">
                  <c:v>-1.86819</c:v>
                </c:pt>
                <c:pt idx="387">
                  <c:v>-1.86802</c:v>
                </c:pt>
                <c:pt idx="388">
                  <c:v>-1.8663000000000001</c:v>
                </c:pt>
                <c:pt idx="389">
                  <c:v>-1.8662799999999999</c:v>
                </c:pt>
                <c:pt idx="390">
                  <c:v>-1.8656899999999998</c:v>
                </c:pt>
                <c:pt idx="391">
                  <c:v>-1.86144</c:v>
                </c:pt>
                <c:pt idx="392">
                  <c:v>-1.8603400000000001</c:v>
                </c:pt>
                <c:pt idx="393">
                  <c:v>-1.85745</c:v>
                </c:pt>
                <c:pt idx="394">
                  <c:v>-1.8560300000000001</c:v>
                </c:pt>
                <c:pt idx="395">
                  <c:v>-1.85419</c:v>
                </c:pt>
                <c:pt idx="396">
                  <c:v>-1.85293</c:v>
                </c:pt>
                <c:pt idx="397">
                  <c:v>-1.8525199999999999</c:v>
                </c:pt>
                <c:pt idx="398">
                  <c:v>-1.8520399999999999</c:v>
                </c:pt>
                <c:pt idx="399">
                  <c:v>-1.8489500000000001</c:v>
                </c:pt>
                <c:pt idx="400">
                  <c:v>-1.84714</c:v>
                </c:pt>
                <c:pt idx="401">
                  <c:v>-1.8425499999999999</c:v>
                </c:pt>
                <c:pt idx="402">
                  <c:v>-1.8384199999999999</c:v>
                </c:pt>
                <c:pt idx="403">
                  <c:v>-1.83754</c:v>
                </c:pt>
                <c:pt idx="404">
                  <c:v>-1.83639</c:v>
                </c:pt>
                <c:pt idx="405">
                  <c:v>-1.8359399999999948</c:v>
                </c:pt>
                <c:pt idx="406">
                  <c:v>-1.83508</c:v>
                </c:pt>
                <c:pt idx="407">
                  <c:v>-1.8347899999999999</c:v>
                </c:pt>
                <c:pt idx="408">
                  <c:v>-1.8340399999999999</c:v>
                </c:pt>
                <c:pt idx="409">
                  <c:v>-1.8339899999999998</c:v>
                </c:pt>
                <c:pt idx="410">
                  <c:v>-1.82857</c:v>
                </c:pt>
                <c:pt idx="411">
                  <c:v>-1.82751</c:v>
                </c:pt>
                <c:pt idx="412">
                  <c:v>-1.82467</c:v>
                </c:pt>
                <c:pt idx="413">
                  <c:v>-1.82439</c:v>
                </c:pt>
                <c:pt idx="414">
                  <c:v>-1.8237199999999998</c:v>
                </c:pt>
                <c:pt idx="415">
                  <c:v>-1.8203400000000001</c:v>
                </c:pt>
                <c:pt idx="416">
                  <c:v>-1.8182100000000001</c:v>
                </c:pt>
                <c:pt idx="417">
                  <c:v>-1.8162799999999999</c:v>
                </c:pt>
                <c:pt idx="418">
                  <c:v>-1.8143199999999999</c:v>
                </c:pt>
                <c:pt idx="419">
                  <c:v>-1.8131199999999998</c:v>
                </c:pt>
                <c:pt idx="420">
                  <c:v>-1.81304</c:v>
                </c:pt>
                <c:pt idx="421">
                  <c:v>-1.8123</c:v>
                </c:pt>
                <c:pt idx="422">
                  <c:v>-1.8118599999999998</c:v>
                </c:pt>
                <c:pt idx="423">
                  <c:v>-1.80707</c:v>
                </c:pt>
                <c:pt idx="424">
                  <c:v>-1.8068899999999999</c:v>
                </c:pt>
                <c:pt idx="425">
                  <c:v>-1.80623</c:v>
                </c:pt>
                <c:pt idx="426">
                  <c:v>-1.8041</c:v>
                </c:pt>
                <c:pt idx="427">
                  <c:v>-1.80274</c:v>
                </c:pt>
                <c:pt idx="428">
                  <c:v>-1.8003100000000001</c:v>
                </c:pt>
                <c:pt idx="429">
                  <c:v>-1.79864</c:v>
                </c:pt>
                <c:pt idx="430">
                  <c:v>-1.797399999999995</c:v>
                </c:pt>
                <c:pt idx="431">
                  <c:v>-1.79494</c:v>
                </c:pt>
                <c:pt idx="432">
                  <c:v>-1.7902100000000001</c:v>
                </c:pt>
                <c:pt idx="433">
                  <c:v>-1.78945</c:v>
                </c:pt>
                <c:pt idx="434">
                  <c:v>-1.7893999999999946</c:v>
                </c:pt>
                <c:pt idx="435">
                  <c:v>-1.7874899999999998</c:v>
                </c:pt>
                <c:pt idx="436">
                  <c:v>-1.78738</c:v>
                </c:pt>
                <c:pt idx="437">
                  <c:v>-1.7856699999999945</c:v>
                </c:pt>
                <c:pt idx="438">
                  <c:v>-1.7827500000000001</c:v>
                </c:pt>
                <c:pt idx="439">
                  <c:v>-1.78209</c:v>
                </c:pt>
                <c:pt idx="440">
                  <c:v>-1.78207</c:v>
                </c:pt>
                <c:pt idx="441">
                  <c:v>-1.7798299999999934</c:v>
                </c:pt>
                <c:pt idx="442">
                  <c:v>-1.7793899999999998</c:v>
                </c:pt>
                <c:pt idx="443">
                  <c:v>-1.7757899999999998</c:v>
                </c:pt>
                <c:pt idx="444">
                  <c:v>-1.77555</c:v>
                </c:pt>
                <c:pt idx="445">
                  <c:v>-1.7704</c:v>
                </c:pt>
                <c:pt idx="446">
                  <c:v>-1.7702899999999999</c:v>
                </c:pt>
                <c:pt idx="447">
                  <c:v>-1.7696499999999953</c:v>
                </c:pt>
                <c:pt idx="448">
                  <c:v>-1.7663800000000001</c:v>
                </c:pt>
                <c:pt idx="449">
                  <c:v>-1.7633999999999943</c:v>
                </c:pt>
                <c:pt idx="450">
                  <c:v>-1.7605999999999953</c:v>
                </c:pt>
                <c:pt idx="451">
                  <c:v>-1.76048</c:v>
                </c:pt>
                <c:pt idx="452">
                  <c:v>-1.7598199999999953</c:v>
                </c:pt>
                <c:pt idx="453">
                  <c:v>-1.7579899999999953</c:v>
                </c:pt>
                <c:pt idx="454">
                  <c:v>-1.7558999999999934</c:v>
                </c:pt>
                <c:pt idx="455">
                  <c:v>-1.7558099999999945</c:v>
                </c:pt>
                <c:pt idx="456">
                  <c:v>-1.7541899999999999</c:v>
                </c:pt>
                <c:pt idx="457">
                  <c:v>-1.7534899999999998</c:v>
                </c:pt>
                <c:pt idx="458">
                  <c:v>-1.75254</c:v>
                </c:pt>
                <c:pt idx="459">
                  <c:v>-1.75247</c:v>
                </c:pt>
                <c:pt idx="460">
                  <c:v>-1.7496399999999945</c:v>
                </c:pt>
                <c:pt idx="461">
                  <c:v>-1.7487999999999948</c:v>
                </c:pt>
                <c:pt idx="462">
                  <c:v>-1.7444</c:v>
                </c:pt>
                <c:pt idx="463">
                  <c:v>-1.7426599999999999</c:v>
                </c:pt>
                <c:pt idx="464">
                  <c:v>-1.74095</c:v>
                </c:pt>
                <c:pt idx="465">
                  <c:v>-1.7294299999999934</c:v>
                </c:pt>
                <c:pt idx="466">
                  <c:v>-1.7268299999999945</c:v>
                </c:pt>
                <c:pt idx="467">
                  <c:v>-1.7263999999999953</c:v>
                </c:pt>
                <c:pt idx="468">
                  <c:v>-1.7253199999999953</c:v>
                </c:pt>
                <c:pt idx="469">
                  <c:v>-1.7210099999999953</c:v>
                </c:pt>
                <c:pt idx="470">
                  <c:v>-1.72035</c:v>
                </c:pt>
                <c:pt idx="471">
                  <c:v>-1.7194499999999948</c:v>
                </c:pt>
                <c:pt idx="472">
                  <c:v>-1.7186599999999999</c:v>
                </c:pt>
                <c:pt idx="473">
                  <c:v>-1.7143699999999953</c:v>
                </c:pt>
                <c:pt idx="474">
                  <c:v>-1.7133699999999938</c:v>
                </c:pt>
                <c:pt idx="475">
                  <c:v>-1.71231</c:v>
                </c:pt>
                <c:pt idx="476">
                  <c:v>-1.7114699999999934</c:v>
                </c:pt>
                <c:pt idx="477">
                  <c:v>-1.7107199999999998</c:v>
                </c:pt>
                <c:pt idx="478">
                  <c:v>-1.7079899999999948</c:v>
                </c:pt>
                <c:pt idx="479">
                  <c:v>-1.7073799999999948</c:v>
                </c:pt>
                <c:pt idx="480">
                  <c:v>-1.705769999999992</c:v>
                </c:pt>
                <c:pt idx="481">
                  <c:v>-1.7040899999999999</c:v>
                </c:pt>
                <c:pt idx="482">
                  <c:v>-1.7040500000000001</c:v>
                </c:pt>
                <c:pt idx="483">
                  <c:v>-1.7036599999999953</c:v>
                </c:pt>
                <c:pt idx="484">
                  <c:v>-1.7034999999999927</c:v>
                </c:pt>
                <c:pt idx="485">
                  <c:v>-1.7007299999999943</c:v>
                </c:pt>
                <c:pt idx="486">
                  <c:v>-1.70024</c:v>
                </c:pt>
                <c:pt idx="487">
                  <c:v>-1.69909</c:v>
                </c:pt>
                <c:pt idx="488">
                  <c:v>-1.69726</c:v>
                </c:pt>
                <c:pt idx="489">
                  <c:v>-1.6972</c:v>
                </c:pt>
                <c:pt idx="490">
                  <c:v>-1.6968700000000001</c:v>
                </c:pt>
                <c:pt idx="491">
                  <c:v>-1.6952700000000001</c:v>
                </c:pt>
                <c:pt idx="492">
                  <c:v>-1.6946099999999999</c:v>
                </c:pt>
                <c:pt idx="493">
                  <c:v>-1.6936599999999999</c:v>
                </c:pt>
                <c:pt idx="494">
                  <c:v>-1.6932499999999999</c:v>
                </c:pt>
                <c:pt idx="495">
                  <c:v>-1.6898199999999999</c:v>
                </c:pt>
                <c:pt idx="496">
                  <c:v>-1.6888500000000046</c:v>
                </c:pt>
                <c:pt idx="497">
                  <c:v>-1.6885300000000001</c:v>
                </c:pt>
                <c:pt idx="498">
                  <c:v>-1.68564</c:v>
                </c:pt>
                <c:pt idx="499">
                  <c:v>-1.68546</c:v>
                </c:pt>
                <c:pt idx="500">
                  <c:v>-1.6836899999999999</c:v>
                </c:pt>
                <c:pt idx="501">
                  <c:v>-1.67876</c:v>
                </c:pt>
                <c:pt idx="502">
                  <c:v>-1.67761</c:v>
                </c:pt>
                <c:pt idx="503">
                  <c:v>-1.67649</c:v>
                </c:pt>
                <c:pt idx="504">
                  <c:v>-1.6753</c:v>
                </c:pt>
                <c:pt idx="505">
                  <c:v>-1.67469</c:v>
                </c:pt>
                <c:pt idx="506">
                  <c:v>-1.67361</c:v>
                </c:pt>
                <c:pt idx="507">
                  <c:v>-1.67083</c:v>
                </c:pt>
                <c:pt idx="508">
                  <c:v>-1.66534</c:v>
                </c:pt>
                <c:pt idx="509">
                  <c:v>-1.6641699999999999</c:v>
                </c:pt>
                <c:pt idx="510">
                  <c:v>-1.65812</c:v>
                </c:pt>
                <c:pt idx="511">
                  <c:v>-1.65662</c:v>
                </c:pt>
                <c:pt idx="512">
                  <c:v>-1.65462</c:v>
                </c:pt>
                <c:pt idx="513">
                  <c:v>-1.65032</c:v>
                </c:pt>
                <c:pt idx="514">
                  <c:v>-1.6500400000000046</c:v>
                </c:pt>
                <c:pt idx="515">
                  <c:v>-1.6500000000000001</c:v>
                </c:pt>
                <c:pt idx="516">
                  <c:v>-1.6496599999999999</c:v>
                </c:pt>
                <c:pt idx="517">
                  <c:v>-1.64859</c:v>
                </c:pt>
                <c:pt idx="518">
                  <c:v>-1.6481600000000001</c:v>
                </c:pt>
                <c:pt idx="519">
                  <c:v>-1.6477299999999948</c:v>
                </c:pt>
                <c:pt idx="520">
                  <c:v>-1.64683</c:v>
                </c:pt>
                <c:pt idx="521">
                  <c:v>-1.6434599999999999</c:v>
                </c:pt>
                <c:pt idx="522">
                  <c:v>-1.6426000000000001</c:v>
                </c:pt>
                <c:pt idx="523">
                  <c:v>-1.6371899999999999</c:v>
                </c:pt>
                <c:pt idx="524">
                  <c:v>-1.63012</c:v>
                </c:pt>
                <c:pt idx="525">
                  <c:v>-1.6297699999999953</c:v>
                </c:pt>
                <c:pt idx="526">
                  <c:v>-1.62459</c:v>
                </c:pt>
                <c:pt idx="527">
                  <c:v>-1.6240500000000051</c:v>
                </c:pt>
                <c:pt idx="528">
                  <c:v>-1.62043</c:v>
                </c:pt>
                <c:pt idx="529">
                  <c:v>-1.6195899999999999</c:v>
                </c:pt>
                <c:pt idx="530">
                  <c:v>-1.61876</c:v>
                </c:pt>
                <c:pt idx="531">
                  <c:v>-1.61764</c:v>
                </c:pt>
                <c:pt idx="532">
                  <c:v>-1.61754</c:v>
                </c:pt>
                <c:pt idx="533">
                  <c:v>-1.6162099999999999</c:v>
                </c:pt>
                <c:pt idx="534">
                  <c:v>-1.6146799999999999</c:v>
                </c:pt>
                <c:pt idx="535">
                  <c:v>-1.6140800000000046</c:v>
                </c:pt>
                <c:pt idx="536">
                  <c:v>-1.61375</c:v>
                </c:pt>
                <c:pt idx="537">
                  <c:v>-1.6136699999999953</c:v>
                </c:pt>
                <c:pt idx="538">
                  <c:v>-1.6131</c:v>
                </c:pt>
                <c:pt idx="539">
                  <c:v>-1.6108499999999999</c:v>
                </c:pt>
                <c:pt idx="540">
                  <c:v>-1.6059699999999948</c:v>
                </c:pt>
                <c:pt idx="541">
                  <c:v>-1.6026199999999999</c:v>
                </c:pt>
                <c:pt idx="542">
                  <c:v>-1.60233</c:v>
                </c:pt>
                <c:pt idx="543">
                  <c:v>-1.60155</c:v>
                </c:pt>
                <c:pt idx="544">
                  <c:v>-1.5988800000000001</c:v>
                </c:pt>
                <c:pt idx="545">
                  <c:v>-1.5988100000000001</c:v>
                </c:pt>
                <c:pt idx="546">
                  <c:v>-1.5977299999999945</c:v>
                </c:pt>
                <c:pt idx="547">
                  <c:v>-1.59727</c:v>
                </c:pt>
                <c:pt idx="548">
                  <c:v>-1.5930500000000001</c:v>
                </c:pt>
                <c:pt idx="549">
                  <c:v>-1.58701</c:v>
                </c:pt>
                <c:pt idx="550">
                  <c:v>-1.5860500000000046</c:v>
                </c:pt>
                <c:pt idx="551">
                  <c:v>-1.5860300000000001</c:v>
                </c:pt>
                <c:pt idx="552">
                  <c:v>-1.58548</c:v>
                </c:pt>
                <c:pt idx="553">
                  <c:v>-1.5831500000000001</c:v>
                </c:pt>
                <c:pt idx="554">
                  <c:v>-1.58209</c:v>
                </c:pt>
                <c:pt idx="555">
                  <c:v>-1.58084</c:v>
                </c:pt>
                <c:pt idx="556">
                  <c:v>-1.58022</c:v>
                </c:pt>
                <c:pt idx="557">
                  <c:v>-1.5795399999999953</c:v>
                </c:pt>
                <c:pt idx="558">
                  <c:v>-1.5787100000000001</c:v>
                </c:pt>
                <c:pt idx="559">
                  <c:v>-1.5782799999999999</c:v>
                </c:pt>
                <c:pt idx="560">
                  <c:v>-1.5763</c:v>
                </c:pt>
                <c:pt idx="561">
                  <c:v>-1.5759199999999998</c:v>
                </c:pt>
                <c:pt idx="562">
                  <c:v>-1.57433</c:v>
                </c:pt>
                <c:pt idx="563">
                  <c:v>-1.5726100000000001</c:v>
                </c:pt>
                <c:pt idx="564">
                  <c:v>-1.5714199999999998</c:v>
                </c:pt>
                <c:pt idx="565">
                  <c:v>-1.5706</c:v>
                </c:pt>
                <c:pt idx="566">
                  <c:v>-1.5699699999999945</c:v>
                </c:pt>
                <c:pt idx="567">
                  <c:v>-1.5677999999999945</c:v>
                </c:pt>
                <c:pt idx="568">
                  <c:v>-1.56671</c:v>
                </c:pt>
                <c:pt idx="569">
                  <c:v>-1.5657299999999943</c:v>
                </c:pt>
                <c:pt idx="570">
                  <c:v>-1.56202</c:v>
                </c:pt>
                <c:pt idx="571">
                  <c:v>-1.5611199999999998</c:v>
                </c:pt>
                <c:pt idx="572">
                  <c:v>-1.5610599999999999</c:v>
                </c:pt>
                <c:pt idx="573">
                  <c:v>-1.5597999999999943</c:v>
                </c:pt>
                <c:pt idx="574">
                  <c:v>-1.5557799999999953</c:v>
                </c:pt>
                <c:pt idx="575">
                  <c:v>-1.5554599999999998</c:v>
                </c:pt>
                <c:pt idx="576">
                  <c:v>-1.55528</c:v>
                </c:pt>
                <c:pt idx="577">
                  <c:v>-1.55525</c:v>
                </c:pt>
                <c:pt idx="578">
                  <c:v>-1.5545100000000001</c:v>
                </c:pt>
                <c:pt idx="579">
                  <c:v>-1.5523800000000001</c:v>
                </c:pt>
                <c:pt idx="580">
                  <c:v>-1.5514299999999945</c:v>
                </c:pt>
                <c:pt idx="581">
                  <c:v>-1.5507299999999953</c:v>
                </c:pt>
                <c:pt idx="582">
                  <c:v>-1.5499799999999948</c:v>
                </c:pt>
                <c:pt idx="583">
                  <c:v>-1.5468999999999953</c:v>
                </c:pt>
                <c:pt idx="584">
                  <c:v>-1.5454199999999998</c:v>
                </c:pt>
                <c:pt idx="585">
                  <c:v>-1.5446199999999999</c:v>
                </c:pt>
                <c:pt idx="586">
                  <c:v>-1.54209</c:v>
                </c:pt>
                <c:pt idx="587">
                  <c:v>-1.5420700000000001</c:v>
                </c:pt>
                <c:pt idx="588">
                  <c:v>-1.5415899999999998</c:v>
                </c:pt>
                <c:pt idx="589">
                  <c:v>-1.5411199999999998</c:v>
                </c:pt>
                <c:pt idx="590">
                  <c:v>-1.5410299999999948</c:v>
                </c:pt>
                <c:pt idx="591">
                  <c:v>-1.5401499999999999</c:v>
                </c:pt>
                <c:pt idx="592">
                  <c:v>-1.5400700000000001</c:v>
                </c:pt>
                <c:pt idx="593">
                  <c:v>-1.5352399999999953</c:v>
                </c:pt>
                <c:pt idx="594">
                  <c:v>-1.5349299999999948</c:v>
                </c:pt>
                <c:pt idx="595">
                  <c:v>-1.53485</c:v>
                </c:pt>
                <c:pt idx="596">
                  <c:v>-1.5295999999999943</c:v>
                </c:pt>
                <c:pt idx="597">
                  <c:v>-1.5290199999999998</c:v>
                </c:pt>
                <c:pt idx="598">
                  <c:v>-1.5289999999999948</c:v>
                </c:pt>
                <c:pt idx="599">
                  <c:v>-1.52874</c:v>
                </c:pt>
                <c:pt idx="600">
                  <c:v>-1.5278499999999953</c:v>
                </c:pt>
                <c:pt idx="601">
                  <c:v>-1.5271999999999948</c:v>
                </c:pt>
                <c:pt idx="602">
                  <c:v>-1.5267999999999953</c:v>
                </c:pt>
                <c:pt idx="603">
                  <c:v>-1.5249999999999948</c:v>
                </c:pt>
                <c:pt idx="604">
                  <c:v>-1.5217199999999953</c:v>
                </c:pt>
                <c:pt idx="605">
                  <c:v>-1.5214799999999953</c:v>
                </c:pt>
                <c:pt idx="606">
                  <c:v>-1.5214199999999998</c:v>
                </c:pt>
                <c:pt idx="607">
                  <c:v>-1.52041</c:v>
                </c:pt>
                <c:pt idx="608">
                  <c:v>-1.5192699999999948</c:v>
                </c:pt>
                <c:pt idx="609">
                  <c:v>-1.51888</c:v>
                </c:pt>
                <c:pt idx="610">
                  <c:v>-1.51864</c:v>
                </c:pt>
                <c:pt idx="611">
                  <c:v>-1.51705</c:v>
                </c:pt>
                <c:pt idx="612">
                  <c:v>-1.51695</c:v>
                </c:pt>
                <c:pt idx="613">
                  <c:v>-1.51631</c:v>
                </c:pt>
                <c:pt idx="614">
                  <c:v>-1.5133199999999998</c:v>
                </c:pt>
                <c:pt idx="615">
                  <c:v>-1.51264</c:v>
                </c:pt>
                <c:pt idx="616">
                  <c:v>-1.50831</c:v>
                </c:pt>
                <c:pt idx="617">
                  <c:v>-1.50515</c:v>
                </c:pt>
                <c:pt idx="618">
                  <c:v>-1.5050299999999945</c:v>
                </c:pt>
                <c:pt idx="619">
                  <c:v>-1.5013699999999945</c:v>
                </c:pt>
                <c:pt idx="620">
                  <c:v>-1.5005500000000001</c:v>
                </c:pt>
                <c:pt idx="621">
                  <c:v>-1.4997699999999934</c:v>
                </c:pt>
                <c:pt idx="622">
                  <c:v>-1.4990699999999948</c:v>
                </c:pt>
                <c:pt idx="623">
                  <c:v>-1.4900800000000001</c:v>
                </c:pt>
                <c:pt idx="624">
                  <c:v>-1.4878699999999934</c:v>
                </c:pt>
                <c:pt idx="625">
                  <c:v>-1.4864999999999953</c:v>
                </c:pt>
                <c:pt idx="626">
                  <c:v>-1.4860199999999999</c:v>
                </c:pt>
                <c:pt idx="627">
                  <c:v>-1.4855599999999998</c:v>
                </c:pt>
                <c:pt idx="628">
                  <c:v>-1.4842199999999999</c:v>
                </c:pt>
                <c:pt idx="629">
                  <c:v>-1.4823599999999999</c:v>
                </c:pt>
                <c:pt idx="630">
                  <c:v>-1.4813099999999948</c:v>
                </c:pt>
                <c:pt idx="631">
                  <c:v>-1.48034</c:v>
                </c:pt>
                <c:pt idx="632">
                  <c:v>-1.4795799999999948</c:v>
                </c:pt>
                <c:pt idx="633">
                  <c:v>-1.4790899999999998</c:v>
                </c:pt>
                <c:pt idx="634">
                  <c:v>-1.4788599999999998</c:v>
                </c:pt>
                <c:pt idx="635">
                  <c:v>-1.4782</c:v>
                </c:pt>
                <c:pt idx="636">
                  <c:v>-1.47817</c:v>
                </c:pt>
                <c:pt idx="637">
                  <c:v>-1.478</c:v>
                </c:pt>
                <c:pt idx="638">
                  <c:v>-1.4773499999999953</c:v>
                </c:pt>
                <c:pt idx="639">
                  <c:v>-1.4771599999999998</c:v>
                </c:pt>
                <c:pt idx="640">
                  <c:v>-1.4756499999999948</c:v>
                </c:pt>
                <c:pt idx="641">
                  <c:v>-1.4754799999999948</c:v>
                </c:pt>
                <c:pt idx="642">
                  <c:v>-1.4737499999999948</c:v>
                </c:pt>
                <c:pt idx="643">
                  <c:v>-1.4734299999999934</c:v>
                </c:pt>
                <c:pt idx="644">
                  <c:v>-1.4715399999999943</c:v>
                </c:pt>
                <c:pt idx="645">
                  <c:v>-1.47081</c:v>
                </c:pt>
                <c:pt idx="646">
                  <c:v>-1.47071</c:v>
                </c:pt>
                <c:pt idx="647">
                  <c:v>-1.46848</c:v>
                </c:pt>
                <c:pt idx="648">
                  <c:v>-1.468</c:v>
                </c:pt>
                <c:pt idx="649">
                  <c:v>-1.4675599999999998</c:v>
                </c:pt>
                <c:pt idx="650">
                  <c:v>-1.4669899999999998</c:v>
                </c:pt>
                <c:pt idx="651">
                  <c:v>-1.4669099999999953</c:v>
                </c:pt>
                <c:pt idx="652">
                  <c:v>-1.4652199999999953</c:v>
                </c:pt>
                <c:pt idx="653">
                  <c:v>-1.4645899999999998</c:v>
                </c:pt>
                <c:pt idx="654">
                  <c:v>-1.464</c:v>
                </c:pt>
                <c:pt idx="655">
                  <c:v>-1.4626999999999948</c:v>
                </c:pt>
                <c:pt idx="656">
                  <c:v>-1.4618099999999934</c:v>
                </c:pt>
                <c:pt idx="657">
                  <c:v>-1.45838</c:v>
                </c:pt>
                <c:pt idx="658">
                  <c:v>-1.4579799999999934</c:v>
                </c:pt>
                <c:pt idx="659">
                  <c:v>-1.45455</c:v>
                </c:pt>
                <c:pt idx="660">
                  <c:v>-1.4516399999999934</c:v>
                </c:pt>
                <c:pt idx="661">
                  <c:v>-1.4505899999999998</c:v>
                </c:pt>
                <c:pt idx="662">
                  <c:v>-1.4504599999999999</c:v>
                </c:pt>
                <c:pt idx="663">
                  <c:v>-1.45031</c:v>
                </c:pt>
                <c:pt idx="664">
                  <c:v>-1.44841</c:v>
                </c:pt>
                <c:pt idx="665">
                  <c:v>-1.4463999999999948</c:v>
                </c:pt>
                <c:pt idx="666">
                  <c:v>-1.4459799999999934</c:v>
                </c:pt>
                <c:pt idx="667">
                  <c:v>-1.4457499999999945</c:v>
                </c:pt>
                <c:pt idx="668">
                  <c:v>-1.4441199999999998</c:v>
                </c:pt>
                <c:pt idx="669">
                  <c:v>-1.4428799999999953</c:v>
                </c:pt>
                <c:pt idx="670">
                  <c:v>-1.435399999999992</c:v>
                </c:pt>
                <c:pt idx="671">
                  <c:v>-1.4322199999999998</c:v>
                </c:pt>
                <c:pt idx="672">
                  <c:v>-1.4304599999999998</c:v>
                </c:pt>
                <c:pt idx="673">
                  <c:v>-1.429329999999992</c:v>
                </c:pt>
                <c:pt idx="674">
                  <c:v>-1.4281199999999998</c:v>
                </c:pt>
                <c:pt idx="675">
                  <c:v>-1.4259899999999941</c:v>
                </c:pt>
                <c:pt idx="676">
                  <c:v>-1.4258499999999943</c:v>
                </c:pt>
                <c:pt idx="677">
                  <c:v>-1.4256799999999936</c:v>
                </c:pt>
                <c:pt idx="678">
                  <c:v>-1.4241999999999948</c:v>
                </c:pt>
                <c:pt idx="679">
                  <c:v>-1.4169599999999998</c:v>
                </c:pt>
                <c:pt idx="680">
                  <c:v>-1.4116599999999948</c:v>
                </c:pt>
                <c:pt idx="681">
                  <c:v>-1.4112499999999948</c:v>
                </c:pt>
                <c:pt idx="682">
                  <c:v>-1.4096699999999918</c:v>
                </c:pt>
                <c:pt idx="683">
                  <c:v>-1.4085999999999943</c:v>
                </c:pt>
                <c:pt idx="684">
                  <c:v>-1.40645</c:v>
                </c:pt>
                <c:pt idx="685">
                  <c:v>-1.4061399999999953</c:v>
                </c:pt>
                <c:pt idx="686">
                  <c:v>-1.4043199999999998</c:v>
                </c:pt>
                <c:pt idx="687">
                  <c:v>-1.4038699999999908</c:v>
                </c:pt>
                <c:pt idx="688">
                  <c:v>-1.4037799999999934</c:v>
                </c:pt>
                <c:pt idx="689">
                  <c:v>-1.39991</c:v>
                </c:pt>
                <c:pt idx="690">
                  <c:v>-1.3998299999999948</c:v>
                </c:pt>
                <c:pt idx="691">
                  <c:v>-1.3992500000000001</c:v>
                </c:pt>
                <c:pt idx="692">
                  <c:v>-1.3987700000000001</c:v>
                </c:pt>
                <c:pt idx="693">
                  <c:v>-1.3982500000000051</c:v>
                </c:pt>
                <c:pt idx="694">
                  <c:v>-1.3965799999999999</c:v>
                </c:pt>
                <c:pt idx="695">
                  <c:v>-1.3962000000000001</c:v>
                </c:pt>
                <c:pt idx="696">
                  <c:v>-1.39602</c:v>
                </c:pt>
                <c:pt idx="697">
                  <c:v>-1.3948700000000001</c:v>
                </c:pt>
                <c:pt idx="698">
                  <c:v>-1.3943500000000051</c:v>
                </c:pt>
                <c:pt idx="699">
                  <c:v>-1.3930899999999999</c:v>
                </c:pt>
                <c:pt idx="700">
                  <c:v>-1.3930199999999999</c:v>
                </c:pt>
                <c:pt idx="701">
                  <c:v>-1.3927799999999999</c:v>
                </c:pt>
                <c:pt idx="702">
                  <c:v>-1.39185</c:v>
                </c:pt>
                <c:pt idx="703">
                  <c:v>-1.3881399999999999</c:v>
                </c:pt>
                <c:pt idx="704">
                  <c:v>-1.3864399999999999</c:v>
                </c:pt>
                <c:pt idx="705">
                  <c:v>-1.3839999999999948</c:v>
                </c:pt>
                <c:pt idx="706">
                  <c:v>-1.3831500000000001</c:v>
                </c:pt>
                <c:pt idx="707">
                  <c:v>-1.37893</c:v>
                </c:pt>
                <c:pt idx="708">
                  <c:v>-1.37751</c:v>
                </c:pt>
                <c:pt idx="709">
                  <c:v>-1.37643</c:v>
                </c:pt>
                <c:pt idx="710">
                  <c:v>-1.3764099999999999</c:v>
                </c:pt>
                <c:pt idx="711">
                  <c:v>-1.3749199999999999</c:v>
                </c:pt>
                <c:pt idx="712">
                  <c:v>-1.3707800000000001</c:v>
                </c:pt>
                <c:pt idx="713">
                  <c:v>-1.36924</c:v>
                </c:pt>
                <c:pt idx="714">
                  <c:v>-1.3687499999999999</c:v>
                </c:pt>
                <c:pt idx="715">
                  <c:v>-1.3686400000000001</c:v>
                </c:pt>
                <c:pt idx="716">
                  <c:v>-1.3673899999999999</c:v>
                </c:pt>
                <c:pt idx="717">
                  <c:v>-1.36626</c:v>
                </c:pt>
                <c:pt idx="718">
                  <c:v>-1.36195</c:v>
                </c:pt>
                <c:pt idx="719">
                  <c:v>-1.36161</c:v>
                </c:pt>
                <c:pt idx="720">
                  <c:v>-1.3605400000000001</c:v>
                </c:pt>
                <c:pt idx="721">
                  <c:v>-1.3577399999999953</c:v>
                </c:pt>
                <c:pt idx="722">
                  <c:v>-1.3569199999999999</c:v>
                </c:pt>
                <c:pt idx="723">
                  <c:v>-1.3564499999999999</c:v>
                </c:pt>
                <c:pt idx="724">
                  <c:v>-1.3562799999999999</c:v>
                </c:pt>
                <c:pt idx="725">
                  <c:v>-1.3538699999999948</c:v>
                </c:pt>
                <c:pt idx="726">
                  <c:v>-1.3472999999999953</c:v>
                </c:pt>
                <c:pt idx="727">
                  <c:v>-1.3471599999999999</c:v>
                </c:pt>
                <c:pt idx="728">
                  <c:v>-1.3465199999999999</c:v>
                </c:pt>
                <c:pt idx="729">
                  <c:v>-1.34636</c:v>
                </c:pt>
                <c:pt idx="730">
                  <c:v>-1.3427800000000001</c:v>
                </c:pt>
                <c:pt idx="731">
                  <c:v>-1.34144</c:v>
                </c:pt>
                <c:pt idx="732">
                  <c:v>-1.3411299999999953</c:v>
                </c:pt>
                <c:pt idx="733">
                  <c:v>-1.34108</c:v>
                </c:pt>
                <c:pt idx="734">
                  <c:v>-1.3393199999999998</c:v>
                </c:pt>
                <c:pt idx="735">
                  <c:v>-1.33894</c:v>
                </c:pt>
                <c:pt idx="736">
                  <c:v>-1.3380099999999999</c:v>
                </c:pt>
                <c:pt idx="737">
                  <c:v>-1.3276399999999953</c:v>
                </c:pt>
                <c:pt idx="738">
                  <c:v>-1.32504</c:v>
                </c:pt>
                <c:pt idx="739">
                  <c:v>-1.3218199999999998</c:v>
                </c:pt>
                <c:pt idx="740">
                  <c:v>-1.3213599999999999</c:v>
                </c:pt>
                <c:pt idx="741">
                  <c:v>-1.31911</c:v>
                </c:pt>
                <c:pt idx="742">
                  <c:v>-1.3132999999999948</c:v>
                </c:pt>
                <c:pt idx="743">
                  <c:v>-1.3126800000000001</c:v>
                </c:pt>
                <c:pt idx="744">
                  <c:v>-1.31016</c:v>
                </c:pt>
                <c:pt idx="745">
                  <c:v>-1.31003</c:v>
                </c:pt>
                <c:pt idx="746">
                  <c:v>-1.30246</c:v>
                </c:pt>
                <c:pt idx="747">
                  <c:v>-1.3021400000000001</c:v>
                </c:pt>
                <c:pt idx="748">
                  <c:v>-1.30081</c:v>
                </c:pt>
                <c:pt idx="749">
                  <c:v>-1.3006599999999999</c:v>
                </c:pt>
                <c:pt idx="750">
                  <c:v>-1.29497</c:v>
                </c:pt>
                <c:pt idx="751">
                  <c:v>-1.28854</c:v>
                </c:pt>
                <c:pt idx="752">
                  <c:v>-1.2881199999999999</c:v>
                </c:pt>
                <c:pt idx="753">
                  <c:v>-1.28603</c:v>
                </c:pt>
                <c:pt idx="754">
                  <c:v>-1.2858399999999945</c:v>
                </c:pt>
                <c:pt idx="755">
                  <c:v>-1.28437</c:v>
                </c:pt>
                <c:pt idx="756">
                  <c:v>-1.2806999999999953</c:v>
                </c:pt>
                <c:pt idx="757">
                  <c:v>-1.28051</c:v>
                </c:pt>
                <c:pt idx="758">
                  <c:v>-1.28016</c:v>
                </c:pt>
                <c:pt idx="759">
                  <c:v>-1.2797299999999934</c:v>
                </c:pt>
                <c:pt idx="760">
                  <c:v>-1.2796999999999938</c:v>
                </c:pt>
                <c:pt idx="761">
                  <c:v>-1.2794399999999948</c:v>
                </c:pt>
                <c:pt idx="762">
                  <c:v>-1.2768199999999998</c:v>
                </c:pt>
                <c:pt idx="763">
                  <c:v>-1.2767199999999999</c:v>
                </c:pt>
                <c:pt idx="764">
                  <c:v>-1.2706899999999999</c:v>
                </c:pt>
                <c:pt idx="765">
                  <c:v>-1.269929999999992</c:v>
                </c:pt>
                <c:pt idx="766">
                  <c:v>-1.2695299999999934</c:v>
                </c:pt>
                <c:pt idx="767">
                  <c:v>-1.26884</c:v>
                </c:pt>
                <c:pt idx="768">
                  <c:v>-1.26831</c:v>
                </c:pt>
                <c:pt idx="769">
                  <c:v>-1.267409999999995</c:v>
                </c:pt>
                <c:pt idx="770">
                  <c:v>-1.26728</c:v>
                </c:pt>
                <c:pt idx="771">
                  <c:v>-1.2670699999999948</c:v>
                </c:pt>
                <c:pt idx="772">
                  <c:v>-1.2648599999999999</c:v>
                </c:pt>
                <c:pt idx="773">
                  <c:v>-1.2626899999999999</c:v>
                </c:pt>
                <c:pt idx="774">
                  <c:v>-1.2618099999999945</c:v>
                </c:pt>
                <c:pt idx="775">
                  <c:v>-1.2598999999999934</c:v>
                </c:pt>
                <c:pt idx="776">
                  <c:v>-1.2595699999999943</c:v>
                </c:pt>
                <c:pt idx="777">
                  <c:v>-1.2593999999999943</c:v>
                </c:pt>
                <c:pt idx="778">
                  <c:v>-1.2578699999999934</c:v>
                </c:pt>
                <c:pt idx="779">
                  <c:v>-1.25678</c:v>
                </c:pt>
                <c:pt idx="780">
                  <c:v>-1.25495</c:v>
                </c:pt>
                <c:pt idx="781">
                  <c:v>-1.251729999999992</c:v>
                </c:pt>
                <c:pt idx="782">
                  <c:v>-1.2515499999999953</c:v>
                </c:pt>
                <c:pt idx="783">
                  <c:v>-1.25108</c:v>
                </c:pt>
                <c:pt idx="784">
                  <c:v>-1.25074</c:v>
                </c:pt>
                <c:pt idx="785">
                  <c:v>-1.2499599999999953</c:v>
                </c:pt>
                <c:pt idx="786">
                  <c:v>-1.24875</c:v>
                </c:pt>
                <c:pt idx="787">
                  <c:v>-1.2452699999999945</c:v>
                </c:pt>
                <c:pt idx="788">
                  <c:v>-1.2439099999999943</c:v>
                </c:pt>
                <c:pt idx="789">
                  <c:v>-1.2438399999999934</c:v>
                </c:pt>
                <c:pt idx="790">
                  <c:v>-1.2391899999999998</c:v>
                </c:pt>
                <c:pt idx="791">
                  <c:v>-1.2374299999999934</c:v>
                </c:pt>
                <c:pt idx="792">
                  <c:v>-1.2370299999999943</c:v>
                </c:pt>
                <c:pt idx="793">
                  <c:v>-1.2367999999999948</c:v>
                </c:pt>
                <c:pt idx="794">
                  <c:v>-1.23638</c:v>
                </c:pt>
                <c:pt idx="795">
                  <c:v>-1.2360500000000001</c:v>
                </c:pt>
                <c:pt idx="796">
                  <c:v>-1.23603</c:v>
                </c:pt>
                <c:pt idx="797">
                  <c:v>-1.2355599999999998</c:v>
                </c:pt>
                <c:pt idx="798">
                  <c:v>-1.23525</c:v>
                </c:pt>
                <c:pt idx="799">
                  <c:v>-1.2341899999999999</c:v>
                </c:pt>
                <c:pt idx="800">
                  <c:v>-1.2332999999999943</c:v>
                </c:pt>
                <c:pt idx="801">
                  <c:v>-1.23234</c:v>
                </c:pt>
                <c:pt idx="802">
                  <c:v>-1.23211</c:v>
                </c:pt>
                <c:pt idx="803">
                  <c:v>-1.229679999999995</c:v>
                </c:pt>
                <c:pt idx="804">
                  <c:v>-1.2260199999999999</c:v>
                </c:pt>
                <c:pt idx="805">
                  <c:v>-1.2250899999999998</c:v>
                </c:pt>
                <c:pt idx="806">
                  <c:v>-1.2234899999999953</c:v>
                </c:pt>
                <c:pt idx="807">
                  <c:v>-1.2200800000000001</c:v>
                </c:pt>
                <c:pt idx="808">
                  <c:v>-1.21915</c:v>
                </c:pt>
                <c:pt idx="809">
                  <c:v>-1.21905</c:v>
                </c:pt>
                <c:pt idx="810">
                  <c:v>-1.2165999999999948</c:v>
                </c:pt>
                <c:pt idx="811">
                  <c:v>-1.215869999999992</c:v>
                </c:pt>
                <c:pt idx="812">
                  <c:v>-1.2154899999999953</c:v>
                </c:pt>
                <c:pt idx="813">
                  <c:v>-1.2152599999999998</c:v>
                </c:pt>
                <c:pt idx="814">
                  <c:v>-1.21404</c:v>
                </c:pt>
                <c:pt idx="815">
                  <c:v>-1.2135399999999943</c:v>
                </c:pt>
                <c:pt idx="816">
                  <c:v>-1.2124299999999948</c:v>
                </c:pt>
                <c:pt idx="817">
                  <c:v>-1.2115199999999953</c:v>
                </c:pt>
                <c:pt idx="818">
                  <c:v>-1.21038</c:v>
                </c:pt>
                <c:pt idx="819">
                  <c:v>-1.2081599999999999</c:v>
                </c:pt>
                <c:pt idx="820">
                  <c:v>-1.2052299999999934</c:v>
                </c:pt>
                <c:pt idx="821">
                  <c:v>-1.2035599999999953</c:v>
                </c:pt>
                <c:pt idx="822">
                  <c:v>-1.2032099999999948</c:v>
                </c:pt>
                <c:pt idx="823">
                  <c:v>-1.2028299999999943</c:v>
                </c:pt>
                <c:pt idx="824">
                  <c:v>-1.201689999999995</c:v>
                </c:pt>
                <c:pt idx="825">
                  <c:v>-1.19987</c:v>
                </c:pt>
                <c:pt idx="826">
                  <c:v>-1.1995800000000001</c:v>
                </c:pt>
                <c:pt idx="827">
                  <c:v>-1.1986500000000051</c:v>
                </c:pt>
                <c:pt idx="828">
                  <c:v>-1.1924699999999999</c:v>
                </c:pt>
                <c:pt idx="829">
                  <c:v>-1.1904399999999999</c:v>
                </c:pt>
                <c:pt idx="830">
                  <c:v>-1.18879</c:v>
                </c:pt>
                <c:pt idx="831">
                  <c:v>-1.1887700000000001</c:v>
                </c:pt>
                <c:pt idx="832">
                  <c:v>-1.1881600000000001</c:v>
                </c:pt>
                <c:pt idx="833">
                  <c:v>-1.1873499999999999</c:v>
                </c:pt>
                <c:pt idx="834">
                  <c:v>-1.1853199999999999</c:v>
                </c:pt>
                <c:pt idx="835">
                  <c:v>-1.18442</c:v>
                </c:pt>
                <c:pt idx="836">
                  <c:v>-1.1840400000000051</c:v>
                </c:pt>
                <c:pt idx="837">
                  <c:v>-1.1823600000000001</c:v>
                </c:pt>
                <c:pt idx="838">
                  <c:v>-1.1816899999999999</c:v>
                </c:pt>
                <c:pt idx="839">
                  <c:v>-1.18146</c:v>
                </c:pt>
                <c:pt idx="840">
                  <c:v>-1.1804800000000049</c:v>
                </c:pt>
                <c:pt idx="841">
                  <c:v>-1.17967</c:v>
                </c:pt>
                <c:pt idx="842">
                  <c:v>-1.1791400000000001</c:v>
                </c:pt>
                <c:pt idx="843">
                  <c:v>-1.1787700000000001</c:v>
                </c:pt>
                <c:pt idx="844">
                  <c:v>-1.1760600000000001</c:v>
                </c:pt>
                <c:pt idx="845">
                  <c:v>-1.1749799999999999</c:v>
                </c:pt>
                <c:pt idx="846">
                  <c:v>-1.1740299999999999</c:v>
                </c:pt>
                <c:pt idx="847">
                  <c:v>-1.1739599999999999</c:v>
                </c:pt>
                <c:pt idx="848">
                  <c:v>-1.17394</c:v>
                </c:pt>
                <c:pt idx="849">
                  <c:v>-1.17343</c:v>
                </c:pt>
                <c:pt idx="850">
                  <c:v>-1.1728499999999999</c:v>
                </c:pt>
                <c:pt idx="851">
                  <c:v>-1.17194</c:v>
                </c:pt>
                <c:pt idx="852">
                  <c:v>-1.17178</c:v>
                </c:pt>
                <c:pt idx="853">
                  <c:v>-1.1696800000000001</c:v>
                </c:pt>
                <c:pt idx="854">
                  <c:v>-1.16798</c:v>
                </c:pt>
                <c:pt idx="855">
                  <c:v>-1.16716</c:v>
                </c:pt>
                <c:pt idx="856">
                  <c:v>-1.1664600000000001</c:v>
                </c:pt>
                <c:pt idx="857">
                  <c:v>-1.1660200000000001</c:v>
                </c:pt>
                <c:pt idx="858">
                  <c:v>-1.1651</c:v>
                </c:pt>
                <c:pt idx="859">
                  <c:v>-1.1633500000000001</c:v>
                </c:pt>
                <c:pt idx="860">
                  <c:v>-1.1619199999999998</c:v>
                </c:pt>
                <c:pt idx="861">
                  <c:v>-1.16161</c:v>
                </c:pt>
                <c:pt idx="862">
                  <c:v>-1.16059</c:v>
                </c:pt>
                <c:pt idx="863">
                  <c:v>-1.15984</c:v>
                </c:pt>
                <c:pt idx="864">
                  <c:v>-1.1587499999999999</c:v>
                </c:pt>
                <c:pt idx="865">
                  <c:v>-1.1580900000000001</c:v>
                </c:pt>
                <c:pt idx="866">
                  <c:v>-1.15784</c:v>
                </c:pt>
                <c:pt idx="867">
                  <c:v>-1.15703</c:v>
                </c:pt>
                <c:pt idx="868">
                  <c:v>-1.1561999999999999</c:v>
                </c:pt>
                <c:pt idx="869">
                  <c:v>-1.15588</c:v>
                </c:pt>
                <c:pt idx="870">
                  <c:v>-1.15524</c:v>
                </c:pt>
                <c:pt idx="871">
                  <c:v>-1.1542800000000046</c:v>
                </c:pt>
                <c:pt idx="872">
                  <c:v>-1.15371</c:v>
                </c:pt>
                <c:pt idx="873">
                  <c:v>-1.1509</c:v>
                </c:pt>
                <c:pt idx="874">
                  <c:v>-1.15083</c:v>
                </c:pt>
                <c:pt idx="875">
                  <c:v>-1.1488799999999999</c:v>
                </c:pt>
                <c:pt idx="876">
                  <c:v>-1.1471199999999999</c:v>
                </c:pt>
                <c:pt idx="877">
                  <c:v>-1.1467000000000001</c:v>
                </c:pt>
                <c:pt idx="878">
                  <c:v>-1.1466000000000001</c:v>
                </c:pt>
                <c:pt idx="879">
                  <c:v>-1.1451800000000001</c:v>
                </c:pt>
                <c:pt idx="880">
                  <c:v>-1.1423800000000046</c:v>
                </c:pt>
                <c:pt idx="881">
                  <c:v>-1.1422800000000046</c:v>
                </c:pt>
                <c:pt idx="882">
                  <c:v>-1.1417299999999948</c:v>
                </c:pt>
                <c:pt idx="883">
                  <c:v>-1.1414500000000001</c:v>
                </c:pt>
                <c:pt idx="884">
                  <c:v>-1.1413899999999999</c:v>
                </c:pt>
                <c:pt idx="885">
                  <c:v>-1.139929999999995</c:v>
                </c:pt>
                <c:pt idx="886">
                  <c:v>-1.13784</c:v>
                </c:pt>
                <c:pt idx="887">
                  <c:v>-1.1369899999999999</c:v>
                </c:pt>
                <c:pt idx="888">
                  <c:v>-1.1367799999999999</c:v>
                </c:pt>
                <c:pt idx="889">
                  <c:v>-1.13537</c:v>
                </c:pt>
                <c:pt idx="890">
                  <c:v>-1.1319999999999948</c:v>
                </c:pt>
                <c:pt idx="891">
                  <c:v>-1.1301699999999999</c:v>
                </c:pt>
                <c:pt idx="892">
                  <c:v>-1.1277999999999948</c:v>
                </c:pt>
                <c:pt idx="893">
                  <c:v>-1.1241099999999999</c:v>
                </c:pt>
                <c:pt idx="894">
                  <c:v>-1.1237999999999948</c:v>
                </c:pt>
                <c:pt idx="895">
                  <c:v>-1.1225799999999999</c:v>
                </c:pt>
                <c:pt idx="896">
                  <c:v>-1.12226</c:v>
                </c:pt>
                <c:pt idx="897">
                  <c:v>-1.1205700000000001</c:v>
                </c:pt>
                <c:pt idx="898">
                  <c:v>-1.1201099999999999</c:v>
                </c:pt>
                <c:pt idx="899">
                  <c:v>-1.1199299999999945</c:v>
                </c:pt>
                <c:pt idx="900">
                  <c:v>-1.1186199999999999</c:v>
                </c:pt>
                <c:pt idx="901">
                  <c:v>-1.1183099999999999</c:v>
                </c:pt>
                <c:pt idx="902">
                  <c:v>-1.1164099999999999</c:v>
                </c:pt>
                <c:pt idx="903">
                  <c:v>-1.1160399999999999</c:v>
                </c:pt>
                <c:pt idx="904">
                  <c:v>-1.11456</c:v>
                </c:pt>
                <c:pt idx="905">
                  <c:v>-1.10998</c:v>
                </c:pt>
                <c:pt idx="906">
                  <c:v>-1.10927</c:v>
                </c:pt>
                <c:pt idx="907">
                  <c:v>-1.1063499999999999</c:v>
                </c:pt>
                <c:pt idx="908">
                  <c:v>-1.1051299999999953</c:v>
                </c:pt>
                <c:pt idx="909">
                  <c:v>-1.10344</c:v>
                </c:pt>
                <c:pt idx="910">
                  <c:v>-1.1018699999999948</c:v>
                </c:pt>
                <c:pt idx="911">
                  <c:v>-1.10134</c:v>
                </c:pt>
                <c:pt idx="912">
                  <c:v>-1.0994899999999999</c:v>
                </c:pt>
                <c:pt idx="913">
                  <c:v>-1.09538</c:v>
                </c:pt>
                <c:pt idx="914">
                  <c:v>-1.0952199999999999</c:v>
                </c:pt>
                <c:pt idx="915">
                  <c:v>-1.0935699999999953</c:v>
                </c:pt>
                <c:pt idx="916">
                  <c:v>-1.0930199999999999</c:v>
                </c:pt>
                <c:pt idx="917">
                  <c:v>-1.0928199999999999</c:v>
                </c:pt>
                <c:pt idx="918">
                  <c:v>-1.09012</c:v>
                </c:pt>
                <c:pt idx="919">
                  <c:v>-1.0900399999999999</c:v>
                </c:pt>
                <c:pt idx="920">
                  <c:v>-1.0856199999999998</c:v>
                </c:pt>
                <c:pt idx="921">
                  <c:v>-1.0852599999999999</c:v>
                </c:pt>
                <c:pt idx="922">
                  <c:v>-1.0835999999999948</c:v>
                </c:pt>
                <c:pt idx="923">
                  <c:v>-1.08324</c:v>
                </c:pt>
                <c:pt idx="924">
                  <c:v>-1.0831500000000001</c:v>
                </c:pt>
                <c:pt idx="925">
                  <c:v>-1.0816599999999998</c:v>
                </c:pt>
                <c:pt idx="926">
                  <c:v>-1.0804400000000001</c:v>
                </c:pt>
                <c:pt idx="927">
                  <c:v>-1.0792899999999999</c:v>
                </c:pt>
                <c:pt idx="928">
                  <c:v>-1.07894</c:v>
                </c:pt>
                <c:pt idx="929">
                  <c:v>-1.07853</c:v>
                </c:pt>
                <c:pt idx="930">
                  <c:v>-1.07457</c:v>
                </c:pt>
                <c:pt idx="931">
                  <c:v>-1.07314</c:v>
                </c:pt>
                <c:pt idx="932">
                  <c:v>-1.0722700000000001</c:v>
                </c:pt>
                <c:pt idx="933">
                  <c:v>-1.0653199999999998</c:v>
                </c:pt>
                <c:pt idx="934">
                  <c:v>-1.06308</c:v>
                </c:pt>
                <c:pt idx="935">
                  <c:v>-1.06084</c:v>
                </c:pt>
                <c:pt idx="936">
                  <c:v>-1.05809</c:v>
                </c:pt>
                <c:pt idx="937">
                  <c:v>-1.0568</c:v>
                </c:pt>
                <c:pt idx="938">
                  <c:v>-1.05644</c:v>
                </c:pt>
                <c:pt idx="939">
                  <c:v>-1.05609</c:v>
                </c:pt>
                <c:pt idx="940">
                  <c:v>-1.0534399999999953</c:v>
                </c:pt>
                <c:pt idx="941">
                  <c:v>-1.0525100000000001</c:v>
                </c:pt>
                <c:pt idx="942">
                  <c:v>-1.0507199999999999</c:v>
                </c:pt>
                <c:pt idx="943">
                  <c:v>-1.0485500000000001</c:v>
                </c:pt>
                <c:pt idx="944">
                  <c:v>-1.0484100000000001</c:v>
                </c:pt>
                <c:pt idx="945">
                  <c:v>-1.0478699999999945</c:v>
                </c:pt>
                <c:pt idx="946">
                  <c:v>-1.0475999999999945</c:v>
                </c:pt>
                <c:pt idx="947">
                  <c:v>-1.04738</c:v>
                </c:pt>
                <c:pt idx="948">
                  <c:v>-1.04698</c:v>
                </c:pt>
                <c:pt idx="949">
                  <c:v>-1.0457399999999948</c:v>
                </c:pt>
                <c:pt idx="950">
                  <c:v>-1.0448199999999999</c:v>
                </c:pt>
                <c:pt idx="951">
                  <c:v>-1.0426299999999953</c:v>
                </c:pt>
                <c:pt idx="952">
                  <c:v>-1.04216</c:v>
                </c:pt>
                <c:pt idx="953">
                  <c:v>-1.0389299999999948</c:v>
                </c:pt>
                <c:pt idx="954">
                  <c:v>-1.03711</c:v>
                </c:pt>
                <c:pt idx="955">
                  <c:v>-1.03485</c:v>
                </c:pt>
                <c:pt idx="956">
                  <c:v>-1.0343899999999999</c:v>
                </c:pt>
                <c:pt idx="957">
                  <c:v>-1.0339899999999953</c:v>
                </c:pt>
                <c:pt idx="958">
                  <c:v>-1.0327999999999953</c:v>
                </c:pt>
                <c:pt idx="959">
                  <c:v>-1.0318799999999948</c:v>
                </c:pt>
                <c:pt idx="960">
                  <c:v>-1.0299499999999948</c:v>
                </c:pt>
                <c:pt idx="961">
                  <c:v>-1.0284</c:v>
                </c:pt>
                <c:pt idx="962">
                  <c:v>-1.0254599999999998</c:v>
                </c:pt>
                <c:pt idx="963">
                  <c:v>-1.02505</c:v>
                </c:pt>
                <c:pt idx="964">
                  <c:v>-1.02484</c:v>
                </c:pt>
                <c:pt idx="965">
                  <c:v>-1.0244899999999999</c:v>
                </c:pt>
                <c:pt idx="966">
                  <c:v>-1.0239399999999943</c:v>
                </c:pt>
                <c:pt idx="967">
                  <c:v>-1.0215699999999945</c:v>
                </c:pt>
                <c:pt idx="968">
                  <c:v>-1.0185500000000001</c:v>
                </c:pt>
                <c:pt idx="969">
                  <c:v>-1.0159099999999945</c:v>
                </c:pt>
                <c:pt idx="970">
                  <c:v>-1.0114599999999998</c:v>
                </c:pt>
                <c:pt idx="971">
                  <c:v>-1.0112599999999998</c:v>
                </c:pt>
                <c:pt idx="972">
                  <c:v>-1.01101</c:v>
                </c:pt>
                <c:pt idx="973">
                  <c:v>-1.01067</c:v>
                </c:pt>
                <c:pt idx="974">
                  <c:v>-1.0095899999999998</c:v>
                </c:pt>
                <c:pt idx="975">
                  <c:v>-1.0057799999999948</c:v>
                </c:pt>
                <c:pt idx="976">
                  <c:v>-1.00264</c:v>
                </c:pt>
                <c:pt idx="977">
                  <c:v>-1.00234</c:v>
                </c:pt>
                <c:pt idx="978">
                  <c:v>-0.999884</c:v>
                </c:pt>
                <c:pt idx="979">
                  <c:v>-0.99747399999999731</c:v>
                </c:pt>
                <c:pt idx="980">
                  <c:v>-0.9960599999999995</c:v>
                </c:pt>
                <c:pt idx="981">
                  <c:v>-0.99492800000000003</c:v>
                </c:pt>
                <c:pt idx="982">
                  <c:v>-0.99312699999999732</c:v>
                </c:pt>
                <c:pt idx="983">
                  <c:v>-0.99099099999999996</c:v>
                </c:pt>
                <c:pt idx="984">
                  <c:v>-0.99029400000000001</c:v>
                </c:pt>
                <c:pt idx="985">
                  <c:v>-0.98990999999999996</c:v>
                </c:pt>
                <c:pt idx="986">
                  <c:v>-0.98897699999999766</c:v>
                </c:pt>
                <c:pt idx="987">
                  <c:v>-0.98788500000000001</c:v>
                </c:pt>
                <c:pt idx="988">
                  <c:v>-0.9876239999999995</c:v>
                </c:pt>
                <c:pt idx="989">
                  <c:v>-0.98703199999999958</c:v>
                </c:pt>
                <c:pt idx="990">
                  <c:v>-0.98591599999999957</c:v>
                </c:pt>
                <c:pt idx="991">
                  <c:v>-0.98288399999999732</c:v>
                </c:pt>
                <c:pt idx="992">
                  <c:v>-0.98192299999999766</c:v>
                </c:pt>
                <c:pt idx="993">
                  <c:v>-0.98190100000000002</c:v>
                </c:pt>
                <c:pt idx="994">
                  <c:v>-0.98163500000000004</c:v>
                </c:pt>
                <c:pt idx="995">
                  <c:v>-0.97805200000000003</c:v>
                </c:pt>
                <c:pt idx="996">
                  <c:v>-0.97769399999999995</c:v>
                </c:pt>
                <c:pt idx="997">
                  <c:v>-0.97666799999999998</c:v>
                </c:pt>
                <c:pt idx="998">
                  <c:v>-0.97607299999999997</c:v>
                </c:pt>
                <c:pt idx="999">
                  <c:v>-0.97600100000000256</c:v>
                </c:pt>
                <c:pt idx="1000">
                  <c:v>-0.97132399999999997</c:v>
                </c:pt>
                <c:pt idx="1001">
                  <c:v>-0.97111400000000003</c:v>
                </c:pt>
                <c:pt idx="1002">
                  <c:v>-0.97088200000000002</c:v>
                </c:pt>
                <c:pt idx="1003">
                  <c:v>-0.9703889999999995</c:v>
                </c:pt>
                <c:pt idx="1004">
                  <c:v>-0.96964100000000408</c:v>
                </c:pt>
                <c:pt idx="1005">
                  <c:v>-0.96590399999999998</c:v>
                </c:pt>
                <c:pt idx="1006">
                  <c:v>-0.96504200000000062</c:v>
                </c:pt>
                <c:pt idx="1007">
                  <c:v>-0.96494000000000268</c:v>
                </c:pt>
                <c:pt idx="1008">
                  <c:v>-0.96320899999999998</c:v>
                </c:pt>
                <c:pt idx="1009">
                  <c:v>-0.962862</c:v>
                </c:pt>
                <c:pt idx="1010">
                  <c:v>-0.96238199999999996</c:v>
                </c:pt>
                <c:pt idx="1011">
                  <c:v>-0.95894699999999999</c:v>
                </c:pt>
                <c:pt idx="1012">
                  <c:v>-0.95680699999999996</c:v>
                </c:pt>
                <c:pt idx="1013">
                  <c:v>-0.94959800000000005</c:v>
                </c:pt>
                <c:pt idx="1014">
                  <c:v>-0.94799599999999995</c:v>
                </c:pt>
                <c:pt idx="1015">
                  <c:v>-0.94787600000000005</c:v>
                </c:pt>
                <c:pt idx="1016">
                  <c:v>-0.94504999999999995</c:v>
                </c:pt>
                <c:pt idx="1017">
                  <c:v>-0.94288300000000003</c:v>
                </c:pt>
                <c:pt idx="1018">
                  <c:v>-0.94111100000000003</c:v>
                </c:pt>
                <c:pt idx="1019">
                  <c:v>-0.93975799999999998</c:v>
                </c:pt>
                <c:pt idx="1020">
                  <c:v>-0.93893599999999999</c:v>
                </c:pt>
                <c:pt idx="1021">
                  <c:v>-0.93709900000000268</c:v>
                </c:pt>
                <c:pt idx="1022">
                  <c:v>-0.93423800000000001</c:v>
                </c:pt>
                <c:pt idx="1023">
                  <c:v>-0.93364800000000303</c:v>
                </c:pt>
                <c:pt idx="1024">
                  <c:v>-0.93153799999999731</c:v>
                </c:pt>
                <c:pt idx="1025">
                  <c:v>-0.93072100000000269</c:v>
                </c:pt>
                <c:pt idx="1026">
                  <c:v>-0.929234</c:v>
                </c:pt>
                <c:pt idx="1027">
                  <c:v>-0.92887799999999998</c:v>
                </c:pt>
                <c:pt idx="1028">
                  <c:v>-0.92422000000000004</c:v>
                </c:pt>
                <c:pt idx="1029">
                  <c:v>-0.92333399999999766</c:v>
                </c:pt>
                <c:pt idx="1030">
                  <c:v>-0.92116100000000001</c:v>
                </c:pt>
                <c:pt idx="1031">
                  <c:v>-0.91828900000000002</c:v>
                </c:pt>
                <c:pt idx="1032">
                  <c:v>-0.91806399999999766</c:v>
                </c:pt>
                <c:pt idx="1033">
                  <c:v>-0.91561599999999999</c:v>
                </c:pt>
                <c:pt idx="1034">
                  <c:v>-0.91408599999999951</c:v>
                </c:pt>
                <c:pt idx="1035">
                  <c:v>-0.91214399999999951</c:v>
                </c:pt>
                <c:pt idx="1036">
                  <c:v>-0.91142199999999951</c:v>
                </c:pt>
                <c:pt idx="1037">
                  <c:v>-0.90949599999999997</c:v>
                </c:pt>
                <c:pt idx="1038">
                  <c:v>-0.90874600000000005</c:v>
                </c:pt>
                <c:pt idx="1039">
                  <c:v>-0.90429199999999998</c:v>
                </c:pt>
                <c:pt idx="1040">
                  <c:v>-0.90396199999999949</c:v>
                </c:pt>
                <c:pt idx="1041">
                  <c:v>-0.90379900000000268</c:v>
                </c:pt>
                <c:pt idx="1042">
                  <c:v>-0.90350900000000001</c:v>
                </c:pt>
                <c:pt idx="1043">
                  <c:v>-0.89904200000000001</c:v>
                </c:pt>
                <c:pt idx="1044">
                  <c:v>-0.8985039999999973</c:v>
                </c:pt>
                <c:pt idx="1045">
                  <c:v>-0.89835399999999732</c:v>
                </c:pt>
                <c:pt idx="1046">
                  <c:v>-0.89569100000000268</c:v>
                </c:pt>
                <c:pt idx="1047">
                  <c:v>-0.89374600000000004</c:v>
                </c:pt>
                <c:pt idx="1048">
                  <c:v>-0.89335100000000001</c:v>
                </c:pt>
                <c:pt idx="1049">
                  <c:v>-0.89075800000000005</c:v>
                </c:pt>
                <c:pt idx="1050">
                  <c:v>-0.89016799999999696</c:v>
                </c:pt>
                <c:pt idx="1051">
                  <c:v>-0.88873199999999997</c:v>
                </c:pt>
                <c:pt idx="1052">
                  <c:v>-0.886768</c:v>
                </c:pt>
                <c:pt idx="1053">
                  <c:v>-0.88463400000000003</c:v>
                </c:pt>
                <c:pt idx="1054">
                  <c:v>-0.88418799999999731</c:v>
                </c:pt>
                <c:pt idx="1055">
                  <c:v>-0.88359100000000002</c:v>
                </c:pt>
                <c:pt idx="1056">
                  <c:v>-0.8813259999999995</c:v>
                </c:pt>
                <c:pt idx="1057">
                  <c:v>-0.87997499999999995</c:v>
                </c:pt>
                <c:pt idx="1058">
                  <c:v>-0.87758899999999951</c:v>
                </c:pt>
                <c:pt idx="1059">
                  <c:v>-0.872062</c:v>
                </c:pt>
                <c:pt idx="1060">
                  <c:v>-0.86874400000000362</c:v>
                </c:pt>
                <c:pt idx="1061">
                  <c:v>-0.86795299999999997</c:v>
                </c:pt>
                <c:pt idx="1062">
                  <c:v>-0.86410299999999951</c:v>
                </c:pt>
                <c:pt idx="1063">
                  <c:v>-0.86091899999999999</c:v>
                </c:pt>
                <c:pt idx="1064">
                  <c:v>-0.86020500000000233</c:v>
                </c:pt>
                <c:pt idx="1065">
                  <c:v>-0.86006700000000003</c:v>
                </c:pt>
                <c:pt idx="1066">
                  <c:v>-0.85697299999999998</c:v>
                </c:pt>
                <c:pt idx="1067">
                  <c:v>-0.85370400000000268</c:v>
                </c:pt>
                <c:pt idx="1068">
                  <c:v>-0.85263000000000233</c:v>
                </c:pt>
                <c:pt idx="1069">
                  <c:v>-0.85233400000000004</c:v>
                </c:pt>
                <c:pt idx="1070">
                  <c:v>-0.85159899999999999</c:v>
                </c:pt>
                <c:pt idx="1071">
                  <c:v>-0.85144900000000256</c:v>
                </c:pt>
                <c:pt idx="1072">
                  <c:v>-0.85116000000000003</c:v>
                </c:pt>
                <c:pt idx="1073">
                  <c:v>-0.85114500000000304</c:v>
                </c:pt>
                <c:pt idx="1074">
                  <c:v>-0.84842700000000004</c:v>
                </c:pt>
                <c:pt idx="1075">
                  <c:v>-0.84766399999999997</c:v>
                </c:pt>
                <c:pt idx="1076">
                  <c:v>-0.84670699999999999</c:v>
                </c:pt>
                <c:pt idx="1077">
                  <c:v>-0.84529299999999996</c:v>
                </c:pt>
                <c:pt idx="1078">
                  <c:v>-0.84369400000000316</c:v>
                </c:pt>
                <c:pt idx="1079">
                  <c:v>-0.84075599999999995</c:v>
                </c:pt>
                <c:pt idx="1080">
                  <c:v>-0.83555699999999766</c:v>
                </c:pt>
                <c:pt idx="1081">
                  <c:v>-0.83472100000000304</c:v>
                </c:pt>
                <c:pt idx="1082">
                  <c:v>-0.83303099999999997</c:v>
                </c:pt>
                <c:pt idx="1083">
                  <c:v>-0.83059099999999997</c:v>
                </c:pt>
                <c:pt idx="1084">
                  <c:v>-0.82637099999999997</c:v>
                </c:pt>
                <c:pt idx="1085">
                  <c:v>-0.82408000000000003</c:v>
                </c:pt>
                <c:pt idx="1086">
                  <c:v>-0.82406400000000002</c:v>
                </c:pt>
                <c:pt idx="1087">
                  <c:v>-0.82346399999999731</c:v>
                </c:pt>
                <c:pt idx="1088">
                  <c:v>-0.82282200000000005</c:v>
                </c:pt>
                <c:pt idx="1089">
                  <c:v>-0.82274200000000064</c:v>
                </c:pt>
                <c:pt idx="1090">
                  <c:v>-0.81596199999999997</c:v>
                </c:pt>
                <c:pt idx="1091">
                  <c:v>-0.81496299999999766</c:v>
                </c:pt>
                <c:pt idx="1092">
                  <c:v>-0.813276</c:v>
                </c:pt>
                <c:pt idx="1093">
                  <c:v>-0.8130309999999995</c:v>
                </c:pt>
                <c:pt idx="1094">
                  <c:v>-0.8121159999999995</c:v>
                </c:pt>
                <c:pt idx="1095">
                  <c:v>-0.81041599999999958</c:v>
                </c:pt>
                <c:pt idx="1096">
                  <c:v>-0.80908100000000005</c:v>
                </c:pt>
                <c:pt idx="1097">
                  <c:v>-0.79841199999999957</c:v>
                </c:pt>
                <c:pt idx="1098">
                  <c:v>-0.797211</c:v>
                </c:pt>
                <c:pt idx="1099">
                  <c:v>-0.79667900000000302</c:v>
                </c:pt>
                <c:pt idx="1100">
                  <c:v>-0.79589600000000005</c:v>
                </c:pt>
                <c:pt idx="1101">
                  <c:v>-0.79294100000000256</c:v>
                </c:pt>
                <c:pt idx="1102">
                  <c:v>-0.79279100000000291</c:v>
                </c:pt>
                <c:pt idx="1103">
                  <c:v>-0.79084699999999997</c:v>
                </c:pt>
                <c:pt idx="1104">
                  <c:v>-0.78566599999999998</c:v>
                </c:pt>
                <c:pt idx="1105">
                  <c:v>-0.78246399999999661</c:v>
                </c:pt>
                <c:pt idx="1106">
                  <c:v>-0.77861600000000064</c:v>
                </c:pt>
                <c:pt idx="1107">
                  <c:v>-0.77759199999999995</c:v>
                </c:pt>
                <c:pt idx="1108">
                  <c:v>-0.77717200000000064</c:v>
                </c:pt>
                <c:pt idx="1109">
                  <c:v>-0.77419800000000305</c:v>
                </c:pt>
                <c:pt idx="1110">
                  <c:v>-0.77252200000000004</c:v>
                </c:pt>
                <c:pt idx="1111">
                  <c:v>-0.77059599999999995</c:v>
                </c:pt>
                <c:pt idx="1112">
                  <c:v>-0.75795800000000269</c:v>
                </c:pt>
                <c:pt idx="1113">
                  <c:v>-0.75678199999999995</c:v>
                </c:pt>
                <c:pt idx="1114">
                  <c:v>-0.75381200000000004</c:v>
                </c:pt>
                <c:pt idx="1115">
                  <c:v>-0.74893799999999999</c:v>
                </c:pt>
                <c:pt idx="1116">
                  <c:v>-0.74509600000000065</c:v>
                </c:pt>
                <c:pt idx="1117">
                  <c:v>-0.74391600000000002</c:v>
                </c:pt>
                <c:pt idx="1118">
                  <c:v>-0.74194100000000363</c:v>
                </c:pt>
                <c:pt idx="1119">
                  <c:v>-0.73980299999999999</c:v>
                </c:pt>
                <c:pt idx="1120">
                  <c:v>-0.73884600000000256</c:v>
                </c:pt>
                <c:pt idx="1121">
                  <c:v>-0.73697500000000304</c:v>
                </c:pt>
                <c:pt idx="1122">
                  <c:v>-0.73648100000000005</c:v>
                </c:pt>
                <c:pt idx="1123">
                  <c:v>-0.73614299999999999</c:v>
                </c:pt>
                <c:pt idx="1124">
                  <c:v>-0.73457600000000001</c:v>
                </c:pt>
                <c:pt idx="1125">
                  <c:v>-0.73217200000000005</c:v>
                </c:pt>
                <c:pt idx="1126">
                  <c:v>-0.72826900000000061</c:v>
                </c:pt>
                <c:pt idx="1127">
                  <c:v>-0.72689800000000304</c:v>
                </c:pt>
                <c:pt idx="1128">
                  <c:v>-0.72500000000000064</c:v>
                </c:pt>
                <c:pt idx="1129">
                  <c:v>-0.72420499999999999</c:v>
                </c:pt>
                <c:pt idx="1130">
                  <c:v>-0.72320499999999999</c:v>
                </c:pt>
                <c:pt idx="1131">
                  <c:v>-0.72137899999999999</c:v>
                </c:pt>
                <c:pt idx="1132">
                  <c:v>-0.72074800000000316</c:v>
                </c:pt>
                <c:pt idx="1133">
                  <c:v>-0.71381700000000003</c:v>
                </c:pt>
                <c:pt idx="1134">
                  <c:v>-0.713086</c:v>
                </c:pt>
                <c:pt idx="1135">
                  <c:v>-0.71303499999999997</c:v>
                </c:pt>
                <c:pt idx="1136">
                  <c:v>-0.71295900000000256</c:v>
                </c:pt>
                <c:pt idx="1137">
                  <c:v>-0.71219900000000302</c:v>
                </c:pt>
                <c:pt idx="1138">
                  <c:v>-0.71161500000000233</c:v>
                </c:pt>
                <c:pt idx="1139">
                  <c:v>-0.71013800000000005</c:v>
                </c:pt>
                <c:pt idx="1140">
                  <c:v>-0.709816</c:v>
                </c:pt>
                <c:pt idx="1141">
                  <c:v>-0.70912799999999998</c:v>
                </c:pt>
                <c:pt idx="1142">
                  <c:v>-0.70682699999999998</c:v>
                </c:pt>
                <c:pt idx="1143">
                  <c:v>-0.70567700000000233</c:v>
                </c:pt>
                <c:pt idx="1144">
                  <c:v>-0.70298899999999998</c:v>
                </c:pt>
                <c:pt idx="1145">
                  <c:v>-0.70068600000000003</c:v>
                </c:pt>
                <c:pt idx="1146">
                  <c:v>-0.69876199999999999</c:v>
                </c:pt>
                <c:pt idx="1147">
                  <c:v>-0.69847700000000001</c:v>
                </c:pt>
                <c:pt idx="1148">
                  <c:v>-0.69839700000000005</c:v>
                </c:pt>
                <c:pt idx="1149">
                  <c:v>-0.69641799999999732</c:v>
                </c:pt>
                <c:pt idx="1150">
                  <c:v>-0.69442199999999998</c:v>
                </c:pt>
                <c:pt idx="1151">
                  <c:v>-0.68402700000000005</c:v>
                </c:pt>
                <c:pt idx="1152">
                  <c:v>-0.68256199999999956</c:v>
                </c:pt>
                <c:pt idx="1153">
                  <c:v>-0.68209100000000256</c:v>
                </c:pt>
                <c:pt idx="1154">
                  <c:v>-0.68064800000000303</c:v>
                </c:pt>
                <c:pt idx="1155">
                  <c:v>-0.680338</c:v>
                </c:pt>
                <c:pt idx="1156">
                  <c:v>-0.67976099999999995</c:v>
                </c:pt>
                <c:pt idx="1157">
                  <c:v>-0.67900000000000305</c:v>
                </c:pt>
                <c:pt idx="1158">
                  <c:v>-0.67870100000000466</c:v>
                </c:pt>
                <c:pt idx="1159">
                  <c:v>-0.67559200000000064</c:v>
                </c:pt>
                <c:pt idx="1160">
                  <c:v>-0.67358300000000004</c:v>
                </c:pt>
                <c:pt idx="1161">
                  <c:v>-0.67071800000000303</c:v>
                </c:pt>
                <c:pt idx="1162">
                  <c:v>-0.66898400000000291</c:v>
                </c:pt>
                <c:pt idx="1163">
                  <c:v>-0.66667900000000524</c:v>
                </c:pt>
                <c:pt idx="1164">
                  <c:v>-0.66657699999999998</c:v>
                </c:pt>
                <c:pt idx="1165">
                  <c:v>-0.66371600000000064</c:v>
                </c:pt>
                <c:pt idx="1166">
                  <c:v>-0.66293299999999999</c:v>
                </c:pt>
                <c:pt idx="1167">
                  <c:v>-0.66137800000000269</c:v>
                </c:pt>
                <c:pt idx="1168">
                  <c:v>-0.66131399999999996</c:v>
                </c:pt>
                <c:pt idx="1169">
                  <c:v>-0.65963799999999995</c:v>
                </c:pt>
                <c:pt idx="1170">
                  <c:v>-0.65882300000000305</c:v>
                </c:pt>
                <c:pt idx="1171">
                  <c:v>-0.65798000000000256</c:v>
                </c:pt>
                <c:pt idx="1172">
                  <c:v>-0.65364000000000466</c:v>
                </c:pt>
                <c:pt idx="1173">
                  <c:v>-0.65332600000000063</c:v>
                </c:pt>
                <c:pt idx="1174">
                  <c:v>-0.64790499999999995</c:v>
                </c:pt>
                <c:pt idx="1175">
                  <c:v>-0.64640299999999951</c:v>
                </c:pt>
                <c:pt idx="1176">
                  <c:v>-0.64384000000000385</c:v>
                </c:pt>
                <c:pt idx="1177">
                  <c:v>-0.63935200000000003</c:v>
                </c:pt>
                <c:pt idx="1178">
                  <c:v>-0.63704500000000408</c:v>
                </c:pt>
                <c:pt idx="1179">
                  <c:v>-0.63689500000000421</c:v>
                </c:pt>
                <c:pt idx="1180">
                  <c:v>-0.63211200000000001</c:v>
                </c:pt>
                <c:pt idx="1181">
                  <c:v>-0.63074500000000466</c:v>
                </c:pt>
                <c:pt idx="1182">
                  <c:v>-0.62714600000000065</c:v>
                </c:pt>
                <c:pt idx="1183">
                  <c:v>-0.62286300000000061</c:v>
                </c:pt>
                <c:pt idx="1184">
                  <c:v>-0.62219300000000233</c:v>
                </c:pt>
                <c:pt idx="1185">
                  <c:v>-0.62163000000000268</c:v>
                </c:pt>
                <c:pt idx="1186">
                  <c:v>-0.60973500000000302</c:v>
                </c:pt>
                <c:pt idx="1187">
                  <c:v>-0.60540899999999997</c:v>
                </c:pt>
                <c:pt idx="1188">
                  <c:v>-0.60493100000000233</c:v>
                </c:pt>
                <c:pt idx="1189">
                  <c:v>-0.59852899999999731</c:v>
                </c:pt>
                <c:pt idx="1190">
                  <c:v>-0.59614500000000004</c:v>
                </c:pt>
                <c:pt idx="1191">
                  <c:v>-0.59552499999999731</c:v>
                </c:pt>
                <c:pt idx="1192">
                  <c:v>-0.59518699999999647</c:v>
                </c:pt>
                <c:pt idx="1193">
                  <c:v>-0.59054899999999766</c:v>
                </c:pt>
                <c:pt idx="1194">
                  <c:v>-0.59004000000000001</c:v>
                </c:pt>
                <c:pt idx="1195">
                  <c:v>-0.58991199999999766</c:v>
                </c:pt>
                <c:pt idx="1196">
                  <c:v>-0.58703299999999647</c:v>
                </c:pt>
                <c:pt idx="1197">
                  <c:v>-0.58559599999999956</c:v>
                </c:pt>
                <c:pt idx="1198">
                  <c:v>-0.58511199999999719</c:v>
                </c:pt>
                <c:pt idx="1199">
                  <c:v>-0.58418399999999648</c:v>
                </c:pt>
                <c:pt idx="1200">
                  <c:v>-0.58338199999999696</c:v>
                </c:pt>
                <c:pt idx="1201">
                  <c:v>-0.58327799999999697</c:v>
                </c:pt>
                <c:pt idx="1202">
                  <c:v>-0.58177199999999996</c:v>
                </c:pt>
                <c:pt idx="1203">
                  <c:v>-0.58071099999999731</c:v>
                </c:pt>
                <c:pt idx="1204">
                  <c:v>-0.58004</c:v>
                </c:pt>
                <c:pt idx="1205">
                  <c:v>-0.57977299999999998</c:v>
                </c:pt>
                <c:pt idx="1206">
                  <c:v>-0.57772400000000268</c:v>
                </c:pt>
                <c:pt idx="1207">
                  <c:v>-0.5728529999999995</c:v>
                </c:pt>
                <c:pt idx="1208">
                  <c:v>-0.57277800000000256</c:v>
                </c:pt>
                <c:pt idx="1209">
                  <c:v>-0.57154000000000005</c:v>
                </c:pt>
                <c:pt idx="1210">
                  <c:v>-0.5698210000000028</c:v>
                </c:pt>
                <c:pt idx="1211">
                  <c:v>-0.56923800000000002</c:v>
                </c:pt>
                <c:pt idx="1212">
                  <c:v>-0.56878499999999999</c:v>
                </c:pt>
                <c:pt idx="1213">
                  <c:v>-0.56758599999999959</c:v>
                </c:pt>
                <c:pt idx="1214">
                  <c:v>-0.55962100000000303</c:v>
                </c:pt>
                <c:pt idx="1215">
                  <c:v>-0.55811299999999731</c:v>
                </c:pt>
                <c:pt idx="1216">
                  <c:v>-0.55774699999999999</c:v>
                </c:pt>
                <c:pt idx="1217">
                  <c:v>-0.55741499999999766</c:v>
                </c:pt>
                <c:pt idx="1218">
                  <c:v>-0.55553699999999695</c:v>
                </c:pt>
                <c:pt idx="1219">
                  <c:v>-0.55310000000000004</c:v>
                </c:pt>
                <c:pt idx="1220">
                  <c:v>-0.54970500000000233</c:v>
                </c:pt>
                <c:pt idx="1221">
                  <c:v>-0.54633399999999732</c:v>
                </c:pt>
                <c:pt idx="1222">
                  <c:v>-0.54428500000000002</c:v>
                </c:pt>
                <c:pt idx="1223">
                  <c:v>-0.5375189999999973</c:v>
                </c:pt>
                <c:pt idx="1224">
                  <c:v>-0.537161</c:v>
                </c:pt>
                <c:pt idx="1225">
                  <c:v>-0.5341089999999995</c:v>
                </c:pt>
                <c:pt idx="1226">
                  <c:v>-0.53075099999999997</c:v>
                </c:pt>
                <c:pt idx="1227">
                  <c:v>-0.52862799999999999</c:v>
                </c:pt>
                <c:pt idx="1228">
                  <c:v>-0.522617</c:v>
                </c:pt>
                <c:pt idx="1229">
                  <c:v>-0.52205400000000002</c:v>
                </c:pt>
                <c:pt idx="1230">
                  <c:v>-0.51488800000000001</c:v>
                </c:pt>
                <c:pt idx="1231">
                  <c:v>-0.51180300000000001</c:v>
                </c:pt>
                <c:pt idx="1232">
                  <c:v>-0.50610100000000002</c:v>
                </c:pt>
                <c:pt idx="1233">
                  <c:v>-0.50270499999999996</c:v>
                </c:pt>
                <c:pt idx="1234">
                  <c:v>-0.49954900000000002</c:v>
                </c:pt>
                <c:pt idx="1235">
                  <c:v>-0.49941300000000038</c:v>
                </c:pt>
                <c:pt idx="1236">
                  <c:v>-0.49672900000000031</c:v>
                </c:pt>
                <c:pt idx="1237">
                  <c:v>-0.49571600000000032</c:v>
                </c:pt>
                <c:pt idx="1238">
                  <c:v>-0.49291900000000038</c:v>
                </c:pt>
                <c:pt idx="1239">
                  <c:v>-0.49145700000000031</c:v>
                </c:pt>
                <c:pt idx="1240">
                  <c:v>-0.49040200000000134</c:v>
                </c:pt>
                <c:pt idx="1241">
                  <c:v>-0.4891950000000001</c:v>
                </c:pt>
                <c:pt idx="1242">
                  <c:v>-0.48636700000000038</c:v>
                </c:pt>
                <c:pt idx="1243">
                  <c:v>-0.47881500000000032</c:v>
                </c:pt>
                <c:pt idx="1244">
                  <c:v>-0.47837000000000152</c:v>
                </c:pt>
                <c:pt idx="1245">
                  <c:v>-0.46889500000000001</c:v>
                </c:pt>
                <c:pt idx="1246">
                  <c:v>-0.46868800000000038</c:v>
                </c:pt>
                <c:pt idx="1247">
                  <c:v>-0.46588900000000116</c:v>
                </c:pt>
                <c:pt idx="1248">
                  <c:v>-0.46570900000000004</c:v>
                </c:pt>
                <c:pt idx="1249">
                  <c:v>-0.45675400000000005</c:v>
                </c:pt>
                <c:pt idx="1250">
                  <c:v>-0.45636500000000002</c:v>
                </c:pt>
                <c:pt idx="1251">
                  <c:v>-0.45447200000000032</c:v>
                </c:pt>
                <c:pt idx="1252">
                  <c:v>-0.45092200000000032</c:v>
                </c:pt>
                <c:pt idx="1253">
                  <c:v>-0.44480500000000001</c:v>
                </c:pt>
                <c:pt idx="1254">
                  <c:v>-0.44442900000000002</c:v>
                </c:pt>
                <c:pt idx="1255">
                  <c:v>-0.44305700000000003</c:v>
                </c:pt>
                <c:pt idx="1256">
                  <c:v>-0.43909500000000001</c:v>
                </c:pt>
                <c:pt idx="1257">
                  <c:v>-0.43689900000000031</c:v>
                </c:pt>
                <c:pt idx="1258">
                  <c:v>-0.4362990000000001</c:v>
                </c:pt>
                <c:pt idx="1259">
                  <c:v>-0.43187700000000134</c:v>
                </c:pt>
                <c:pt idx="1260">
                  <c:v>-0.42506200000000038</c:v>
                </c:pt>
                <c:pt idx="1261">
                  <c:v>-0.42397300000000032</c:v>
                </c:pt>
                <c:pt idx="1262">
                  <c:v>-0.4220910000000001</c:v>
                </c:pt>
                <c:pt idx="1263">
                  <c:v>-0.4177570000000001</c:v>
                </c:pt>
                <c:pt idx="1264">
                  <c:v>-0.41620200000000002</c:v>
                </c:pt>
                <c:pt idx="1265">
                  <c:v>-0.40199800000000002</c:v>
                </c:pt>
                <c:pt idx="1266">
                  <c:v>-0.40190100000000001</c:v>
                </c:pt>
                <c:pt idx="1267">
                  <c:v>-0.401252</c:v>
                </c:pt>
                <c:pt idx="1268">
                  <c:v>-0.40118100000000001</c:v>
                </c:pt>
                <c:pt idx="1269">
                  <c:v>-0.38333000000000134</c:v>
                </c:pt>
                <c:pt idx="1270">
                  <c:v>-0.38297700000000134</c:v>
                </c:pt>
                <c:pt idx="1271">
                  <c:v>-0.38131700000000152</c:v>
                </c:pt>
                <c:pt idx="1272">
                  <c:v>-0.37937800000000216</c:v>
                </c:pt>
                <c:pt idx="1273">
                  <c:v>-0.37833000000000117</c:v>
                </c:pt>
                <c:pt idx="1274">
                  <c:v>-0.3757930000000001</c:v>
                </c:pt>
                <c:pt idx="1275">
                  <c:v>-0.37317600000000134</c:v>
                </c:pt>
                <c:pt idx="1276">
                  <c:v>-0.37121300000000002</c:v>
                </c:pt>
                <c:pt idx="1277">
                  <c:v>-0.36895000000000117</c:v>
                </c:pt>
                <c:pt idx="1278">
                  <c:v>-0.36736800000000175</c:v>
                </c:pt>
                <c:pt idx="1279">
                  <c:v>-0.36723</c:v>
                </c:pt>
                <c:pt idx="1280">
                  <c:v>-0.36528800000000117</c:v>
                </c:pt>
                <c:pt idx="1281">
                  <c:v>-0.36317000000000038</c:v>
                </c:pt>
                <c:pt idx="1282">
                  <c:v>-0.36304000000000008</c:v>
                </c:pt>
                <c:pt idx="1283">
                  <c:v>-0.36259000000000002</c:v>
                </c:pt>
                <c:pt idx="1284">
                  <c:v>-0.361591</c:v>
                </c:pt>
                <c:pt idx="1285">
                  <c:v>-0.35818700000000031</c:v>
                </c:pt>
                <c:pt idx="1286">
                  <c:v>-0.35373400000000005</c:v>
                </c:pt>
                <c:pt idx="1287">
                  <c:v>-0.35122500000000001</c:v>
                </c:pt>
                <c:pt idx="1288">
                  <c:v>-0.34331700000000032</c:v>
                </c:pt>
                <c:pt idx="1289">
                  <c:v>-0.34237300000000032</c:v>
                </c:pt>
                <c:pt idx="1290">
                  <c:v>-0.33786100000000152</c:v>
                </c:pt>
                <c:pt idx="1291">
                  <c:v>-0.33712400000000176</c:v>
                </c:pt>
                <c:pt idx="1292">
                  <c:v>-0.33138400000000262</c:v>
                </c:pt>
                <c:pt idx="1293">
                  <c:v>-0.33096400000000176</c:v>
                </c:pt>
                <c:pt idx="1294">
                  <c:v>-0.32834900000000117</c:v>
                </c:pt>
                <c:pt idx="1295">
                  <c:v>-0.32774200000000031</c:v>
                </c:pt>
                <c:pt idx="1296">
                  <c:v>-0.32749600000000134</c:v>
                </c:pt>
                <c:pt idx="1297">
                  <c:v>-0.327295</c:v>
                </c:pt>
                <c:pt idx="1298">
                  <c:v>-0.32600500000000032</c:v>
                </c:pt>
                <c:pt idx="1299">
                  <c:v>-0.32437500000000152</c:v>
                </c:pt>
                <c:pt idx="1300">
                  <c:v>-0.32346600000000175</c:v>
                </c:pt>
                <c:pt idx="1301">
                  <c:v>-0.31966300000000031</c:v>
                </c:pt>
                <c:pt idx="1302">
                  <c:v>-0.31879200000000002</c:v>
                </c:pt>
                <c:pt idx="1303">
                  <c:v>-0.31461100000000031</c:v>
                </c:pt>
                <c:pt idx="1304">
                  <c:v>-0.30984200000000134</c:v>
                </c:pt>
                <c:pt idx="1305">
                  <c:v>-0.30976100000000001</c:v>
                </c:pt>
                <c:pt idx="1306">
                  <c:v>-0.30717300000000008</c:v>
                </c:pt>
                <c:pt idx="1307">
                  <c:v>-0.305091</c:v>
                </c:pt>
                <c:pt idx="1308">
                  <c:v>-0.30450100000000002</c:v>
                </c:pt>
                <c:pt idx="1309">
                  <c:v>-0.30290200000000134</c:v>
                </c:pt>
                <c:pt idx="1310">
                  <c:v>-0.30167200000000038</c:v>
                </c:pt>
                <c:pt idx="1311">
                  <c:v>-0.29680500000000032</c:v>
                </c:pt>
                <c:pt idx="1312">
                  <c:v>-0.29479300000000003</c:v>
                </c:pt>
                <c:pt idx="1313">
                  <c:v>-0.29313500000000003</c:v>
                </c:pt>
                <c:pt idx="1314">
                  <c:v>-0.29269600000000001</c:v>
                </c:pt>
                <c:pt idx="1315">
                  <c:v>-0.29197400000000134</c:v>
                </c:pt>
                <c:pt idx="1316">
                  <c:v>-0.29139800000000032</c:v>
                </c:pt>
                <c:pt idx="1317">
                  <c:v>-0.29130000000000128</c:v>
                </c:pt>
                <c:pt idx="1318">
                  <c:v>-0.28501600000000032</c:v>
                </c:pt>
                <c:pt idx="1319">
                  <c:v>-0.28253</c:v>
                </c:pt>
                <c:pt idx="1320">
                  <c:v>-0.27869900000000003</c:v>
                </c:pt>
                <c:pt idx="1321">
                  <c:v>-0.27494500000000011</c:v>
                </c:pt>
                <c:pt idx="1322">
                  <c:v>-0.27444000000000002</c:v>
                </c:pt>
                <c:pt idx="1323">
                  <c:v>-0.27185000000000031</c:v>
                </c:pt>
                <c:pt idx="1324">
                  <c:v>-0.26992700000000008</c:v>
                </c:pt>
                <c:pt idx="1325">
                  <c:v>-0.264405</c:v>
                </c:pt>
                <c:pt idx="1326">
                  <c:v>-0.2613990000000001</c:v>
                </c:pt>
                <c:pt idx="1327">
                  <c:v>-0.25314299999999995</c:v>
                </c:pt>
                <c:pt idx="1328">
                  <c:v>-0.24465799999999999</c:v>
                </c:pt>
                <c:pt idx="1329">
                  <c:v>-0.24092700000000061</c:v>
                </c:pt>
                <c:pt idx="1330">
                  <c:v>-0.24021100000000073</c:v>
                </c:pt>
                <c:pt idx="1331">
                  <c:v>-0.2326</c:v>
                </c:pt>
                <c:pt idx="1332">
                  <c:v>-0.23239899999999999</c:v>
                </c:pt>
                <c:pt idx="1333">
                  <c:v>-0.22841300000000073</c:v>
                </c:pt>
                <c:pt idx="1334">
                  <c:v>-0.22416800000000001</c:v>
                </c:pt>
                <c:pt idx="1335">
                  <c:v>-0.223382</c:v>
                </c:pt>
                <c:pt idx="1336">
                  <c:v>-0.21613399999999999</c:v>
                </c:pt>
                <c:pt idx="1337">
                  <c:v>-0.21074600000000096</c:v>
                </c:pt>
                <c:pt idx="1338">
                  <c:v>-0.21027000000000001</c:v>
                </c:pt>
                <c:pt idx="1339">
                  <c:v>-0.208675</c:v>
                </c:pt>
                <c:pt idx="1340">
                  <c:v>-0.20286100000000001</c:v>
                </c:pt>
                <c:pt idx="1341">
                  <c:v>-0.19414999999999999</c:v>
                </c:pt>
                <c:pt idx="1342">
                  <c:v>-0.19048899999999999</c:v>
                </c:pt>
                <c:pt idx="1343">
                  <c:v>-0.18608000000000041</c:v>
                </c:pt>
                <c:pt idx="1344">
                  <c:v>-0.18264100000000041</c:v>
                </c:pt>
                <c:pt idx="1345">
                  <c:v>-0.17851300000000073</c:v>
                </c:pt>
                <c:pt idx="1346">
                  <c:v>-0.17664400000000041</c:v>
                </c:pt>
                <c:pt idx="1347">
                  <c:v>-0.17454100000000061</c:v>
                </c:pt>
                <c:pt idx="1348">
                  <c:v>-0.17352500000000001</c:v>
                </c:pt>
                <c:pt idx="1349">
                  <c:v>-0.17338700000000001</c:v>
                </c:pt>
                <c:pt idx="1350">
                  <c:v>-0.16143600000000041</c:v>
                </c:pt>
                <c:pt idx="1351">
                  <c:v>-0.16031599999999999</c:v>
                </c:pt>
                <c:pt idx="1352">
                  <c:v>-0.14855599999999999</c:v>
                </c:pt>
                <c:pt idx="1353">
                  <c:v>-0.14690100000000061</c:v>
                </c:pt>
                <c:pt idx="1354">
                  <c:v>-0.142677</c:v>
                </c:pt>
                <c:pt idx="1355">
                  <c:v>-0.13175999999999999</c:v>
                </c:pt>
                <c:pt idx="1356">
                  <c:v>-0.13139200000000001</c:v>
                </c:pt>
                <c:pt idx="1357">
                  <c:v>-0.116679</c:v>
                </c:pt>
                <c:pt idx="1358">
                  <c:v>-0.11638999999999958</c:v>
                </c:pt>
                <c:pt idx="1359">
                  <c:v>-0.11613900000000002</c:v>
                </c:pt>
                <c:pt idx="1360">
                  <c:v>-0.112855</c:v>
                </c:pt>
                <c:pt idx="1361">
                  <c:v>-0.10711900000000002</c:v>
                </c:pt>
                <c:pt idx="1362">
                  <c:v>-0.105977</c:v>
                </c:pt>
                <c:pt idx="1363">
                  <c:v>-9.5240000000000005E-2</c:v>
                </c:pt>
                <c:pt idx="1364">
                  <c:v>-9.4965000000000452E-2</c:v>
                </c:pt>
                <c:pt idx="1365">
                  <c:v>-9.3855000000000702E-2</c:v>
                </c:pt>
                <c:pt idx="1366">
                  <c:v>-9.0888000000000024E-2</c:v>
                </c:pt>
                <c:pt idx="1367">
                  <c:v>-8.8820000000000524E-2</c:v>
                </c:pt>
                <c:pt idx="1368">
                  <c:v>-7.9607000000000039E-2</c:v>
                </c:pt>
                <c:pt idx="1369">
                  <c:v>-7.6113000000000014E-2</c:v>
                </c:pt>
                <c:pt idx="1370">
                  <c:v>-7.3761999999999994E-2</c:v>
                </c:pt>
                <c:pt idx="1371">
                  <c:v>-6.5990999999999994E-2</c:v>
                </c:pt>
                <c:pt idx="1372">
                  <c:v>-6.5923999999999996E-2</c:v>
                </c:pt>
                <c:pt idx="1373">
                  <c:v>-5.7425999999999998E-2</c:v>
                </c:pt>
                <c:pt idx="1374">
                  <c:v>-5.6957000000000001E-2</c:v>
                </c:pt>
                <c:pt idx="1375">
                  <c:v>-5.4646000000000014E-2</c:v>
                </c:pt>
                <c:pt idx="1376">
                  <c:v>-5.3679999999999985E-2</c:v>
                </c:pt>
                <c:pt idx="1377">
                  <c:v>-5.1015000000000012E-2</c:v>
                </c:pt>
                <c:pt idx="1378">
                  <c:v>-3.9215000000000041E-2</c:v>
                </c:pt>
                <c:pt idx="1379">
                  <c:v>-3.4313999999999997E-2</c:v>
                </c:pt>
                <c:pt idx="1380">
                  <c:v>-3.0840000000000051E-2</c:v>
                </c:pt>
                <c:pt idx="1381">
                  <c:v>-2.2169999999999999E-2</c:v>
                </c:pt>
                <c:pt idx="1382">
                  <c:v>-1.8214999999999999E-2</c:v>
                </c:pt>
                <c:pt idx="1383">
                  <c:v>-1.5278999999999996E-2</c:v>
                </c:pt>
                <c:pt idx="1384">
                  <c:v>-9.4210000000000006E-3</c:v>
                </c:pt>
                <c:pt idx="1385">
                  <c:v>-8.4790000000000247E-3</c:v>
                </c:pt>
                <c:pt idx="1386">
                  <c:v>-5.3790000000000287E-3</c:v>
                </c:pt>
                <c:pt idx="1387">
                  <c:v>2.4800000000000052E-3</c:v>
                </c:pt>
                <c:pt idx="1388">
                  <c:v>3.9350000000000001E-3</c:v>
                </c:pt>
                <c:pt idx="1389">
                  <c:v>1.3698999999999998E-2</c:v>
                </c:pt>
                <c:pt idx="1390">
                  <c:v>1.6293999999999999E-2</c:v>
                </c:pt>
                <c:pt idx="1391">
                  <c:v>2.1538999999999999E-2</c:v>
                </c:pt>
                <c:pt idx="1392">
                  <c:v>3.3101999999999999E-2</c:v>
                </c:pt>
                <c:pt idx="1393">
                  <c:v>3.9009000000000002E-2</c:v>
                </c:pt>
                <c:pt idx="1394">
                  <c:v>4.1236000000000002E-2</c:v>
                </c:pt>
                <c:pt idx="1395">
                  <c:v>5.3329000000000001E-2</c:v>
                </c:pt>
                <c:pt idx="1396">
                  <c:v>5.6899000000000012E-2</c:v>
                </c:pt>
                <c:pt idx="1397">
                  <c:v>5.7184000000000013E-2</c:v>
                </c:pt>
                <c:pt idx="1398">
                  <c:v>5.9844000000000022E-2</c:v>
                </c:pt>
                <c:pt idx="1399">
                  <c:v>6.1715000000000013E-2</c:v>
                </c:pt>
                <c:pt idx="1400">
                  <c:v>7.4648000000000006E-2</c:v>
                </c:pt>
                <c:pt idx="1401">
                  <c:v>7.8329999999999997E-2</c:v>
                </c:pt>
                <c:pt idx="1402">
                  <c:v>8.9178000000000021E-2</c:v>
                </c:pt>
                <c:pt idx="1403">
                  <c:v>8.9411000000000018E-2</c:v>
                </c:pt>
                <c:pt idx="1404">
                  <c:v>9.7225000000000006E-2</c:v>
                </c:pt>
                <c:pt idx="1405">
                  <c:v>0.10205400000000002</c:v>
                </c:pt>
                <c:pt idx="1406">
                  <c:v>0.12428000000000022</c:v>
                </c:pt>
                <c:pt idx="1407">
                  <c:v>0.12465000000000002</c:v>
                </c:pt>
                <c:pt idx="1408">
                  <c:v>0.12839200000000001</c:v>
                </c:pt>
                <c:pt idx="1409">
                  <c:v>0.13286600000000001</c:v>
                </c:pt>
                <c:pt idx="1410">
                  <c:v>0.132877</c:v>
                </c:pt>
                <c:pt idx="1411">
                  <c:v>0.14031800000000041</c:v>
                </c:pt>
                <c:pt idx="1412">
                  <c:v>0.14132500000000001</c:v>
                </c:pt>
                <c:pt idx="1413">
                  <c:v>0.14378600000000041</c:v>
                </c:pt>
                <c:pt idx="1414">
                  <c:v>0.15248000000000073</c:v>
                </c:pt>
                <c:pt idx="1415">
                  <c:v>0.15846800000000108</c:v>
                </c:pt>
                <c:pt idx="1416">
                  <c:v>0.16281000000000001</c:v>
                </c:pt>
                <c:pt idx="1417">
                  <c:v>0.16546100000000041</c:v>
                </c:pt>
                <c:pt idx="1418">
                  <c:v>0.17922800000000041</c:v>
                </c:pt>
                <c:pt idx="1419">
                  <c:v>0.18673200000000073</c:v>
                </c:pt>
                <c:pt idx="1420">
                  <c:v>0.21746600000000096</c:v>
                </c:pt>
                <c:pt idx="1421">
                  <c:v>0.22497500000000001</c:v>
                </c:pt>
                <c:pt idx="1422">
                  <c:v>0.23091500000000073</c:v>
                </c:pt>
                <c:pt idx="1423">
                  <c:v>0.23197100000000001</c:v>
                </c:pt>
                <c:pt idx="1424">
                  <c:v>0.24049400000000082</c:v>
                </c:pt>
                <c:pt idx="1425">
                  <c:v>0.26002900000000001</c:v>
                </c:pt>
                <c:pt idx="1426">
                  <c:v>0.26294800000000002</c:v>
                </c:pt>
                <c:pt idx="1427">
                  <c:v>0.263546</c:v>
                </c:pt>
                <c:pt idx="1428">
                  <c:v>0.26832200000000134</c:v>
                </c:pt>
                <c:pt idx="1429">
                  <c:v>0.26875099999999996</c:v>
                </c:pt>
                <c:pt idx="1430">
                  <c:v>0.26903900000000003</c:v>
                </c:pt>
                <c:pt idx="1431">
                  <c:v>0.27071300000000004</c:v>
                </c:pt>
                <c:pt idx="1432">
                  <c:v>0.2716610000000001</c:v>
                </c:pt>
                <c:pt idx="1433">
                  <c:v>0.28834500000000002</c:v>
                </c:pt>
                <c:pt idx="1434">
                  <c:v>0.2937530000000001</c:v>
                </c:pt>
                <c:pt idx="1435">
                  <c:v>0.299705</c:v>
                </c:pt>
                <c:pt idx="1436">
                  <c:v>0.31084500000000032</c:v>
                </c:pt>
                <c:pt idx="1437">
                  <c:v>0.31310900000000008</c:v>
                </c:pt>
                <c:pt idx="1438">
                  <c:v>0.31453600000000032</c:v>
                </c:pt>
                <c:pt idx="1439">
                  <c:v>0.33042000000000216</c:v>
                </c:pt>
                <c:pt idx="1440">
                  <c:v>0.344636</c:v>
                </c:pt>
                <c:pt idx="1441">
                  <c:v>0.35435200000000117</c:v>
                </c:pt>
                <c:pt idx="1442">
                  <c:v>0.36228500000000002</c:v>
                </c:pt>
                <c:pt idx="1443">
                  <c:v>0.36635000000000134</c:v>
                </c:pt>
                <c:pt idx="1444">
                  <c:v>0.36871100000000001</c:v>
                </c:pt>
                <c:pt idx="1445">
                  <c:v>0.37027300000000002</c:v>
                </c:pt>
                <c:pt idx="1446">
                  <c:v>0.37462500000000032</c:v>
                </c:pt>
                <c:pt idx="1447">
                  <c:v>0.37474400000000002</c:v>
                </c:pt>
                <c:pt idx="1448">
                  <c:v>0.38114300000000001</c:v>
                </c:pt>
                <c:pt idx="1449">
                  <c:v>0.38210200000000116</c:v>
                </c:pt>
                <c:pt idx="1450">
                  <c:v>0.39242400000000216</c:v>
                </c:pt>
                <c:pt idx="1451">
                  <c:v>0.41399800000000031</c:v>
                </c:pt>
                <c:pt idx="1452">
                  <c:v>0.41593400000000008</c:v>
                </c:pt>
                <c:pt idx="1453">
                  <c:v>0.41612600000000038</c:v>
                </c:pt>
                <c:pt idx="1454">
                  <c:v>0.43079300000000004</c:v>
                </c:pt>
                <c:pt idx="1455">
                  <c:v>0.43505800000000117</c:v>
                </c:pt>
                <c:pt idx="1456">
                  <c:v>0.43927900000000031</c:v>
                </c:pt>
                <c:pt idx="1457">
                  <c:v>0.43999800000000117</c:v>
                </c:pt>
                <c:pt idx="1458">
                  <c:v>0.46742100000000031</c:v>
                </c:pt>
                <c:pt idx="1459">
                  <c:v>0.48256100000000002</c:v>
                </c:pt>
                <c:pt idx="1460">
                  <c:v>0.48515900000000001</c:v>
                </c:pt>
                <c:pt idx="1461">
                  <c:v>0.48940200000000128</c:v>
                </c:pt>
                <c:pt idx="1462">
                  <c:v>0.50805100000000003</c:v>
                </c:pt>
                <c:pt idx="1463">
                  <c:v>0.51453599999999766</c:v>
                </c:pt>
                <c:pt idx="1464">
                  <c:v>0.52081699999999731</c:v>
                </c:pt>
                <c:pt idx="1465">
                  <c:v>0.54255299999999695</c:v>
                </c:pt>
                <c:pt idx="1466">
                  <c:v>0.54927099999999951</c:v>
                </c:pt>
                <c:pt idx="1467">
                  <c:v>0.56133999999999951</c:v>
                </c:pt>
                <c:pt idx="1468">
                  <c:v>0.56223800000000002</c:v>
                </c:pt>
                <c:pt idx="1469">
                  <c:v>0.57722200000000001</c:v>
                </c:pt>
                <c:pt idx="1470">
                  <c:v>0.59699100000000005</c:v>
                </c:pt>
                <c:pt idx="1471">
                  <c:v>0.5998169999999966</c:v>
                </c:pt>
                <c:pt idx="1472">
                  <c:v>0.61009000000000269</c:v>
                </c:pt>
                <c:pt idx="1473">
                  <c:v>0.61351299999999731</c:v>
                </c:pt>
                <c:pt idx="1474">
                  <c:v>0.61969200000000269</c:v>
                </c:pt>
                <c:pt idx="1475">
                  <c:v>0.62134000000000256</c:v>
                </c:pt>
                <c:pt idx="1476">
                  <c:v>0.62864000000000408</c:v>
                </c:pt>
                <c:pt idx="1477">
                  <c:v>0.63199200000000233</c:v>
                </c:pt>
                <c:pt idx="1478">
                  <c:v>0.65472400000000408</c:v>
                </c:pt>
                <c:pt idx="1479">
                  <c:v>0.66263500000000408</c:v>
                </c:pt>
                <c:pt idx="1480">
                  <c:v>0.67216500000000257</c:v>
                </c:pt>
                <c:pt idx="1481">
                  <c:v>0.67766200000000065</c:v>
                </c:pt>
                <c:pt idx="1482">
                  <c:v>0.68096599999999996</c:v>
                </c:pt>
                <c:pt idx="1483">
                  <c:v>0.69935999999999998</c:v>
                </c:pt>
                <c:pt idx="1484">
                  <c:v>0.70868600000000004</c:v>
                </c:pt>
                <c:pt idx="1485">
                  <c:v>0.71806999999999999</c:v>
                </c:pt>
                <c:pt idx="1486">
                  <c:v>0.71994800000000303</c:v>
                </c:pt>
                <c:pt idx="1487">
                  <c:v>0.721966</c:v>
                </c:pt>
                <c:pt idx="1488">
                  <c:v>0.74862400000000351</c:v>
                </c:pt>
                <c:pt idx="1489">
                  <c:v>0.76434000000000268</c:v>
                </c:pt>
                <c:pt idx="1490">
                  <c:v>0.76535100000000256</c:v>
                </c:pt>
                <c:pt idx="1491">
                  <c:v>0.77555099999999999</c:v>
                </c:pt>
                <c:pt idx="1492">
                  <c:v>0.78153199999999956</c:v>
                </c:pt>
                <c:pt idx="1493">
                  <c:v>0.78717400000000004</c:v>
                </c:pt>
                <c:pt idx="1494">
                  <c:v>0.79136599999999957</c:v>
                </c:pt>
                <c:pt idx="1495">
                  <c:v>0.79867699999999997</c:v>
                </c:pt>
                <c:pt idx="1496">
                  <c:v>0.79952800000000002</c:v>
                </c:pt>
                <c:pt idx="1497">
                  <c:v>0.80215199999999998</c:v>
                </c:pt>
                <c:pt idx="1498">
                  <c:v>0.80913000000000002</c:v>
                </c:pt>
                <c:pt idx="1499">
                  <c:v>0.82463399999999998</c:v>
                </c:pt>
                <c:pt idx="1500">
                  <c:v>0.82686300000000001</c:v>
                </c:pt>
                <c:pt idx="1501">
                  <c:v>0.83970800000000256</c:v>
                </c:pt>
                <c:pt idx="1502">
                  <c:v>0.84249600000000002</c:v>
                </c:pt>
                <c:pt idx="1503">
                  <c:v>0.85110000000000063</c:v>
                </c:pt>
                <c:pt idx="1504">
                  <c:v>0.85213000000000005</c:v>
                </c:pt>
                <c:pt idx="1505">
                  <c:v>0.85220200000000002</c:v>
                </c:pt>
                <c:pt idx="1506">
                  <c:v>0.85392500000000304</c:v>
                </c:pt>
                <c:pt idx="1507">
                  <c:v>0.86290900000000303</c:v>
                </c:pt>
                <c:pt idx="1508">
                  <c:v>0.87692400000000303</c:v>
                </c:pt>
                <c:pt idx="1509">
                  <c:v>0.87889700000000304</c:v>
                </c:pt>
                <c:pt idx="1510">
                  <c:v>0.87969600000000303</c:v>
                </c:pt>
                <c:pt idx="1511">
                  <c:v>0.88136099999999695</c:v>
                </c:pt>
                <c:pt idx="1512">
                  <c:v>0.89433699999999661</c:v>
                </c:pt>
                <c:pt idx="1513">
                  <c:v>0.89597899999999997</c:v>
                </c:pt>
                <c:pt idx="1514">
                  <c:v>0.89647299999999697</c:v>
                </c:pt>
                <c:pt idx="1515">
                  <c:v>0.91152999999999951</c:v>
                </c:pt>
                <c:pt idx="1516">
                  <c:v>0.91535</c:v>
                </c:pt>
                <c:pt idx="1517">
                  <c:v>0.9263439999999995</c:v>
                </c:pt>
                <c:pt idx="1518">
                  <c:v>0.92878300000000003</c:v>
                </c:pt>
                <c:pt idx="1519">
                  <c:v>0.94625599999999999</c:v>
                </c:pt>
                <c:pt idx="1520">
                  <c:v>0.96495299999999951</c:v>
                </c:pt>
                <c:pt idx="1521">
                  <c:v>0.99665499999999996</c:v>
                </c:pt>
                <c:pt idx="1522">
                  <c:v>1.0015799999999948</c:v>
                </c:pt>
                <c:pt idx="1523">
                  <c:v>1.00681</c:v>
                </c:pt>
                <c:pt idx="1524">
                  <c:v>1.01678</c:v>
                </c:pt>
                <c:pt idx="1525">
                  <c:v>1.01925</c:v>
                </c:pt>
                <c:pt idx="1526">
                  <c:v>1.0860399999999999</c:v>
                </c:pt>
                <c:pt idx="1527">
                  <c:v>1.0982400000000001</c:v>
                </c:pt>
                <c:pt idx="1528">
                  <c:v>1.13158</c:v>
                </c:pt>
                <c:pt idx="1529">
                  <c:v>1.14178</c:v>
                </c:pt>
                <c:pt idx="1530">
                  <c:v>1.1815199999999999</c:v>
                </c:pt>
                <c:pt idx="1531">
                  <c:v>1.1875199999999999</c:v>
                </c:pt>
                <c:pt idx="1532">
                  <c:v>1.2867</c:v>
                </c:pt>
                <c:pt idx="1533">
                  <c:v>1.67486</c:v>
                </c:pt>
                <c:pt idx="1534">
                  <c:v>2.1271499999999999</c:v>
                </c:pt>
              </c:numCache>
            </c:numRef>
          </c:xVal>
          <c:yVal>
            <c:numRef>
              <c:f>data_Mexico!$I$2:$I$1600</c:f>
              <c:numCache>
                <c:formatCode>General</c:formatCode>
                <c:ptCount val="1599"/>
                <c:pt idx="15">
                  <c:v>465.76549999999969</c:v>
                </c:pt>
                <c:pt idx="16">
                  <c:v>465.79389999999893</c:v>
                </c:pt>
                <c:pt idx="17">
                  <c:v>465.7998</c:v>
                </c:pt>
                <c:pt idx="18">
                  <c:v>465.80029999999999</c:v>
                </c:pt>
                <c:pt idx="19">
                  <c:v>465.81959999999964</c:v>
                </c:pt>
                <c:pt idx="20">
                  <c:v>465.8451</c:v>
                </c:pt>
                <c:pt idx="21">
                  <c:v>465.85210000000001</c:v>
                </c:pt>
                <c:pt idx="22">
                  <c:v>465.91629999999827</c:v>
                </c:pt>
                <c:pt idx="23">
                  <c:v>465.94669999999923</c:v>
                </c:pt>
                <c:pt idx="24">
                  <c:v>465.9674</c:v>
                </c:pt>
                <c:pt idx="25">
                  <c:v>465.98369999999869</c:v>
                </c:pt>
                <c:pt idx="26">
                  <c:v>466.01569999999964</c:v>
                </c:pt>
                <c:pt idx="27">
                  <c:v>466.04329999999999</c:v>
                </c:pt>
                <c:pt idx="28">
                  <c:v>466.06540000000001</c:v>
                </c:pt>
                <c:pt idx="29">
                  <c:v>466.0822</c:v>
                </c:pt>
                <c:pt idx="30">
                  <c:v>466.14679999999993</c:v>
                </c:pt>
                <c:pt idx="31">
                  <c:v>466.14760000000155</c:v>
                </c:pt>
                <c:pt idx="32">
                  <c:v>466.17230000000001</c:v>
                </c:pt>
                <c:pt idx="33">
                  <c:v>466.17759999999993</c:v>
                </c:pt>
                <c:pt idx="34">
                  <c:v>466.18020000000001</c:v>
                </c:pt>
                <c:pt idx="35">
                  <c:v>466.22059999999863</c:v>
                </c:pt>
                <c:pt idx="36">
                  <c:v>466.24450000000002</c:v>
                </c:pt>
                <c:pt idx="37">
                  <c:v>466.30860000000001</c:v>
                </c:pt>
                <c:pt idx="38">
                  <c:v>466.31819999999863</c:v>
                </c:pt>
                <c:pt idx="39">
                  <c:v>466.34609999999969</c:v>
                </c:pt>
                <c:pt idx="40">
                  <c:v>466.34690000000001</c:v>
                </c:pt>
                <c:pt idx="41">
                  <c:v>466.34739999999999</c:v>
                </c:pt>
                <c:pt idx="42">
                  <c:v>466.35210000000001</c:v>
                </c:pt>
                <c:pt idx="43">
                  <c:v>466.3553</c:v>
                </c:pt>
                <c:pt idx="44">
                  <c:v>466.36790000000002</c:v>
                </c:pt>
                <c:pt idx="45">
                  <c:v>466.37470000000002</c:v>
                </c:pt>
                <c:pt idx="46">
                  <c:v>466.37479999999999</c:v>
                </c:pt>
                <c:pt idx="47">
                  <c:v>466.38060000000002</c:v>
                </c:pt>
                <c:pt idx="48">
                  <c:v>466.38459999999969</c:v>
                </c:pt>
                <c:pt idx="49">
                  <c:v>466.39599999999899</c:v>
                </c:pt>
                <c:pt idx="50">
                  <c:v>466.41339999999826</c:v>
                </c:pt>
                <c:pt idx="51">
                  <c:v>466.41489999999999</c:v>
                </c:pt>
                <c:pt idx="52">
                  <c:v>466.42619999999755</c:v>
                </c:pt>
                <c:pt idx="53">
                  <c:v>466.42939999999851</c:v>
                </c:pt>
                <c:pt idx="54">
                  <c:v>466.44490000000002</c:v>
                </c:pt>
                <c:pt idx="55">
                  <c:v>466.48559999999827</c:v>
                </c:pt>
                <c:pt idx="56">
                  <c:v>466.49709999999851</c:v>
                </c:pt>
                <c:pt idx="57">
                  <c:v>466.49789999999899</c:v>
                </c:pt>
                <c:pt idx="58">
                  <c:v>466.51099999999963</c:v>
                </c:pt>
                <c:pt idx="59">
                  <c:v>466.51829999999899</c:v>
                </c:pt>
                <c:pt idx="60">
                  <c:v>466.53329999999869</c:v>
                </c:pt>
                <c:pt idx="61">
                  <c:v>466.54180000000002</c:v>
                </c:pt>
                <c:pt idx="62">
                  <c:v>466.56360000000001</c:v>
                </c:pt>
                <c:pt idx="63">
                  <c:v>466.58339999999845</c:v>
                </c:pt>
                <c:pt idx="64">
                  <c:v>466.5856</c:v>
                </c:pt>
                <c:pt idx="65">
                  <c:v>466.60730000000001</c:v>
                </c:pt>
                <c:pt idx="66">
                  <c:v>466.62180000000001</c:v>
                </c:pt>
                <c:pt idx="67">
                  <c:v>466.62609999999893</c:v>
                </c:pt>
                <c:pt idx="68">
                  <c:v>466.62700000000001</c:v>
                </c:pt>
                <c:pt idx="69">
                  <c:v>466.63839999999863</c:v>
                </c:pt>
                <c:pt idx="70">
                  <c:v>466.64929999999998</c:v>
                </c:pt>
                <c:pt idx="71">
                  <c:v>466.67250000000001</c:v>
                </c:pt>
                <c:pt idx="72">
                  <c:v>466.67460000000136</c:v>
                </c:pt>
                <c:pt idx="73">
                  <c:v>466.68029999999999</c:v>
                </c:pt>
                <c:pt idx="74">
                  <c:v>466.68279999999999</c:v>
                </c:pt>
                <c:pt idx="75">
                  <c:v>466.68419999999969</c:v>
                </c:pt>
                <c:pt idx="76">
                  <c:v>466.68560000000002</c:v>
                </c:pt>
                <c:pt idx="77">
                  <c:v>466.69189999999969</c:v>
                </c:pt>
                <c:pt idx="78">
                  <c:v>466.71649999999869</c:v>
                </c:pt>
                <c:pt idx="79">
                  <c:v>466.7724</c:v>
                </c:pt>
                <c:pt idx="80">
                  <c:v>466.81060000000002</c:v>
                </c:pt>
                <c:pt idx="81">
                  <c:v>466.85019999999969</c:v>
                </c:pt>
                <c:pt idx="82">
                  <c:v>466.85050000000001</c:v>
                </c:pt>
                <c:pt idx="83">
                  <c:v>466.85390000000001</c:v>
                </c:pt>
                <c:pt idx="84">
                  <c:v>466.85460000000154</c:v>
                </c:pt>
                <c:pt idx="85">
                  <c:v>466.87150000000003</c:v>
                </c:pt>
                <c:pt idx="86">
                  <c:v>466.87479999999999</c:v>
                </c:pt>
                <c:pt idx="87">
                  <c:v>466.87920000000008</c:v>
                </c:pt>
                <c:pt idx="88">
                  <c:v>466.88690000000003</c:v>
                </c:pt>
                <c:pt idx="89">
                  <c:v>466.90049999999923</c:v>
                </c:pt>
                <c:pt idx="90">
                  <c:v>466.94540000000001</c:v>
                </c:pt>
                <c:pt idx="91">
                  <c:v>466.9699</c:v>
                </c:pt>
                <c:pt idx="92">
                  <c:v>466.96999999999969</c:v>
                </c:pt>
                <c:pt idx="93">
                  <c:v>466.97789999999969</c:v>
                </c:pt>
                <c:pt idx="94">
                  <c:v>466.98259999999863</c:v>
                </c:pt>
                <c:pt idx="95">
                  <c:v>467.0009</c:v>
                </c:pt>
                <c:pt idx="96">
                  <c:v>467.00299999999999</c:v>
                </c:pt>
                <c:pt idx="97">
                  <c:v>467.0086</c:v>
                </c:pt>
                <c:pt idx="98">
                  <c:v>467.01249999999999</c:v>
                </c:pt>
                <c:pt idx="99">
                  <c:v>467.04460000000148</c:v>
                </c:pt>
                <c:pt idx="100">
                  <c:v>467.04559999999969</c:v>
                </c:pt>
                <c:pt idx="101">
                  <c:v>467.05079999999964</c:v>
                </c:pt>
                <c:pt idx="102">
                  <c:v>467.06670000000003</c:v>
                </c:pt>
                <c:pt idx="103">
                  <c:v>467.08589999999964</c:v>
                </c:pt>
                <c:pt idx="104">
                  <c:v>467.08760000000001</c:v>
                </c:pt>
                <c:pt idx="105">
                  <c:v>467.08929999999964</c:v>
                </c:pt>
                <c:pt idx="106">
                  <c:v>467.09629999999851</c:v>
                </c:pt>
                <c:pt idx="107">
                  <c:v>467.09819999999814</c:v>
                </c:pt>
                <c:pt idx="108">
                  <c:v>467.1223</c:v>
                </c:pt>
                <c:pt idx="109">
                  <c:v>467.12779999999964</c:v>
                </c:pt>
                <c:pt idx="110">
                  <c:v>467.13010000000003</c:v>
                </c:pt>
                <c:pt idx="111">
                  <c:v>467.13649999999899</c:v>
                </c:pt>
                <c:pt idx="112">
                  <c:v>467.14240000000154</c:v>
                </c:pt>
                <c:pt idx="113">
                  <c:v>467.16789999999997</c:v>
                </c:pt>
                <c:pt idx="114">
                  <c:v>467.1816</c:v>
                </c:pt>
                <c:pt idx="115">
                  <c:v>467.18349999999964</c:v>
                </c:pt>
                <c:pt idx="116">
                  <c:v>467.18490000000008</c:v>
                </c:pt>
                <c:pt idx="117">
                  <c:v>467.19009999999969</c:v>
                </c:pt>
                <c:pt idx="118">
                  <c:v>467.19450000000001</c:v>
                </c:pt>
                <c:pt idx="119">
                  <c:v>467.20319999999839</c:v>
                </c:pt>
                <c:pt idx="120">
                  <c:v>467.21260000000001</c:v>
                </c:pt>
                <c:pt idx="121">
                  <c:v>467.21839999999821</c:v>
                </c:pt>
                <c:pt idx="122">
                  <c:v>467.21849999999893</c:v>
                </c:pt>
                <c:pt idx="123">
                  <c:v>467.22379999999839</c:v>
                </c:pt>
                <c:pt idx="124">
                  <c:v>467.23149999999839</c:v>
                </c:pt>
                <c:pt idx="125">
                  <c:v>467.25049999999999</c:v>
                </c:pt>
                <c:pt idx="126">
                  <c:v>467.25139999999863</c:v>
                </c:pt>
                <c:pt idx="127">
                  <c:v>467.25229999999999</c:v>
                </c:pt>
                <c:pt idx="128">
                  <c:v>467.27749999999969</c:v>
                </c:pt>
                <c:pt idx="129">
                  <c:v>467.2824</c:v>
                </c:pt>
                <c:pt idx="130">
                  <c:v>467.28449999999964</c:v>
                </c:pt>
                <c:pt idx="131">
                  <c:v>467.29049999999899</c:v>
                </c:pt>
                <c:pt idx="132">
                  <c:v>467.30340000000001</c:v>
                </c:pt>
                <c:pt idx="133">
                  <c:v>467.3075</c:v>
                </c:pt>
                <c:pt idx="134">
                  <c:v>467.32669999999899</c:v>
                </c:pt>
                <c:pt idx="135">
                  <c:v>467.32909999999993</c:v>
                </c:pt>
                <c:pt idx="136">
                  <c:v>467.33280000000002</c:v>
                </c:pt>
                <c:pt idx="137">
                  <c:v>467.34080000000142</c:v>
                </c:pt>
                <c:pt idx="138">
                  <c:v>467.34290000000038</c:v>
                </c:pt>
                <c:pt idx="139">
                  <c:v>467.34420000000142</c:v>
                </c:pt>
                <c:pt idx="140">
                  <c:v>467.36509999999993</c:v>
                </c:pt>
                <c:pt idx="141">
                  <c:v>467.37180000000001</c:v>
                </c:pt>
                <c:pt idx="142">
                  <c:v>467.37900000000002</c:v>
                </c:pt>
                <c:pt idx="143">
                  <c:v>467.41419999999869</c:v>
                </c:pt>
                <c:pt idx="144">
                  <c:v>467.41699999999821</c:v>
                </c:pt>
                <c:pt idx="145">
                  <c:v>467.41999999999899</c:v>
                </c:pt>
                <c:pt idx="146">
                  <c:v>467.42189999999869</c:v>
                </c:pt>
                <c:pt idx="147">
                  <c:v>467.43029999999851</c:v>
                </c:pt>
                <c:pt idx="148">
                  <c:v>467.43279999999851</c:v>
                </c:pt>
                <c:pt idx="149">
                  <c:v>467.43989999999923</c:v>
                </c:pt>
                <c:pt idx="150">
                  <c:v>467.44279999999969</c:v>
                </c:pt>
                <c:pt idx="151">
                  <c:v>467.46019999999851</c:v>
                </c:pt>
                <c:pt idx="152">
                  <c:v>467.4940999999987</c:v>
                </c:pt>
                <c:pt idx="153">
                  <c:v>467.50700000000001</c:v>
                </c:pt>
                <c:pt idx="154">
                  <c:v>467.50700000000001</c:v>
                </c:pt>
                <c:pt idx="155">
                  <c:v>467.52249999999964</c:v>
                </c:pt>
                <c:pt idx="156">
                  <c:v>467.5334999999987</c:v>
                </c:pt>
                <c:pt idx="157">
                  <c:v>467.53799999999899</c:v>
                </c:pt>
                <c:pt idx="158">
                  <c:v>467.54090000000002</c:v>
                </c:pt>
                <c:pt idx="159">
                  <c:v>467.553</c:v>
                </c:pt>
                <c:pt idx="160">
                  <c:v>467.55689999999993</c:v>
                </c:pt>
                <c:pt idx="161">
                  <c:v>467.57689999999963</c:v>
                </c:pt>
                <c:pt idx="162">
                  <c:v>467.58159999999833</c:v>
                </c:pt>
                <c:pt idx="163">
                  <c:v>467.58479999999969</c:v>
                </c:pt>
                <c:pt idx="164">
                  <c:v>467.58539999999869</c:v>
                </c:pt>
                <c:pt idx="165">
                  <c:v>467.58780000000002</c:v>
                </c:pt>
                <c:pt idx="166">
                  <c:v>467.59179999999827</c:v>
                </c:pt>
                <c:pt idx="167">
                  <c:v>467.60460000000154</c:v>
                </c:pt>
                <c:pt idx="168">
                  <c:v>467.60640000000001</c:v>
                </c:pt>
                <c:pt idx="169">
                  <c:v>467.62040000000002</c:v>
                </c:pt>
                <c:pt idx="170">
                  <c:v>467.62240000000008</c:v>
                </c:pt>
                <c:pt idx="171">
                  <c:v>467.62689999999969</c:v>
                </c:pt>
                <c:pt idx="172">
                  <c:v>467.64240000000154</c:v>
                </c:pt>
                <c:pt idx="173">
                  <c:v>467.66930000000002</c:v>
                </c:pt>
                <c:pt idx="174">
                  <c:v>467.66960000000148</c:v>
                </c:pt>
                <c:pt idx="175">
                  <c:v>467.673</c:v>
                </c:pt>
                <c:pt idx="176">
                  <c:v>467.68119999999863</c:v>
                </c:pt>
                <c:pt idx="177">
                  <c:v>467.69069999999999</c:v>
                </c:pt>
                <c:pt idx="178">
                  <c:v>467.69329999999923</c:v>
                </c:pt>
                <c:pt idx="179">
                  <c:v>467.69529999999969</c:v>
                </c:pt>
                <c:pt idx="180">
                  <c:v>467.69560000000001</c:v>
                </c:pt>
                <c:pt idx="181">
                  <c:v>467.71699999999845</c:v>
                </c:pt>
                <c:pt idx="182">
                  <c:v>467.73069999999899</c:v>
                </c:pt>
                <c:pt idx="183">
                  <c:v>467.74180000000001</c:v>
                </c:pt>
                <c:pt idx="184">
                  <c:v>467.7475</c:v>
                </c:pt>
                <c:pt idx="185">
                  <c:v>467.79899999999827</c:v>
                </c:pt>
                <c:pt idx="186">
                  <c:v>467.80799999999999</c:v>
                </c:pt>
                <c:pt idx="187">
                  <c:v>467.81629999999899</c:v>
                </c:pt>
                <c:pt idx="188">
                  <c:v>467.81950000000001</c:v>
                </c:pt>
                <c:pt idx="189">
                  <c:v>467.84019999999964</c:v>
                </c:pt>
                <c:pt idx="190">
                  <c:v>467.84109999999993</c:v>
                </c:pt>
                <c:pt idx="191">
                  <c:v>467.84179999999969</c:v>
                </c:pt>
                <c:pt idx="192">
                  <c:v>467.84230000000002</c:v>
                </c:pt>
                <c:pt idx="193">
                  <c:v>467.84809999999999</c:v>
                </c:pt>
                <c:pt idx="194">
                  <c:v>467.86149999999969</c:v>
                </c:pt>
                <c:pt idx="195">
                  <c:v>467.88049999999993</c:v>
                </c:pt>
                <c:pt idx="196">
                  <c:v>467.88440000000008</c:v>
                </c:pt>
                <c:pt idx="197">
                  <c:v>467.88819999999845</c:v>
                </c:pt>
                <c:pt idx="198">
                  <c:v>467.89080000000001</c:v>
                </c:pt>
                <c:pt idx="199">
                  <c:v>467.8929</c:v>
                </c:pt>
                <c:pt idx="200">
                  <c:v>467.92329999999845</c:v>
                </c:pt>
                <c:pt idx="201">
                  <c:v>467.93779999999839</c:v>
                </c:pt>
                <c:pt idx="202">
                  <c:v>467.94529999999969</c:v>
                </c:pt>
                <c:pt idx="203">
                  <c:v>467.95109999999869</c:v>
                </c:pt>
                <c:pt idx="204">
                  <c:v>467.9554</c:v>
                </c:pt>
                <c:pt idx="205">
                  <c:v>467.95569999999969</c:v>
                </c:pt>
                <c:pt idx="206">
                  <c:v>467.96509999999893</c:v>
                </c:pt>
                <c:pt idx="207">
                  <c:v>467.96529999999899</c:v>
                </c:pt>
                <c:pt idx="208">
                  <c:v>467.96769999999964</c:v>
                </c:pt>
                <c:pt idx="209">
                  <c:v>467.97019999999827</c:v>
                </c:pt>
                <c:pt idx="210">
                  <c:v>467.97159999999826</c:v>
                </c:pt>
                <c:pt idx="211">
                  <c:v>467.97680000000003</c:v>
                </c:pt>
                <c:pt idx="212">
                  <c:v>467.98069999999899</c:v>
                </c:pt>
                <c:pt idx="213">
                  <c:v>467.98679999999808</c:v>
                </c:pt>
                <c:pt idx="214">
                  <c:v>467.98739999999833</c:v>
                </c:pt>
                <c:pt idx="215">
                  <c:v>467.99469999999963</c:v>
                </c:pt>
                <c:pt idx="216">
                  <c:v>467.99879999999808</c:v>
                </c:pt>
                <c:pt idx="217">
                  <c:v>468.00380000000001</c:v>
                </c:pt>
                <c:pt idx="218">
                  <c:v>468.01609999999869</c:v>
                </c:pt>
                <c:pt idx="219">
                  <c:v>468.01819999999833</c:v>
                </c:pt>
                <c:pt idx="220">
                  <c:v>468.01819999999833</c:v>
                </c:pt>
                <c:pt idx="221">
                  <c:v>468.0197</c:v>
                </c:pt>
                <c:pt idx="222">
                  <c:v>468.0204</c:v>
                </c:pt>
                <c:pt idx="223">
                  <c:v>468.02080000000001</c:v>
                </c:pt>
                <c:pt idx="224">
                  <c:v>468.02839999999821</c:v>
                </c:pt>
                <c:pt idx="225">
                  <c:v>468.03329999999869</c:v>
                </c:pt>
                <c:pt idx="226">
                  <c:v>468.041</c:v>
                </c:pt>
                <c:pt idx="227">
                  <c:v>468.0575</c:v>
                </c:pt>
                <c:pt idx="228">
                  <c:v>468.06689999999969</c:v>
                </c:pt>
                <c:pt idx="229">
                  <c:v>468.07220000000001</c:v>
                </c:pt>
                <c:pt idx="230">
                  <c:v>468.07589999999999</c:v>
                </c:pt>
                <c:pt idx="231">
                  <c:v>468.07929999999999</c:v>
                </c:pt>
                <c:pt idx="232">
                  <c:v>468.08049999999969</c:v>
                </c:pt>
                <c:pt idx="233">
                  <c:v>468.10079999999999</c:v>
                </c:pt>
                <c:pt idx="234">
                  <c:v>468.10820000000001</c:v>
                </c:pt>
                <c:pt idx="235">
                  <c:v>468.12790000000001</c:v>
                </c:pt>
                <c:pt idx="236">
                  <c:v>468.13309999999899</c:v>
                </c:pt>
                <c:pt idx="237">
                  <c:v>468.13749999999999</c:v>
                </c:pt>
                <c:pt idx="238">
                  <c:v>468.14339999999999</c:v>
                </c:pt>
                <c:pt idx="239">
                  <c:v>468.15080000000148</c:v>
                </c:pt>
                <c:pt idx="240">
                  <c:v>468.16129999999993</c:v>
                </c:pt>
                <c:pt idx="241">
                  <c:v>468.1739</c:v>
                </c:pt>
                <c:pt idx="242">
                  <c:v>468.19159999999869</c:v>
                </c:pt>
                <c:pt idx="243">
                  <c:v>468.19990000000001</c:v>
                </c:pt>
                <c:pt idx="244">
                  <c:v>468.20960000000002</c:v>
                </c:pt>
                <c:pt idx="245">
                  <c:v>468.21049999999963</c:v>
                </c:pt>
                <c:pt idx="246">
                  <c:v>468.21789999999999</c:v>
                </c:pt>
                <c:pt idx="247">
                  <c:v>468.22069999999923</c:v>
                </c:pt>
                <c:pt idx="248">
                  <c:v>468.22599999999869</c:v>
                </c:pt>
                <c:pt idx="249">
                  <c:v>468.22849999999869</c:v>
                </c:pt>
                <c:pt idx="250">
                  <c:v>468.23549999999869</c:v>
                </c:pt>
                <c:pt idx="251">
                  <c:v>468.23989999999969</c:v>
                </c:pt>
                <c:pt idx="252">
                  <c:v>468.24290000000002</c:v>
                </c:pt>
                <c:pt idx="253">
                  <c:v>468.25240000000002</c:v>
                </c:pt>
                <c:pt idx="254">
                  <c:v>468.27809999999869</c:v>
                </c:pt>
                <c:pt idx="255">
                  <c:v>468.28289999999993</c:v>
                </c:pt>
                <c:pt idx="256">
                  <c:v>468.28489999999999</c:v>
                </c:pt>
                <c:pt idx="257">
                  <c:v>468.28699999999827</c:v>
                </c:pt>
                <c:pt idx="258">
                  <c:v>468.29169999999863</c:v>
                </c:pt>
                <c:pt idx="259">
                  <c:v>468.29949999999963</c:v>
                </c:pt>
                <c:pt idx="260">
                  <c:v>468.32829999999899</c:v>
                </c:pt>
                <c:pt idx="261">
                  <c:v>468.34339999999969</c:v>
                </c:pt>
                <c:pt idx="262">
                  <c:v>468.34420000000142</c:v>
                </c:pt>
                <c:pt idx="263">
                  <c:v>468.34490000000125</c:v>
                </c:pt>
                <c:pt idx="264">
                  <c:v>468.34829999999999</c:v>
                </c:pt>
                <c:pt idx="265">
                  <c:v>468.3503</c:v>
                </c:pt>
                <c:pt idx="266">
                  <c:v>468.35109999999969</c:v>
                </c:pt>
                <c:pt idx="267">
                  <c:v>468.36680000000001</c:v>
                </c:pt>
                <c:pt idx="268">
                  <c:v>468.37200000000001</c:v>
                </c:pt>
                <c:pt idx="269">
                  <c:v>468.37649999999923</c:v>
                </c:pt>
                <c:pt idx="270">
                  <c:v>468.38350000000003</c:v>
                </c:pt>
                <c:pt idx="271">
                  <c:v>468.40029999999899</c:v>
                </c:pt>
                <c:pt idx="272">
                  <c:v>468.40289999999999</c:v>
                </c:pt>
                <c:pt idx="273">
                  <c:v>468.41989999999993</c:v>
                </c:pt>
                <c:pt idx="274">
                  <c:v>468.43219999999826</c:v>
                </c:pt>
                <c:pt idx="275">
                  <c:v>468.43239999999821</c:v>
                </c:pt>
                <c:pt idx="276">
                  <c:v>468.44869999999969</c:v>
                </c:pt>
                <c:pt idx="277">
                  <c:v>468.45400000000001</c:v>
                </c:pt>
                <c:pt idx="278">
                  <c:v>468.459</c:v>
                </c:pt>
                <c:pt idx="279">
                  <c:v>468.46249999999969</c:v>
                </c:pt>
                <c:pt idx="280">
                  <c:v>468.4776</c:v>
                </c:pt>
                <c:pt idx="281">
                  <c:v>468.48219999999827</c:v>
                </c:pt>
                <c:pt idx="282">
                  <c:v>468.48269999999923</c:v>
                </c:pt>
                <c:pt idx="283">
                  <c:v>468.48339999999808</c:v>
                </c:pt>
                <c:pt idx="284">
                  <c:v>468.48709999999869</c:v>
                </c:pt>
                <c:pt idx="285">
                  <c:v>468.49619999999732</c:v>
                </c:pt>
                <c:pt idx="286">
                  <c:v>468.50659999999863</c:v>
                </c:pt>
                <c:pt idx="287">
                  <c:v>468.50669999999963</c:v>
                </c:pt>
                <c:pt idx="288">
                  <c:v>468.51459999999969</c:v>
                </c:pt>
                <c:pt idx="289">
                  <c:v>468.51519999999869</c:v>
                </c:pt>
                <c:pt idx="290">
                  <c:v>468.53849999999869</c:v>
                </c:pt>
                <c:pt idx="291">
                  <c:v>468.54930000000002</c:v>
                </c:pt>
                <c:pt idx="292">
                  <c:v>468.55739999999969</c:v>
                </c:pt>
                <c:pt idx="293">
                  <c:v>468.57859999999869</c:v>
                </c:pt>
                <c:pt idx="294">
                  <c:v>468.5788</c:v>
                </c:pt>
                <c:pt idx="295">
                  <c:v>468.58649999999869</c:v>
                </c:pt>
                <c:pt idx="296">
                  <c:v>468.5924</c:v>
                </c:pt>
                <c:pt idx="297">
                  <c:v>468.59669999999869</c:v>
                </c:pt>
                <c:pt idx="298">
                  <c:v>468.60660000000001</c:v>
                </c:pt>
                <c:pt idx="299">
                  <c:v>468.61799999999999</c:v>
                </c:pt>
                <c:pt idx="300">
                  <c:v>468.62709999999993</c:v>
                </c:pt>
                <c:pt idx="301">
                  <c:v>468.62939999999969</c:v>
                </c:pt>
                <c:pt idx="302">
                  <c:v>468.6567</c:v>
                </c:pt>
                <c:pt idx="303">
                  <c:v>468.66</c:v>
                </c:pt>
                <c:pt idx="304">
                  <c:v>468.66989999999998</c:v>
                </c:pt>
                <c:pt idx="305">
                  <c:v>468.6789</c:v>
                </c:pt>
                <c:pt idx="306">
                  <c:v>468.69549999999964</c:v>
                </c:pt>
                <c:pt idx="307">
                  <c:v>468.6979</c:v>
                </c:pt>
                <c:pt idx="308">
                  <c:v>468.70179999999863</c:v>
                </c:pt>
                <c:pt idx="309">
                  <c:v>468.70260000000002</c:v>
                </c:pt>
                <c:pt idx="310">
                  <c:v>468.70460000000008</c:v>
                </c:pt>
                <c:pt idx="311">
                  <c:v>468.71029999999899</c:v>
                </c:pt>
                <c:pt idx="312">
                  <c:v>468.7226</c:v>
                </c:pt>
                <c:pt idx="313">
                  <c:v>468.73059999999839</c:v>
                </c:pt>
                <c:pt idx="314">
                  <c:v>468.73419999999851</c:v>
                </c:pt>
                <c:pt idx="315">
                  <c:v>468.7568</c:v>
                </c:pt>
                <c:pt idx="316">
                  <c:v>468.76329999999899</c:v>
                </c:pt>
                <c:pt idx="317">
                  <c:v>468.76940000000002</c:v>
                </c:pt>
                <c:pt idx="318">
                  <c:v>468.77099999999899</c:v>
                </c:pt>
                <c:pt idx="319">
                  <c:v>468.79189999999869</c:v>
                </c:pt>
                <c:pt idx="320">
                  <c:v>468.7951999999982</c:v>
                </c:pt>
                <c:pt idx="321">
                  <c:v>468.80160000000001</c:v>
                </c:pt>
                <c:pt idx="322">
                  <c:v>468.80480000000142</c:v>
                </c:pt>
                <c:pt idx="323">
                  <c:v>468.80590000000001</c:v>
                </c:pt>
                <c:pt idx="324">
                  <c:v>468.81420000000008</c:v>
                </c:pt>
                <c:pt idx="325">
                  <c:v>468.84339999999969</c:v>
                </c:pt>
                <c:pt idx="326">
                  <c:v>468.85410000000002</c:v>
                </c:pt>
                <c:pt idx="327">
                  <c:v>468.85809999999969</c:v>
                </c:pt>
                <c:pt idx="328">
                  <c:v>468.85950000000008</c:v>
                </c:pt>
                <c:pt idx="329">
                  <c:v>468.86790000000002</c:v>
                </c:pt>
                <c:pt idx="330">
                  <c:v>468.87629999999899</c:v>
                </c:pt>
                <c:pt idx="331">
                  <c:v>468.8810999999987</c:v>
                </c:pt>
                <c:pt idx="332">
                  <c:v>468.88529999999969</c:v>
                </c:pt>
                <c:pt idx="333">
                  <c:v>468.88639999999833</c:v>
                </c:pt>
                <c:pt idx="334">
                  <c:v>468.90929999999969</c:v>
                </c:pt>
                <c:pt idx="335">
                  <c:v>468.91569999999899</c:v>
                </c:pt>
                <c:pt idx="336">
                  <c:v>468.92919999999833</c:v>
                </c:pt>
                <c:pt idx="337">
                  <c:v>468.9452</c:v>
                </c:pt>
                <c:pt idx="338">
                  <c:v>468.95629999999869</c:v>
                </c:pt>
                <c:pt idx="339">
                  <c:v>468.95780000000002</c:v>
                </c:pt>
                <c:pt idx="340">
                  <c:v>468.96420000000001</c:v>
                </c:pt>
                <c:pt idx="341">
                  <c:v>468.97359999999821</c:v>
                </c:pt>
                <c:pt idx="342">
                  <c:v>468.97949999999969</c:v>
                </c:pt>
                <c:pt idx="343">
                  <c:v>468.98429999999894</c:v>
                </c:pt>
                <c:pt idx="344">
                  <c:v>468.99419999999827</c:v>
                </c:pt>
                <c:pt idx="345">
                  <c:v>469.00200000000001</c:v>
                </c:pt>
                <c:pt idx="346">
                  <c:v>469.00389999999999</c:v>
                </c:pt>
                <c:pt idx="347">
                  <c:v>469.0214999999987</c:v>
                </c:pt>
                <c:pt idx="348">
                  <c:v>469.04360000000008</c:v>
                </c:pt>
                <c:pt idx="349">
                  <c:v>469.04770000000002</c:v>
                </c:pt>
                <c:pt idx="350">
                  <c:v>469.05470000000008</c:v>
                </c:pt>
                <c:pt idx="351">
                  <c:v>469.05520000000001</c:v>
                </c:pt>
                <c:pt idx="352">
                  <c:v>469.08049999999969</c:v>
                </c:pt>
                <c:pt idx="353">
                  <c:v>469.08260000000001</c:v>
                </c:pt>
                <c:pt idx="354">
                  <c:v>469.08649999999869</c:v>
                </c:pt>
                <c:pt idx="355">
                  <c:v>469.09339999999821</c:v>
                </c:pt>
                <c:pt idx="356">
                  <c:v>469.09769999999969</c:v>
                </c:pt>
                <c:pt idx="357">
                  <c:v>469.09840000000003</c:v>
                </c:pt>
                <c:pt idx="358">
                  <c:v>469.09949999999969</c:v>
                </c:pt>
                <c:pt idx="359">
                  <c:v>469.10460000000154</c:v>
                </c:pt>
                <c:pt idx="360">
                  <c:v>469.10599999999999</c:v>
                </c:pt>
                <c:pt idx="361">
                  <c:v>469.10950000000008</c:v>
                </c:pt>
                <c:pt idx="362">
                  <c:v>469.11099999999999</c:v>
                </c:pt>
                <c:pt idx="363">
                  <c:v>469.11149999999969</c:v>
                </c:pt>
                <c:pt idx="364">
                  <c:v>469.11709999999999</c:v>
                </c:pt>
                <c:pt idx="365">
                  <c:v>469.11880000000002</c:v>
                </c:pt>
                <c:pt idx="366">
                  <c:v>469.12259999999969</c:v>
                </c:pt>
                <c:pt idx="367">
                  <c:v>469.12809999999899</c:v>
                </c:pt>
                <c:pt idx="368">
                  <c:v>469.12950000000001</c:v>
                </c:pt>
                <c:pt idx="369">
                  <c:v>469.13560000000001</c:v>
                </c:pt>
                <c:pt idx="370">
                  <c:v>469.14290000000125</c:v>
                </c:pt>
                <c:pt idx="371">
                  <c:v>469.14400000000154</c:v>
                </c:pt>
                <c:pt idx="372">
                  <c:v>469.15080000000148</c:v>
                </c:pt>
                <c:pt idx="373">
                  <c:v>469.15809999999999</c:v>
                </c:pt>
                <c:pt idx="374">
                  <c:v>469.16780000000142</c:v>
                </c:pt>
                <c:pt idx="375">
                  <c:v>469.16789999999997</c:v>
                </c:pt>
                <c:pt idx="376">
                  <c:v>469.18329999999969</c:v>
                </c:pt>
                <c:pt idx="377">
                  <c:v>469.18349999999964</c:v>
                </c:pt>
                <c:pt idx="378">
                  <c:v>469.19560000000001</c:v>
                </c:pt>
                <c:pt idx="379">
                  <c:v>469.20429999999999</c:v>
                </c:pt>
                <c:pt idx="380">
                  <c:v>469.20749999999964</c:v>
                </c:pt>
                <c:pt idx="381">
                  <c:v>469.22029999999899</c:v>
                </c:pt>
                <c:pt idx="382">
                  <c:v>469.22029999999899</c:v>
                </c:pt>
                <c:pt idx="383">
                  <c:v>469.2242</c:v>
                </c:pt>
                <c:pt idx="384">
                  <c:v>469.23229999999899</c:v>
                </c:pt>
                <c:pt idx="385">
                  <c:v>469.23859999999809</c:v>
                </c:pt>
                <c:pt idx="386">
                  <c:v>469.24639999999869</c:v>
                </c:pt>
                <c:pt idx="387">
                  <c:v>469.24709999999999</c:v>
                </c:pt>
                <c:pt idx="388">
                  <c:v>469.25360000000001</c:v>
                </c:pt>
                <c:pt idx="389">
                  <c:v>469.25369999999964</c:v>
                </c:pt>
                <c:pt idx="390">
                  <c:v>469.2559</c:v>
                </c:pt>
                <c:pt idx="391">
                  <c:v>469.27189999999899</c:v>
                </c:pt>
                <c:pt idx="392">
                  <c:v>469.27609999999851</c:v>
                </c:pt>
                <c:pt idx="393">
                  <c:v>469.28699999999827</c:v>
                </c:pt>
                <c:pt idx="394">
                  <c:v>469.29239999999851</c:v>
                </c:pt>
                <c:pt idx="395">
                  <c:v>469.29939999999863</c:v>
                </c:pt>
                <c:pt idx="396">
                  <c:v>469.30419999999964</c:v>
                </c:pt>
                <c:pt idx="397">
                  <c:v>469.30579999999969</c:v>
                </c:pt>
                <c:pt idx="398">
                  <c:v>469.30759999999964</c:v>
                </c:pt>
                <c:pt idx="399">
                  <c:v>469.31939999999969</c:v>
                </c:pt>
                <c:pt idx="400">
                  <c:v>469.3262999999987</c:v>
                </c:pt>
                <c:pt idx="401">
                  <c:v>469.34379999999999</c:v>
                </c:pt>
                <c:pt idx="402">
                  <c:v>469.35960000000142</c:v>
                </c:pt>
                <c:pt idx="403">
                  <c:v>469.36290000000002</c:v>
                </c:pt>
                <c:pt idx="404">
                  <c:v>469.3673</c:v>
                </c:pt>
                <c:pt idx="405">
                  <c:v>469.36900000000031</c:v>
                </c:pt>
                <c:pt idx="406">
                  <c:v>469.37240000000008</c:v>
                </c:pt>
                <c:pt idx="407">
                  <c:v>469.37349999999969</c:v>
                </c:pt>
                <c:pt idx="408">
                  <c:v>469.37629999999899</c:v>
                </c:pt>
                <c:pt idx="409">
                  <c:v>469.37649999999923</c:v>
                </c:pt>
                <c:pt idx="410">
                  <c:v>469.39729999999969</c:v>
                </c:pt>
                <c:pt idx="411">
                  <c:v>469.40139999999826</c:v>
                </c:pt>
                <c:pt idx="412">
                  <c:v>469.41229999999899</c:v>
                </c:pt>
                <c:pt idx="413">
                  <c:v>469.41339999999826</c:v>
                </c:pt>
                <c:pt idx="414">
                  <c:v>469.41599999999869</c:v>
                </c:pt>
                <c:pt idx="415">
                  <c:v>469.42899999999821</c:v>
                </c:pt>
                <c:pt idx="416">
                  <c:v>469.43719999999809</c:v>
                </c:pt>
                <c:pt idx="417">
                  <c:v>469.44470000000001</c:v>
                </c:pt>
                <c:pt idx="418">
                  <c:v>469.45229999999964</c:v>
                </c:pt>
                <c:pt idx="419">
                  <c:v>469.45689999999894</c:v>
                </c:pt>
                <c:pt idx="420">
                  <c:v>469.4572</c:v>
                </c:pt>
                <c:pt idx="421">
                  <c:v>469.46009999999899</c:v>
                </c:pt>
                <c:pt idx="422">
                  <c:v>469.46179999999839</c:v>
                </c:pt>
                <c:pt idx="423">
                  <c:v>469.48029999999869</c:v>
                </c:pt>
                <c:pt idx="424">
                  <c:v>469.48099999999869</c:v>
                </c:pt>
                <c:pt idx="425">
                  <c:v>469.48359999999826</c:v>
                </c:pt>
                <c:pt idx="426">
                  <c:v>469.49189999999851</c:v>
                </c:pt>
                <c:pt idx="427">
                  <c:v>469.49719999999814</c:v>
                </c:pt>
                <c:pt idx="428">
                  <c:v>469.50659999999863</c:v>
                </c:pt>
                <c:pt idx="429">
                  <c:v>469.51309999999899</c:v>
                </c:pt>
                <c:pt idx="430">
                  <c:v>469.5179</c:v>
                </c:pt>
                <c:pt idx="431">
                  <c:v>469.52760000000001</c:v>
                </c:pt>
                <c:pt idx="432">
                  <c:v>469.54599999999999</c:v>
                </c:pt>
                <c:pt idx="433">
                  <c:v>469.54899999999969</c:v>
                </c:pt>
                <c:pt idx="434">
                  <c:v>469.54919999999993</c:v>
                </c:pt>
                <c:pt idx="435">
                  <c:v>469.5566</c:v>
                </c:pt>
                <c:pt idx="436">
                  <c:v>469.55709999999999</c:v>
                </c:pt>
                <c:pt idx="437">
                  <c:v>469.56380000000001</c:v>
                </c:pt>
                <c:pt idx="438">
                  <c:v>469.5752</c:v>
                </c:pt>
                <c:pt idx="439">
                  <c:v>469.57780000000002</c:v>
                </c:pt>
                <c:pt idx="440">
                  <c:v>469.5779</c:v>
                </c:pt>
                <c:pt idx="441">
                  <c:v>469.58669999999893</c:v>
                </c:pt>
                <c:pt idx="442">
                  <c:v>469.58839999999833</c:v>
                </c:pt>
                <c:pt idx="443">
                  <c:v>469.60260000000125</c:v>
                </c:pt>
                <c:pt idx="444">
                  <c:v>469.6035</c:v>
                </c:pt>
                <c:pt idx="445">
                  <c:v>469.62380000000002</c:v>
                </c:pt>
                <c:pt idx="446">
                  <c:v>469.62419999999969</c:v>
                </c:pt>
                <c:pt idx="447">
                  <c:v>469.62670000000003</c:v>
                </c:pt>
                <c:pt idx="448">
                  <c:v>469.63959999999969</c:v>
                </c:pt>
                <c:pt idx="449">
                  <c:v>469.65140000000002</c:v>
                </c:pt>
                <c:pt idx="450">
                  <c:v>469.66250000000002</c:v>
                </c:pt>
                <c:pt idx="451">
                  <c:v>469.66300000000001</c:v>
                </c:pt>
                <c:pt idx="452">
                  <c:v>469.66559999999993</c:v>
                </c:pt>
                <c:pt idx="453">
                  <c:v>469.67290000000008</c:v>
                </c:pt>
                <c:pt idx="454">
                  <c:v>469.68109999999899</c:v>
                </c:pt>
                <c:pt idx="455">
                  <c:v>469.68150000000003</c:v>
                </c:pt>
                <c:pt idx="456">
                  <c:v>469.68790000000001</c:v>
                </c:pt>
                <c:pt idx="457">
                  <c:v>469.69069999999999</c:v>
                </c:pt>
                <c:pt idx="458">
                  <c:v>469.69450000000001</c:v>
                </c:pt>
                <c:pt idx="459">
                  <c:v>469.69479999999999</c:v>
                </c:pt>
                <c:pt idx="460">
                  <c:v>469.70599999999899</c:v>
                </c:pt>
                <c:pt idx="461">
                  <c:v>469.70940000000002</c:v>
                </c:pt>
                <c:pt idx="462">
                  <c:v>469.72689999999869</c:v>
                </c:pt>
                <c:pt idx="463">
                  <c:v>469.73379999999821</c:v>
                </c:pt>
                <c:pt idx="464">
                  <c:v>469.7407</c:v>
                </c:pt>
                <c:pt idx="465">
                  <c:v>469.78680000000003</c:v>
                </c:pt>
                <c:pt idx="466">
                  <c:v>469.79719999999821</c:v>
                </c:pt>
                <c:pt idx="467">
                  <c:v>469.7988999999987</c:v>
                </c:pt>
                <c:pt idx="468">
                  <c:v>469.80329999999969</c:v>
                </c:pt>
                <c:pt idx="469">
                  <c:v>469.82060000000001</c:v>
                </c:pt>
                <c:pt idx="470">
                  <c:v>469.82329999999899</c:v>
                </c:pt>
                <c:pt idx="471">
                  <c:v>469.82689999999963</c:v>
                </c:pt>
                <c:pt idx="472">
                  <c:v>469.83009999999899</c:v>
                </c:pt>
                <c:pt idx="473">
                  <c:v>469.84739999999999</c:v>
                </c:pt>
                <c:pt idx="474">
                  <c:v>469.85149999999999</c:v>
                </c:pt>
                <c:pt idx="475">
                  <c:v>469.85570000000001</c:v>
                </c:pt>
                <c:pt idx="476">
                  <c:v>469.85910000000001</c:v>
                </c:pt>
                <c:pt idx="477">
                  <c:v>469.86219999999969</c:v>
                </c:pt>
                <c:pt idx="478">
                  <c:v>469.8732</c:v>
                </c:pt>
                <c:pt idx="479">
                  <c:v>469.87569999999999</c:v>
                </c:pt>
                <c:pt idx="480">
                  <c:v>469.88220000000001</c:v>
                </c:pt>
                <c:pt idx="481">
                  <c:v>469.88900000000001</c:v>
                </c:pt>
                <c:pt idx="482">
                  <c:v>469.88920000000002</c:v>
                </c:pt>
                <c:pt idx="483">
                  <c:v>469.89080000000001</c:v>
                </c:pt>
                <c:pt idx="484">
                  <c:v>469.89139999999821</c:v>
                </c:pt>
                <c:pt idx="485">
                  <c:v>469.90260000000001</c:v>
                </c:pt>
                <c:pt idx="486">
                  <c:v>469.90460000000002</c:v>
                </c:pt>
                <c:pt idx="487">
                  <c:v>469.90929999999969</c:v>
                </c:pt>
                <c:pt idx="488">
                  <c:v>469.91679999999826</c:v>
                </c:pt>
                <c:pt idx="489">
                  <c:v>469.91699999999821</c:v>
                </c:pt>
                <c:pt idx="490">
                  <c:v>469.91839999999809</c:v>
                </c:pt>
                <c:pt idx="491">
                  <c:v>469.92489999999964</c:v>
                </c:pt>
                <c:pt idx="492">
                  <c:v>469.92759999999845</c:v>
                </c:pt>
                <c:pt idx="493">
                  <c:v>469.93139999999772</c:v>
                </c:pt>
                <c:pt idx="494">
                  <c:v>469.93309999999821</c:v>
                </c:pt>
                <c:pt idx="495">
                  <c:v>469.94709999999969</c:v>
                </c:pt>
                <c:pt idx="496">
                  <c:v>469.95099999999923</c:v>
                </c:pt>
                <c:pt idx="497">
                  <c:v>469.95240000000001</c:v>
                </c:pt>
                <c:pt idx="498">
                  <c:v>469.96420000000001</c:v>
                </c:pt>
                <c:pt idx="499">
                  <c:v>469.9649</c:v>
                </c:pt>
                <c:pt idx="500">
                  <c:v>469.97209999999899</c:v>
                </c:pt>
                <c:pt idx="501">
                  <c:v>469.99229999999869</c:v>
                </c:pt>
                <c:pt idx="502">
                  <c:v>469.99709999999851</c:v>
                </c:pt>
                <c:pt idx="503">
                  <c:v>470.00170000000003</c:v>
                </c:pt>
                <c:pt idx="504">
                  <c:v>470.00659999999863</c:v>
                </c:pt>
                <c:pt idx="505">
                  <c:v>470.00909999999999</c:v>
                </c:pt>
                <c:pt idx="506">
                  <c:v>470.01349999999923</c:v>
                </c:pt>
                <c:pt idx="507">
                  <c:v>470.0249</c:v>
                </c:pt>
                <c:pt idx="508">
                  <c:v>470.04750000000001</c:v>
                </c:pt>
                <c:pt idx="509">
                  <c:v>470.0523</c:v>
                </c:pt>
                <c:pt idx="510">
                  <c:v>470.07740000000001</c:v>
                </c:pt>
                <c:pt idx="511">
                  <c:v>470.08359999999863</c:v>
                </c:pt>
                <c:pt idx="512">
                  <c:v>470.09179999999827</c:v>
                </c:pt>
                <c:pt idx="513">
                  <c:v>470.10969999999998</c:v>
                </c:pt>
                <c:pt idx="514">
                  <c:v>470.11079999999993</c:v>
                </c:pt>
                <c:pt idx="515">
                  <c:v>470.11099999999999</c:v>
                </c:pt>
                <c:pt idx="516">
                  <c:v>470.11239999999964</c:v>
                </c:pt>
                <c:pt idx="517">
                  <c:v>470.11689999999999</c:v>
                </c:pt>
                <c:pt idx="518">
                  <c:v>470.11869999999999</c:v>
                </c:pt>
                <c:pt idx="519">
                  <c:v>470.12040000000002</c:v>
                </c:pt>
                <c:pt idx="520">
                  <c:v>470.12419999999969</c:v>
                </c:pt>
                <c:pt idx="521">
                  <c:v>470.13819999999845</c:v>
                </c:pt>
                <c:pt idx="522">
                  <c:v>470.14179999999999</c:v>
                </c:pt>
                <c:pt idx="523">
                  <c:v>470.16430000000008</c:v>
                </c:pt>
                <c:pt idx="524">
                  <c:v>470.19389999999999</c:v>
                </c:pt>
                <c:pt idx="525">
                  <c:v>470.19529999999969</c:v>
                </c:pt>
                <c:pt idx="526">
                  <c:v>470.21699999999845</c:v>
                </c:pt>
                <c:pt idx="527">
                  <c:v>470.21929999999969</c:v>
                </c:pt>
                <c:pt idx="528">
                  <c:v>470.23450000000003</c:v>
                </c:pt>
                <c:pt idx="529">
                  <c:v>470.23799999999869</c:v>
                </c:pt>
                <c:pt idx="530">
                  <c:v>470.24149999999969</c:v>
                </c:pt>
                <c:pt idx="531">
                  <c:v>470.24619999999851</c:v>
                </c:pt>
                <c:pt idx="532">
                  <c:v>470.2466</c:v>
                </c:pt>
                <c:pt idx="533">
                  <c:v>470.25229999999999</c:v>
                </c:pt>
                <c:pt idx="534">
                  <c:v>470.25869999999969</c:v>
                </c:pt>
                <c:pt idx="535">
                  <c:v>470.26119999999821</c:v>
                </c:pt>
                <c:pt idx="536">
                  <c:v>470.26260000000002</c:v>
                </c:pt>
                <c:pt idx="537">
                  <c:v>470.2629</c:v>
                </c:pt>
                <c:pt idx="538">
                  <c:v>470.2654</c:v>
                </c:pt>
                <c:pt idx="539">
                  <c:v>470.27480000000008</c:v>
                </c:pt>
                <c:pt idx="540">
                  <c:v>470.29539999999821</c:v>
                </c:pt>
                <c:pt idx="541">
                  <c:v>470.30959999999999</c:v>
                </c:pt>
                <c:pt idx="542">
                  <c:v>470.31079999999969</c:v>
                </c:pt>
                <c:pt idx="543">
                  <c:v>470.3141</c:v>
                </c:pt>
                <c:pt idx="544">
                  <c:v>470.3254</c:v>
                </c:pt>
                <c:pt idx="545">
                  <c:v>470.32569999999993</c:v>
                </c:pt>
                <c:pt idx="546">
                  <c:v>470.33029999999923</c:v>
                </c:pt>
                <c:pt idx="547">
                  <c:v>470.3322</c:v>
                </c:pt>
                <c:pt idx="548">
                  <c:v>470.35019999999969</c:v>
                </c:pt>
                <c:pt idx="549">
                  <c:v>470.3759</c:v>
                </c:pt>
                <c:pt idx="550">
                  <c:v>470.38</c:v>
                </c:pt>
                <c:pt idx="551">
                  <c:v>470.38</c:v>
                </c:pt>
                <c:pt idx="552">
                  <c:v>470.38240000000002</c:v>
                </c:pt>
                <c:pt idx="553">
                  <c:v>470.39229999999969</c:v>
                </c:pt>
                <c:pt idx="554">
                  <c:v>470.39689999999899</c:v>
                </c:pt>
                <c:pt idx="555">
                  <c:v>470.40219999999869</c:v>
                </c:pt>
                <c:pt idx="556">
                  <c:v>470.40480000000002</c:v>
                </c:pt>
                <c:pt idx="557">
                  <c:v>470.40769999999969</c:v>
                </c:pt>
                <c:pt idx="558">
                  <c:v>470.41129999999839</c:v>
                </c:pt>
                <c:pt idx="559">
                  <c:v>470.41309999999851</c:v>
                </c:pt>
                <c:pt idx="560">
                  <c:v>470.42159999999808</c:v>
                </c:pt>
                <c:pt idx="561">
                  <c:v>470.42319999999808</c:v>
                </c:pt>
                <c:pt idx="562">
                  <c:v>470.42999999999893</c:v>
                </c:pt>
                <c:pt idx="563">
                  <c:v>470.43740000000003</c:v>
                </c:pt>
                <c:pt idx="564">
                  <c:v>470.44240000000002</c:v>
                </c:pt>
                <c:pt idx="565">
                  <c:v>470.44600000000003</c:v>
                </c:pt>
                <c:pt idx="566">
                  <c:v>470.44869999999969</c:v>
                </c:pt>
                <c:pt idx="567">
                  <c:v>470.45800000000003</c:v>
                </c:pt>
                <c:pt idx="568">
                  <c:v>470.46269999999993</c:v>
                </c:pt>
                <c:pt idx="569">
                  <c:v>470.46689999999899</c:v>
                </c:pt>
                <c:pt idx="570">
                  <c:v>470.4828</c:v>
                </c:pt>
                <c:pt idx="571">
                  <c:v>470.48669999999845</c:v>
                </c:pt>
                <c:pt idx="572">
                  <c:v>470.48689999999863</c:v>
                </c:pt>
                <c:pt idx="573">
                  <c:v>470.49239999999821</c:v>
                </c:pt>
                <c:pt idx="574">
                  <c:v>470.50970000000001</c:v>
                </c:pt>
                <c:pt idx="575">
                  <c:v>470.51109999999869</c:v>
                </c:pt>
                <c:pt idx="576">
                  <c:v>470.51190000000003</c:v>
                </c:pt>
                <c:pt idx="577">
                  <c:v>470.512</c:v>
                </c:pt>
                <c:pt idx="578">
                  <c:v>470.51519999999869</c:v>
                </c:pt>
                <c:pt idx="579">
                  <c:v>470.52440000000001</c:v>
                </c:pt>
                <c:pt idx="580">
                  <c:v>470.52849999999899</c:v>
                </c:pt>
                <c:pt idx="581">
                  <c:v>470.53149999999869</c:v>
                </c:pt>
                <c:pt idx="582">
                  <c:v>470.53480000000002</c:v>
                </c:pt>
                <c:pt idx="583">
                  <c:v>470.54809999999969</c:v>
                </c:pt>
                <c:pt idx="584">
                  <c:v>470.55450000000002</c:v>
                </c:pt>
                <c:pt idx="585">
                  <c:v>470.55799999999999</c:v>
                </c:pt>
                <c:pt idx="586">
                  <c:v>470.56889999999999</c:v>
                </c:pt>
                <c:pt idx="587">
                  <c:v>470.56900000000002</c:v>
                </c:pt>
                <c:pt idx="588">
                  <c:v>470.57109999999869</c:v>
                </c:pt>
                <c:pt idx="589">
                  <c:v>470.57309999999899</c:v>
                </c:pt>
                <c:pt idx="590">
                  <c:v>470.57349999999963</c:v>
                </c:pt>
                <c:pt idx="591">
                  <c:v>470.57740000000001</c:v>
                </c:pt>
                <c:pt idx="592">
                  <c:v>470.57769999999999</c:v>
                </c:pt>
                <c:pt idx="593">
                  <c:v>470.59869999999893</c:v>
                </c:pt>
                <c:pt idx="594">
                  <c:v>470.6</c:v>
                </c:pt>
                <c:pt idx="595">
                  <c:v>470.60039999999969</c:v>
                </c:pt>
                <c:pt idx="596">
                  <c:v>470.6232</c:v>
                </c:pt>
                <c:pt idx="597">
                  <c:v>470.62569999999999</c:v>
                </c:pt>
                <c:pt idx="598">
                  <c:v>470.6259</c:v>
                </c:pt>
                <c:pt idx="599">
                  <c:v>470.62700000000001</c:v>
                </c:pt>
                <c:pt idx="600">
                  <c:v>470.63080000000002</c:v>
                </c:pt>
                <c:pt idx="601">
                  <c:v>470.63369999999969</c:v>
                </c:pt>
                <c:pt idx="602">
                  <c:v>470.6354</c:v>
                </c:pt>
                <c:pt idx="603">
                  <c:v>470.64330000000001</c:v>
                </c:pt>
                <c:pt idx="604">
                  <c:v>470.65760000000148</c:v>
                </c:pt>
                <c:pt idx="605">
                  <c:v>470.65870000000001</c:v>
                </c:pt>
                <c:pt idx="606">
                  <c:v>470.65890000000002</c:v>
                </c:pt>
                <c:pt idx="607">
                  <c:v>470.66340000000002</c:v>
                </c:pt>
                <c:pt idx="608">
                  <c:v>470.66829999999999</c:v>
                </c:pt>
                <c:pt idx="609">
                  <c:v>470.67</c:v>
                </c:pt>
                <c:pt idx="610">
                  <c:v>470.67109999999963</c:v>
                </c:pt>
                <c:pt idx="611">
                  <c:v>470.678</c:v>
                </c:pt>
                <c:pt idx="612">
                  <c:v>470.67849999999999</c:v>
                </c:pt>
                <c:pt idx="613">
                  <c:v>470.68129999999923</c:v>
                </c:pt>
                <c:pt idx="614">
                  <c:v>470.69439999999969</c:v>
                </c:pt>
                <c:pt idx="615">
                  <c:v>470.69740000000002</c:v>
                </c:pt>
                <c:pt idx="616">
                  <c:v>470.71639999999815</c:v>
                </c:pt>
                <c:pt idx="617">
                  <c:v>470.73029999999869</c:v>
                </c:pt>
                <c:pt idx="618">
                  <c:v>470.73079999999851</c:v>
                </c:pt>
                <c:pt idx="619">
                  <c:v>470.74689999999993</c:v>
                </c:pt>
                <c:pt idx="620">
                  <c:v>470.75049999999999</c:v>
                </c:pt>
                <c:pt idx="621">
                  <c:v>470.75400000000002</c:v>
                </c:pt>
                <c:pt idx="622">
                  <c:v>470.75700000000001</c:v>
                </c:pt>
                <c:pt idx="623">
                  <c:v>470.79679999999809</c:v>
                </c:pt>
                <c:pt idx="624">
                  <c:v>470.8066</c:v>
                </c:pt>
                <c:pt idx="625">
                  <c:v>470.81270000000001</c:v>
                </c:pt>
                <c:pt idx="626">
                  <c:v>470.81479999999999</c:v>
                </c:pt>
                <c:pt idx="627">
                  <c:v>470.8168</c:v>
                </c:pt>
                <c:pt idx="628">
                  <c:v>470.82279999999969</c:v>
                </c:pt>
                <c:pt idx="629">
                  <c:v>470.83099999999899</c:v>
                </c:pt>
                <c:pt idx="630">
                  <c:v>470.83569999999969</c:v>
                </c:pt>
                <c:pt idx="631">
                  <c:v>470.84000000000032</c:v>
                </c:pt>
                <c:pt idx="632">
                  <c:v>470.84339999999969</c:v>
                </c:pt>
                <c:pt idx="633">
                  <c:v>470.84550000000002</c:v>
                </c:pt>
                <c:pt idx="634">
                  <c:v>470.84660000000002</c:v>
                </c:pt>
                <c:pt idx="635">
                  <c:v>470.84949999999998</c:v>
                </c:pt>
                <c:pt idx="636">
                  <c:v>470.84960000000154</c:v>
                </c:pt>
                <c:pt idx="637">
                  <c:v>470.85039999999969</c:v>
                </c:pt>
                <c:pt idx="638">
                  <c:v>470.85329999999999</c:v>
                </c:pt>
                <c:pt idx="639">
                  <c:v>470.85410000000002</c:v>
                </c:pt>
                <c:pt idx="640">
                  <c:v>470.86079999999993</c:v>
                </c:pt>
                <c:pt idx="641">
                  <c:v>470.86160000000001</c:v>
                </c:pt>
                <c:pt idx="642">
                  <c:v>470.86930000000001</c:v>
                </c:pt>
                <c:pt idx="643">
                  <c:v>470.8707</c:v>
                </c:pt>
                <c:pt idx="644">
                  <c:v>470.87909999999999</c:v>
                </c:pt>
                <c:pt idx="645">
                  <c:v>470.88240000000002</c:v>
                </c:pt>
                <c:pt idx="646">
                  <c:v>470.88279999999969</c:v>
                </c:pt>
                <c:pt idx="647">
                  <c:v>470.89280000000002</c:v>
                </c:pt>
                <c:pt idx="648">
                  <c:v>470.89490000000001</c:v>
                </c:pt>
                <c:pt idx="649">
                  <c:v>470.89689999999899</c:v>
                </c:pt>
                <c:pt idx="650">
                  <c:v>470.89940000000001</c:v>
                </c:pt>
                <c:pt idx="651">
                  <c:v>470.89980000000008</c:v>
                </c:pt>
                <c:pt idx="652">
                  <c:v>470.9074</c:v>
                </c:pt>
                <c:pt idx="653">
                  <c:v>470.91019999999821</c:v>
                </c:pt>
                <c:pt idx="654">
                  <c:v>470.9128</c:v>
                </c:pt>
                <c:pt idx="655">
                  <c:v>470.91860000000003</c:v>
                </c:pt>
                <c:pt idx="656">
                  <c:v>470.92259999999851</c:v>
                </c:pt>
                <c:pt idx="657">
                  <c:v>470.93799999999851</c:v>
                </c:pt>
                <c:pt idx="658">
                  <c:v>470.93979999999863</c:v>
                </c:pt>
                <c:pt idx="659">
                  <c:v>470.95509999999899</c:v>
                </c:pt>
                <c:pt idx="660">
                  <c:v>470.96819999999826</c:v>
                </c:pt>
                <c:pt idx="661">
                  <c:v>470.97289999999964</c:v>
                </c:pt>
                <c:pt idx="662">
                  <c:v>470.97349999999869</c:v>
                </c:pt>
                <c:pt idx="663">
                  <c:v>470.9742</c:v>
                </c:pt>
                <c:pt idx="664">
                  <c:v>470.98269999999923</c:v>
                </c:pt>
                <c:pt idx="665">
                  <c:v>470.99179999999808</c:v>
                </c:pt>
                <c:pt idx="666">
                  <c:v>470.99359999999808</c:v>
                </c:pt>
                <c:pt idx="667">
                  <c:v>470.99469999999963</c:v>
                </c:pt>
                <c:pt idx="668">
                  <c:v>471.00200000000001</c:v>
                </c:pt>
                <c:pt idx="669">
                  <c:v>471.00760000000002</c:v>
                </c:pt>
                <c:pt idx="670">
                  <c:v>471.04140000000001</c:v>
                </c:pt>
                <c:pt idx="671">
                  <c:v>471.05579999999969</c:v>
                </c:pt>
                <c:pt idx="672">
                  <c:v>471.06369999999993</c:v>
                </c:pt>
                <c:pt idx="673">
                  <c:v>471.06880000000001</c:v>
                </c:pt>
                <c:pt idx="674">
                  <c:v>471.07429999999999</c:v>
                </c:pt>
                <c:pt idx="675">
                  <c:v>471.084</c:v>
                </c:pt>
                <c:pt idx="676">
                  <c:v>471.0847</c:v>
                </c:pt>
                <c:pt idx="677">
                  <c:v>471.08539999999869</c:v>
                </c:pt>
                <c:pt idx="678">
                  <c:v>471.09209999999899</c:v>
                </c:pt>
                <c:pt idx="679">
                  <c:v>471.125</c:v>
                </c:pt>
                <c:pt idx="680">
                  <c:v>471.14920000000154</c:v>
                </c:pt>
                <c:pt idx="681">
                  <c:v>471.15109999999999</c:v>
                </c:pt>
                <c:pt idx="682">
                  <c:v>471.15820000000002</c:v>
                </c:pt>
                <c:pt idx="683">
                  <c:v>471.16309999999999</c:v>
                </c:pt>
                <c:pt idx="684">
                  <c:v>471.17290000000008</c:v>
                </c:pt>
                <c:pt idx="685">
                  <c:v>471.17439999999999</c:v>
                </c:pt>
                <c:pt idx="686">
                  <c:v>471.18270000000001</c:v>
                </c:pt>
                <c:pt idx="687">
                  <c:v>471.18480000000125</c:v>
                </c:pt>
                <c:pt idx="688">
                  <c:v>471.18520000000001</c:v>
                </c:pt>
                <c:pt idx="689">
                  <c:v>471.2029</c:v>
                </c:pt>
                <c:pt idx="690">
                  <c:v>471.20319999999839</c:v>
                </c:pt>
                <c:pt idx="691">
                  <c:v>471.20589999999999</c:v>
                </c:pt>
                <c:pt idx="692">
                  <c:v>471.20809999999869</c:v>
                </c:pt>
                <c:pt idx="693">
                  <c:v>471.21049999999963</c:v>
                </c:pt>
                <c:pt idx="694">
                  <c:v>471.21819999999826</c:v>
                </c:pt>
                <c:pt idx="695">
                  <c:v>471.2199</c:v>
                </c:pt>
                <c:pt idx="696">
                  <c:v>471.22069999999923</c:v>
                </c:pt>
                <c:pt idx="697">
                  <c:v>471.22599999999869</c:v>
                </c:pt>
                <c:pt idx="698">
                  <c:v>471.2283999999982</c:v>
                </c:pt>
                <c:pt idx="699">
                  <c:v>471.23419999999851</c:v>
                </c:pt>
                <c:pt idx="700">
                  <c:v>471.23450000000003</c:v>
                </c:pt>
                <c:pt idx="701">
                  <c:v>471.23559999999827</c:v>
                </c:pt>
                <c:pt idx="702">
                  <c:v>471.23989999999969</c:v>
                </c:pt>
                <c:pt idx="703">
                  <c:v>471.25689999999969</c:v>
                </c:pt>
                <c:pt idx="704">
                  <c:v>471.26479999999964</c:v>
                </c:pt>
                <c:pt idx="705">
                  <c:v>471.27599999999899</c:v>
                </c:pt>
                <c:pt idx="706">
                  <c:v>471.2799</c:v>
                </c:pt>
                <c:pt idx="707">
                  <c:v>471.29939999999863</c:v>
                </c:pt>
                <c:pt idx="708">
                  <c:v>471.30599999999993</c:v>
                </c:pt>
                <c:pt idx="709">
                  <c:v>471.3109</c:v>
                </c:pt>
                <c:pt idx="710">
                  <c:v>471.31099999999969</c:v>
                </c:pt>
                <c:pt idx="711">
                  <c:v>471.31790000000001</c:v>
                </c:pt>
                <c:pt idx="712">
                  <c:v>471.33709999999923</c:v>
                </c:pt>
                <c:pt idx="713">
                  <c:v>471.34420000000142</c:v>
                </c:pt>
                <c:pt idx="714">
                  <c:v>471.34649999999999</c:v>
                </c:pt>
                <c:pt idx="715">
                  <c:v>471.34699999999964</c:v>
                </c:pt>
                <c:pt idx="716">
                  <c:v>471.35280000000148</c:v>
                </c:pt>
                <c:pt idx="717">
                  <c:v>471.358</c:v>
                </c:pt>
                <c:pt idx="718">
                  <c:v>471.37809999999899</c:v>
                </c:pt>
                <c:pt idx="719">
                  <c:v>471.37959999999993</c:v>
                </c:pt>
                <c:pt idx="720">
                  <c:v>471.38459999999969</c:v>
                </c:pt>
                <c:pt idx="721">
                  <c:v>471.39760000000001</c:v>
                </c:pt>
                <c:pt idx="722">
                  <c:v>471.40139999999826</c:v>
                </c:pt>
                <c:pt idx="723">
                  <c:v>471.40359999999845</c:v>
                </c:pt>
                <c:pt idx="724">
                  <c:v>471.40440000000001</c:v>
                </c:pt>
                <c:pt idx="725">
                  <c:v>471.41559999999845</c:v>
                </c:pt>
                <c:pt idx="726">
                  <c:v>471.44629999999893</c:v>
                </c:pt>
                <c:pt idx="727">
                  <c:v>471.447</c:v>
                </c:pt>
                <c:pt idx="728">
                  <c:v>471.44990000000001</c:v>
                </c:pt>
                <c:pt idx="729">
                  <c:v>471.45069999999993</c:v>
                </c:pt>
                <c:pt idx="730">
                  <c:v>471.4674</c:v>
                </c:pt>
                <c:pt idx="731">
                  <c:v>471.47369999999893</c:v>
                </c:pt>
                <c:pt idx="732">
                  <c:v>471.47519999999821</c:v>
                </c:pt>
                <c:pt idx="733">
                  <c:v>471.47539999999833</c:v>
                </c:pt>
                <c:pt idx="734">
                  <c:v>471.48359999999826</c:v>
                </c:pt>
                <c:pt idx="735">
                  <c:v>471.48540000000003</c:v>
                </c:pt>
                <c:pt idx="736">
                  <c:v>471.4898</c:v>
                </c:pt>
                <c:pt idx="737">
                  <c:v>471.53849999999869</c:v>
                </c:pt>
                <c:pt idx="738">
                  <c:v>471.55070000000001</c:v>
                </c:pt>
                <c:pt idx="739">
                  <c:v>471.5659</c:v>
                </c:pt>
                <c:pt idx="740">
                  <c:v>471.56809999999899</c:v>
                </c:pt>
                <c:pt idx="741">
                  <c:v>471.57870000000003</c:v>
                </c:pt>
                <c:pt idx="742">
                  <c:v>471.6062</c:v>
                </c:pt>
                <c:pt idx="743">
                  <c:v>471.60910000000001</c:v>
                </c:pt>
                <c:pt idx="744">
                  <c:v>471.62099999999964</c:v>
                </c:pt>
                <c:pt idx="745">
                  <c:v>471.6216</c:v>
                </c:pt>
                <c:pt idx="746">
                  <c:v>471.65760000000148</c:v>
                </c:pt>
                <c:pt idx="747">
                  <c:v>471.65910000000002</c:v>
                </c:pt>
                <c:pt idx="748">
                  <c:v>471.66539999999969</c:v>
                </c:pt>
                <c:pt idx="749">
                  <c:v>471.66609999999969</c:v>
                </c:pt>
                <c:pt idx="750">
                  <c:v>471.69319999999863</c:v>
                </c:pt>
                <c:pt idx="751">
                  <c:v>471.72379999999839</c:v>
                </c:pt>
                <c:pt idx="752">
                  <c:v>471.72579999999869</c:v>
                </c:pt>
                <c:pt idx="753">
                  <c:v>471.73579999999845</c:v>
                </c:pt>
                <c:pt idx="754">
                  <c:v>471.73669999999845</c:v>
                </c:pt>
                <c:pt idx="755">
                  <c:v>471.74369999999999</c:v>
                </c:pt>
                <c:pt idx="756">
                  <c:v>471.76129999999893</c:v>
                </c:pt>
                <c:pt idx="757">
                  <c:v>471.76220000000001</c:v>
                </c:pt>
                <c:pt idx="758">
                  <c:v>471.76389999999969</c:v>
                </c:pt>
                <c:pt idx="759">
                  <c:v>471.76599999999894</c:v>
                </c:pt>
                <c:pt idx="760">
                  <c:v>471.76609999999869</c:v>
                </c:pt>
                <c:pt idx="761">
                  <c:v>471.76729999999969</c:v>
                </c:pt>
                <c:pt idx="762">
                  <c:v>471.7799</c:v>
                </c:pt>
                <c:pt idx="763">
                  <c:v>471.78039999999851</c:v>
                </c:pt>
                <c:pt idx="764">
                  <c:v>471.80930000000001</c:v>
                </c:pt>
                <c:pt idx="765">
                  <c:v>471.81299999999999</c:v>
                </c:pt>
                <c:pt idx="766">
                  <c:v>471.81490000000002</c:v>
                </c:pt>
                <c:pt idx="767">
                  <c:v>471.81819999999863</c:v>
                </c:pt>
                <c:pt idx="768">
                  <c:v>471.82069999999999</c:v>
                </c:pt>
                <c:pt idx="769">
                  <c:v>471.82509999999894</c:v>
                </c:pt>
                <c:pt idx="770">
                  <c:v>471.82569999999993</c:v>
                </c:pt>
                <c:pt idx="771">
                  <c:v>471.82669999999899</c:v>
                </c:pt>
                <c:pt idx="772">
                  <c:v>471.8374</c:v>
                </c:pt>
                <c:pt idx="773">
                  <c:v>471.84780000000154</c:v>
                </c:pt>
                <c:pt idx="774">
                  <c:v>471.85199999999969</c:v>
                </c:pt>
                <c:pt idx="775">
                  <c:v>471.86130000000003</c:v>
                </c:pt>
                <c:pt idx="776">
                  <c:v>471.86290000000002</c:v>
                </c:pt>
                <c:pt idx="777">
                  <c:v>471.86360000000002</c:v>
                </c:pt>
                <c:pt idx="778">
                  <c:v>471.87109999999899</c:v>
                </c:pt>
                <c:pt idx="779">
                  <c:v>471.87629999999899</c:v>
                </c:pt>
                <c:pt idx="780">
                  <c:v>471.88509999999923</c:v>
                </c:pt>
                <c:pt idx="781">
                  <c:v>471.90069999999969</c:v>
                </c:pt>
                <c:pt idx="782">
                  <c:v>471.90159999999821</c:v>
                </c:pt>
                <c:pt idx="783">
                  <c:v>471.90379999999863</c:v>
                </c:pt>
                <c:pt idx="784">
                  <c:v>471.90549999999899</c:v>
                </c:pt>
                <c:pt idx="785">
                  <c:v>471.90929999999969</c:v>
                </c:pt>
                <c:pt idx="786">
                  <c:v>471.91509999999869</c:v>
                </c:pt>
                <c:pt idx="787">
                  <c:v>471.93199999999808</c:v>
                </c:pt>
                <c:pt idx="788">
                  <c:v>471.93859999999796</c:v>
                </c:pt>
                <c:pt idx="789">
                  <c:v>471.93889999999863</c:v>
                </c:pt>
                <c:pt idx="790">
                  <c:v>471.96149999999869</c:v>
                </c:pt>
                <c:pt idx="791">
                  <c:v>471.97009999999869</c:v>
                </c:pt>
                <c:pt idx="792">
                  <c:v>471.97199999999833</c:v>
                </c:pt>
                <c:pt idx="793">
                  <c:v>471.97309999999851</c:v>
                </c:pt>
                <c:pt idx="794">
                  <c:v>471.97519999999821</c:v>
                </c:pt>
                <c:pt idx="795">
                  <c:v>471.97680000000003</c:v>
                </c:pt>
                <c:pt idx="796">
                  <c:v>471.97689999999869</c:v>
                </c:pt>
                <c:pt idx="797">
                  <c:v>471.97909999999899</c:v>
                </c:pt>
                <c:pt idx="798">
                  <c:v>471.98069999999899</c:v>
                </c:pt>
                <c:pt idx="799">
                  <c:v>471.98579999999845</c:v>
                </c:pt>
                <c:pt idx="800">
                  <c:v>471.99009999999845</c:v>
                </c:pt>
                <c:pt idx="801">
                  <c:v>471.9948</c:v>
                </c:pt>
                <c:pt idx="802">
                  <c:v>471.99589999999893</c:v>
                </c:pt>
                <c:pt idx="803">
                  <c:v>472.00779999999969</c:v>
                </c:pt>
                <c:pt idx="804">
                  <c:v>472.0256</c:v>
                </c:pt>
                <c:pt idx="805">
                  <c:v>472.03019999999833</c:v>
                </c:pt>
                <c:pt idx="806">
                  <c:v>472.03799999999899</c:v>
                </c:pt>
                <c:pt idx="807">
                  <c:v>472.05470000000008</c:v>
                </c:pt>
                <c:pt idx="808">
                  <c:v>472.05919999999969</c:v>
                </c:pt>
                <c:pt idx="809">
                  <c:v>472.05970000000002</c:v>
                </c:pt>
                <c:pt idx="810">
                  <c:v>472.07169999999923</c:v>
                </c:pt>
                <c:pt idx="811">
                  <c:v>472.07530000000003</c:v>
                </c:pt>
                <c:pt idx="812">
                  <c:v>472.07709999999969</c:v>
                </c:pt>
                <c:pt idx="813">
                  <c:v>472.07819999999839</c:v>
                </c:pt>
                <c:pt idx="814">
                  <c:v>472.08420000000001</c:v>
                </c:pt>
                <c:pt idx="815">
                  <c:v>472.08669999999893</c:v>
                </c:pt>
                <c:pt idx="816">
                  <c:v>472.09209999999899</c:v>
                </c:pt>
                <c:pt idx="817">
                  <c:v>472.09659999999826</c:v>
                </c:pt>
                <c:pt idx="818">
                  <c:v>472.10219999999993</c:v>
                </c:pt>
                <c:pt idx="819">
                  <c:v>472.11309999999969</c:v>
                </c:pt>
                <c:pt idx="820">
                  <c:v>472.1275</c:v>
                </c:pt>
                <c:pt idx="821">
                  <c:v>472.13569999999999</c:v>
                </c:pt>
                <c:pt idx="822">
                  <c:v>472.13740000000001</c:v>
                </c:pt>
                <c:pt idx="823">
                  <c:v>472.13929999999999</c:v>
                </c:pt>
                <c:pt idx="824">
                  <c:v>472.14490000000154</c:v>
                </c:pt>
                <c:pt idx="825">
                  <c:v>472.15379999999999</c:v>
                </c:pt>
                <c:pt idx="826">
                  <c:v>472.15530000000001</c:v>
                </c:pt>
                <c:pt idx="827">
                  <c:v>472.15990000000124</c:v>
                </c:pt>
                <c:pt idx="828">
                  <c:v>472.19029999999964</c:v>
                </c:pt>
                <c:pt idx="829">
                  <c:v>472.2004</c:v>
                </c:pt>
                <c:pt idx="830">
                  <c:v>472.20859999999863</c:v>
                </c:pt>
                <c:pt idx="831">
                  <c:v>472.20859999999863</c:v>
                </c:pt>
                <c:pt idx="832">
                  <c:v>472.21169999999893</c:v>
                </c:pt>
                <c:pt idx="833">
                  <c:v>472.21570000000003</c:v>
                </c:pt>
                <c:pt idx="834">
                  <c:v>472.22569999999899</c:v>
                </c:pt>
                <c:pt idx="835">
                  <c:v>472.23019999999826</c:v>
                </c:pt>
                <c:pt idx="836">
                  <c:v>472.2320999999987</c:v>
                </c:pt>
                <c:pt idx="837">
                  <c:v>472.24040000000002</c:v>
                </c:pt>
                <c:pt idx="838">
                  <c:v>472.24369999999999</c:v>
                </c:pt>
                <c:pt idx="839">
                  <c:v>472.24480000000136</c:v>
                </c:pt>
                <c:pt idx="840">
                  <c:v>472.24970000000002</c:v>
                </c:pt>
                <c:pt idx="841">
                  <c:v>472.25369999999964</c:v>
                </c:pt>
                <c:pt idx="842">
                  <c:v>472.25629999999899</c:v>
                </c:pt>
                <c:pt idx="843">
                  <c:v>472.25819999999851</c:v>
                </c:pt>
                <c:pt idx="844">
                  <c:v>472.27159999999827</c:v>
                </c:pt>
                <c:pt idx="845">
                  <c:v>472.27699999999851</c:v>
                </c:pt>
                <c:pt idx="846">
                  <c:v>472.28169999999869</c:v>
                </c:pt>
                <c:pt idx="847">
                  <c:v>472.28209999999899</c:v>
                </c:pt>
                <c:pt idx="848">
                  <c:v>472.28219999999851</c:v>
                </c:pt>
                <c:pt idx="849">
                  <c:v>472.28469999999999</c:v>
                </c:pt>
                <c:pt idx="850">
                  <c:v>472.2876</c:v>
                </c:pt>
                <c:pt idx="851">
                  <c:v>472.2920999999987</c:v>
                </c:pt>
                <c:pt idx="852">
                  <c:v>472.29289999999969</c:v>
                </c:pt>
                <c:pt idx="853">
                  <c:v>472.30340000000001</c:v>
                </c:pt>
                <c:pt idx="854">
                  <c:v>472.31189999999964</c:v>
                </c:pt>
                <c:pt idx="855">
                  <c:v>472.3159</c:v>
                </c:pt>
                <c:pt idx="856">
                  <c:v>472.31939999999969</c:v>
                </c:pt>
                <c:pt idx="857">
                  <c:v>472.32159999999863</c:v>
                </c:pt>
                <c:pt idx="858">
                  <c:v>472.32619999999821</c:v>
                </c:pt>
                <c:pt idx="859">
                  <c:v>472.3349</c:v>
                </c:pt>
                <c:pt idx="860">
                  <c:v>472.34199999999993</c:v>
                </c:pt>
                <c:pt idx="861">
                  <c:v>472.34359999999964</c:v>
                </c:pt>
                <c:pt idx="862">
                  <c:v>472.34870000000001</c:v>
                </c:pt>
                <c:pt idx="863">
                  <c:v>472.35239999999999</c:v>
                </c:pt>
                <c:pt idx="864">
                  <c:v>472.35789999999997</c:v>
                </c:pt>
                <c:pt idx="865">
                  <c:v>472.3612</c:v>
                </c:pt>
                <c:pt idx="866">
                  <c:v>472.36239999999964</c:v>
                </c:pt>
                <c:pt idx="867">
                  <c:v>472.36649999999969</c:v>
                </c:pt>
                <c:pt idx="868">
                  <c:v>472.37060000000002</c:v>
                </c:pt>
                <c:pt idx="869">
                  <c:v>472.3723</c:v>
                </c:pt>
                <c:pt idx="870">
                  <c:v>472.37549999999999</c:v>
                </c:pt>
                <c:pt idx="871">
                  <c:v>472.3802</c:v>
                </c:pt>
                <c:pt idx="872">
                  <c:v>472.38309999999899</c:v>
                </c:pt>
                <c:pt idx="873">
                  <c:v>472.3972</c:v>
                </c:pt>
                <c:pt idx="874">
                  <c:v>472.39749999999964</c:v>
                </c:pt>
                <c:pt idx="875">
                  <c:v>472.40729999999894</c:v>
                </c:pt>
                <c:pt idx="876">
                  <c:v>472.41609999999821</c:v>
                </c:pt>
                <c:pt idx="877">
                  <c:v>472.41819999999808</c:v>
                </c:pt>
                <c:pt idx="878">
                  <c:v>472.41869999999869</c:v>
                </c:pt>
                <c:pt idx="879">
                  <c:v>472.42579999999839</c:v>
                </c:pt>
                <c:pt idx="880">
                  <c:v>472.43989999999923</c:v>
                </c:pt>
                <c:pt idx="881">
                  <c:v>472.44040000000001</c:v>
                </c:pt>
                <c:pt idx="882">
                  <c:v>472.44309999999899</c:v>
                </c:pt>
                <c:pt idx="883">
                  <c:v>472.44459999999964</c:v>
                </c:pt>
                <c:pt idx="884">
                  <c:v>472.44490000000002</c:v>
                </c:pt>
                <c:pt idx="885">
                  <c:v>472.4522</c:v>
                </c:pt>
                <c:pt idx="886">
                  <c:v>472.46280000000002</c:v>
                </c:pt>
                <c:pt idx="887">
                  <c:v>472.46699999999845</c:v>
                </c:pt>
                <c:pt idx="888">
                  <c:v>472.46809999999869</c:v>
                </c:pt>
                <c:pt idx="889">
                  <c:v>472.47519999999821</c:v>
                </c:pt>
                <c:pt idx="890">
                  <c:v>472.49220000000003</c:v>
                </c:pt>
                <c:pt idx="891">
                  <c:v>472.50139999999863</c:v>
                </c:pt>
                <c:pt idx="892">
                  <c:v>472.51329999999899</c:v>
                </c:pt>
                <c:pt idx="893">
                  <c:v>472.53199999999839</c:v>
                </c:pt>
                <c:pt idx="894">
                  <c:v>472.53359999999827</c:v>
                </c:pt>
                <c:pt idx="895">
                  <c:v>472.53969999999993</c:v>
                </c:pt>
                <c:pt idx="896">
                  <c:v>472.54140000000001</c:v>
                </c:pt>
                <c:pt idx="897">
                  <c:v>472.55</c:v>
                </c:pt>
                <c:pt idx="898">
                  <c:v>472.55220000000008</c:v>
                </c:pt>
                <c:pt idx="899">
                  <c:v>472.5532</c:v>
                </c:pt>
                <c:pt idx="900">
                  <c:v>472.55980000000125</c:v>
                </c:pt>
                <c:pt idx="901">
                  <c:v>472.56139999999863</c:v>
                </c:pt>
                <c:pt idx="902">
                  <c:v>472.57100000000003</c:v>
                </c:pt>
                <c:pt idx="903">
                  <c:v>472.5729</c:v>
                </c:pt>
                <c:pt idx="904">
                  <c:v>472.5804</c:v>
                </c:pt>
                <c:pt idx="905">
                  <c:v>472.60359999999969</c:v>
                </c:pt>
                <c:pt idx="906">
                  <c:v>472.60730000000001</c:v>
                </c:pt>
                <c:pt idx="907">
                  <c:v>472.62209999999999</c:v>
                </c:pt>
                <c:pt idx="908">
                  <c:v>472.62829999999963</c:v>
                </c:pt>
                <c:pt idx="909">
                  <c:v>472.63690000000003</c:v>
                </c:pt>
                <c:pt idx="910">
                  <c:v>472.64490000000154</c:v>
                </c:pt>
                <c:pt idx="911">
                  <c:v>472.64760000000155</c:v>
                </c:pt>
                <c:pt idx="912">
                  <c:v>472.65699999999993</c:v>
                </c:pt>
                <c:pt idx="913">
                  <c:v>472.678</c:v>
                </c:pt>
                <c:pt idx="914">
                  <c:v>472.67880000000002</c:v>
                </c:pt>
                <c:pt idx="915">
                  <c:v>472.68729999999999</c:v>
                </c:pt>
                <c:pt idx="916">
                  <c:v>472.69009999999969</c:v>
                </c:pt>
                <c:pt idx="917">
                  <c:v>472.69109999999893</c:v>
                </c:pt>
                <c:pt idx="918">
                  <c:v>472.70490000000001</c:v>
                </c:pt>
                <c:pt idx="919">
                  <c:v>472.70529999999923</c:v>
                </c:pt>
                <c:pt idx="920">
                  <c:v>472.72789999999969</c:v>
                </c:pt>
                <c:pt idx="921">
                  <c:v>472.72980000000001</c:v>
                </c:pt>
                <c:pt idx="922">
                  <c:v>472.73829999999839</c:v>
                </c:pt>
                <c:pt idx="923">
                  <c:v>472.74009999999993</c:v>
                </c:pt>
                <c:pt idx="924">
                  <c:v>472.74059999999969</c:v>
                </c:pt>
                <c:pt idx="925">
                  <c:v>472.74829999999969</c:v>
                </c:pt>
                <c:pt idx="926">
                  <c:v>472.75450000000001</c:v>
                </c:pt>
                <c:pt idx="927">
                  <c:v>472.7604</c:v>
                </c:pt>
                <c:pt idx="928">
                  <c:v>472.76220000000001</c:v>
                </c:pt>
                <c:pt idx="929">
                  <c:v>472.76429999999999</c:v>
                </c:pt>
                <c:pt idx="930">
                  <c:v>472.78460000000001</c:v>
                </c:pt>
                <c:pt idx="931">
                  <c:v>472.79199999999821</c:v>
                </c:pt>
                <c:pt idx="932">
                  <c:v>472.79639999999785</c:v>
                </c:pt>
                <c:pt idx="933">
                  <c:v>472.83229999999969</c:v>
                </c:pt>
                <c:pt idx="934">
                  <c:v>472.84390000000002</c:v>
                </c:pt>
                <c:pt idx="935">
                  <c:v>472.85539999999969</c:v>
                </c:pt>
                <c:pt idx="936">
                  <c:v>472.86959999999999</c:v>
                </c:pt>
                <c:pt idx="937">
                  <c:v>472.87629999999899</c:v>
                </c:pt>
                <c:pt idx="938">
                  <c:v>472.87809999999899</c:v>
                </c:pt>
                <c:pt idx="939">
                  <c:v>472.88</c:v>
                </c:pt>
                <c:pt idx="940">
                  <c:v>472.89369999999963</c:v>
                </c:pt>
                <c:pt idx="941">
                  <c:v>472.89849999999899</c:v>
                </c:pt>
                <c:pt idx="942">
                  <c:v>472.90780000000001</c:v>
                </c:pt>
                <c:pt idx="943">
                  <c:v>472.91899999999839</c:v>
                </c:pt>
                <c:pt idx="944">
                  <c:v>472.91969999999969</c:v>
                </c:pt>
                <c:pt idx="945">
                  <c:v>472.92249999999899</c:v>
                </c:pt>
                <c:pt idx="946">
                  <c:v>472.9238999999987</c:v>
                </c:pt>
                <c:pt idx="947">
                  <c:v>472.92509999999851</c:v>
                </c:pt>
                <c:pt idx="948">
                  <c:v>472.92720000000003</c:v>
                </c:pt>
                <c:pt idx="949">
                  <c:v>472.93359999999808</c:v>
                </c:pt>
                <c:pt idx="950">
                  <c:v>472.93839999999773</c:v>
                </c:pt>
                <c:pt idx="951">
                  <c:v>472.94970000000001</c:v>
                </c:pt>
                <c:pt idx="952">
                  <c:v>472.9522</c:v>
                </c:pt>
                <c:pt idx="953">
                  <c:v>472.96899999999869</c:v>
                </c:pt>
                <c:pt idx="954">
                  <c:v>472.97849999999869</c:v>
                </c:pt>
                <c:pt idx="955">
                  <c:v>472.99029999999863</c:v>
                </c:pt>
                <c:pt idx="956">
                  <c:v>472.99269999999899</c:v>
                </c:pt>
                <c:pt idx="957">
                  <c:v>472.99469999999963</c:v>
                </c:pt>
                <c:pt idx="958">
                  <c:v>473.0009</c:v>
                </c:pt>
                <c:pt idx="959">
                  <c:v>473.00569999999999</c:v>
                </c:pt>
                <c:pt idx="960">
                  <c:v>473.01580000000001</c:v>
                </c:pt>
                <c:pt idx="961">
                  <c:v>473.02390000000003</c:v>
                </c:pt>
                <c:pt idx="962">
                  <c:v>473.03930000000003</c:v>
                </c:pt>
                <c:pt idx="963">
                  <c:v>473.04140000000001</c:v>
                </c:pt>
                <c:pt idx="964">
                  <c:v>473.04250000000002</c:v>
                </c:pt>
                <c:pt idx="965">
                  <c:v>473.04430000000002</c:v>
                </c:pt>
                <c:pt idx="966">
                  <c:v>473.04719999999969</c:v>
                </c:pt>
                <c:pt idx="967">
                  <c:v>473.05959999999999</c:v>
                </c:pt>
                <c:pt idx="968">
                  <c:v>473.0754</c:v>
                </c:pt>
                <c:pt idx="969">
                  <c:v>473.08920000000001</c:v>
                </c:pt>
                <c:pt idx="970">
                  <c:v>473.11259999999999</c:v>
                </c:pt>
                <c:pt idx="971">
                  <c:v>473.11360000000002</c:v>
                </c:pt>
                <c:pt idx="972">
                  <c:v>473.11489999999998</c:v>
                </c:pt>
                <c:pt idx="973">
                  <c:v>473.11680000000001</c:v>
                </c:pt>
                <c:pt idx="974">
                  <c:v>473.12240000000008</c:v>
                </c:pt>
                <c:pt idx="975">
                  <c:v>473.14249999999998</c:v>
                </c:pt>
                <c:pt idx="976">
                  <c:v>473.15899999999999</c:v>
                </c:pt>
                <c:pt idx="977">
                  <c:v>473.16059999999999</c:v>
                </c:pt>
                <c:pt idx="978">
                  <c:v>473.17349999999999</c:v>
                </c:pt>
                <c:pt idx="979">
                  <c:v>473.18619999999851</c:v>
                </c:pt>
                <c:pt idx="980">
                  <c:v>473.19369999999969</c:v>
                </c:pt>
                <c:pt idx="981">
                  <c:v>473.19959999999969</c:v>
                </c:pt>
                <c:pt idx="982">
                  <c:v>473.20920000000001</c:v>
                </c:pt>
                <c:pt idx="983">
                  <c:v>473.22039999999845</c:v>
                </c:pt>
                <c:pt idx="984">
                  <c:v>473.22409999999923</c:v>
                </c:pt>
                <c:pt idx="985">
                  <c:v>473.22619999999785</c:v>
                </c:pt>
                <c:pt idx="986">
                  <c:v>473.23109999999826</c:v>
                </c:pt>
                <c:pt idx="987">
                  <c:v>473.23689999999863</c:v>
                </c:pt>
                <c:pt idx="988">
                  <c:v>473.23829999999839</c:v>
                </c:pt>
                <c:pt idx="989">
                  <c:v>473.2414</c:v>
                </c:pt>
                <c:pt idx="990">
                  <c:v>473.2473</c:v>
                </c:pt>
                <c:pt idx="991">
                  <c:v>473.26339999999863</c:v>
                </c:pt>
                <c:pt idx="992">
                  <c:v>473.26849999999899</c:v>
                </c:pt>
                <c:pt idx="993">
                  <c:v>473.26859999999863</c:v>
                </c:pt>
                <c:pt idx="994">
                  <c:v>473.27</c:v>
                </c:pt>
                <c:pt idx="995">
                  <c:v>473.28899999999851</c:v>
                </c:pt>
                <c:pt idx="996">
                  <c:v>473.29089999999923</c:v>
                </c:pt>
                <c:pt idx="997">
                  <c:v>473.29629999999821</c:v>
                </c:pt>
                <c:pt idx="998">
                  <c:v>473.29949999999963</c:v>
                </c:pt>
                <c:pt idx="999">
                  <c:v>473.29989999999964</c:v>
                </c:pt>
                <c:pt idx="1000">
                  <c:v>473.32470000000001</c:v>
                </c:pt>
                <c:pt idx="1001">
                  <c:v>473.32589999999999</c:v>
                </c:pt>
                <c:pt idx="1002">
                  <c:v>473.32709999999969</c:v>
                </c:pt>
                <c:pt idx="1003">
                  <c:v>473.3297</c:v>
                </c:pt>
                <c:pt idx="1004">
                  <c:v>473.33369999999923</c:v>
                </c:pt>
                <c:pt idx="1005">
                  <c:v>473.35359999999969</c:v>
                </c:pt>
                <c:pt idx="1006">
                  <c:v>473.35820000000001</c:v>
                </c:pt>
                <c:pt idx="1007">
                  <c:v>473.3587</c:v>
                </c:pt>
                <c:pt idx="1008">
                  <c:v>473.36799999999999</c:v>
                </c:pt>
                <c:pt idx="1009">
                  <c:v>473.36980000000136</c:v>
                </c:pt>
                <c:pt idx="1010">
                  <c:v>473.37240000000008</c:v>
                </c:pt>
                <c:pt idx="1011">
                  <c:v>473.39069999999964</c:v>
                </c:pt>
                <c:pt idx="1012">
                  <c:v>473.40219999999869</c:v>
                </c:pt>
                <c:pt idx="1013">
                  <c:v>473.44069999999999</c:v>
                </c:pt>
                <c:pt idx="1014">
                  <c:v>473.44929999999999</c:v>
                </c:pt>
                <c:pt idx="1015">
                  <c:v>473.45</c:v>
                </c:pt>
                <c:pt idx="1016">
                  <c:v>473.46509999999893</c:v>
                </c:pt>
                <c:pt idx="1017">
                  <c:v>473.47669999999869</c:v>
                </c:pt>
                <c:pt idx="1018">
                  <c:v>473.48629999999827</c:v>
                </c:pt>
                <c:pt idx="1019">
                  <c:v>473.49349999999845</c:v>
                </c:pt>
                <c:pt idx="1020">
                  <c:v>473.49799999999863</c:v>
                </c:pt>
                <c:pt idx="1021">
                  <c:v>473.50779999999969</c:v>
                </c:pt>
                <c:pt idx="1022">
                  <c:v>473.52319999999821</c:v>
                </c:pt>
                <c:pt idx="1023">
                  <c:v>473.52639999999826</c:v>
                </c:pt>
                <c:pt idx="1024">
                  <c:v>473.5378</c:v>
                </c:pt>
                <c:pt idx="1025">
                  <c:v>473.54219999999964</c:v>
                </c:pt>
                <c:pt idx="1026">
                  <c:v>473.55020000000002</c:v>
                </c:pt>
                <c:pt idx="1027">
                  <c:v>473.5521</c:v>
                </c:pt>
                <c:pt idx="1028">
                  <c:v>473.5772</c:v>
                </c:pt>
                <c:pt idx="1029">
                  <c:v>473.58199999999869</c:v>
                </c:pt>
                <c:pt idx="1030">
                  <c:v>473.59379999999851</c:v>
                </c:pt>
                <c:pt idx="1031">
                  <c:v>473.60930000000002</c:v>
                </c:pt>
                <c:pt idx="1032">
                  <c:v>473.6105</c:v>
                </c:pt>
                <c:pt idx="1033">
                  <c:v>473.62380000000002</c:v>
                </c:pt>
                <c:pt idx="1034">
                  <c:v>473.63209999999964</c:v>
                </c:pt>
                <c:pt idx="1035">
                  <c:v>473.64260000000183</c:v>
                </c:pt>
                <c:pt idx="1036">
                  <c:v>473.6465</c:v>
                </c:pt>
                <c:pt idx="1037">
                  <c:v>473.65699999999993</c:v>
                </c:pt>
                <c:pt idx="1038">
                  <c:v>473.661</c:v>
                </c:pt>
                <c:pt idx="1039">
                  <c:v>473.68520000000001</c:v>
                </c:pt>
                <c:pt idx="1040">
                  <c:v>473.68700000000001</c:v>
                </c:pt>
                <c:pt idx="1041">
                  <c:v>473.68790000000001</c:v>
                </c:pt>
                <c:pt idx="1042">
                  <c:v>473.68950000000001</c:v>
                </c:pt>
                <c:pt idx="1043">
                  <c:v>473.71379999999863</c:v>
                </c:pt>
                <c:pt idx="1044">
                  <c:v>473.7166999999987</c:v>
                </c:pt>
                <c:pt idx="1045">
                  <c:v>473.71749999999969</c:v>
                </c:pt>
                <c:pt idx="1046">
                  <c:v>473.7320999999987</c:v>
                </c:pt>
                <c:pt idx="1047">
                  <c:v>473.74259999999964</c:v>
                </c:pt>
                <c:pt idx="1048">
                  <c:v>473.74480000000136</c:v>
                </c:pt>
                <c:pt idx="1049">
                  <c:v>473.75889999999993</c:v>
                </c:pt>
                <c:pt idx="1050">
                  <c:v>473.76220000000001</c:v>
                </c:pt>
                <c:pt idx="1051">
                  <c:v>473.77</c:v>
                </c:pt>
                <c:pt idx="1052">
                  <c:v>473.78069999999963</c:v>
                </c:pt>
                <c:pt idx="1053">
                  <c:v>473.79239999999851</c:v>
                </c:pt>
                <c:pt idx="1054">
                  <c:v>473.79489999999993</c:v>
                </c:pt>
                <c:pt idx="1055">
                  <c:v>473.79809999999827</c:v>
                </c:pt>
                <c:pt idx="1056">
                  <c:v>473.81049999999999</c:v>
                </c:pt>
                <c:pt idx="1057">
                  <c:v>473.81790000000001</c:v>
                </c:pt>
                <c:pt idx="1058">
                  <c:v>473.83099999999899</c:v>
                </c:pt>
                <c:pt idx="1059">
                  <c:v>473.86130000000003</c:v>
                </c:pt>
                <c:pt idx="1060">
                  <c:v>473.87950000000001</c:v>
                </c:pt>
                <c:pt idx="1061">
                  <c:v>473.88389999999993</c:v>
                </c:pt>
                <c:pt idx="1062">
                  <c:v>473.9050999999987</c:v>
                </c:pt>
                <c:pt idx="1063">
                  <c:v>473.92259999999851</c:v>
                </c:pt>
                <c:pt idx="1064">
                  <c:v>473.92649999999821</c:v>
                </c:pt>
                <c:pt idx="1065">
                  <c:v>473.9272999999987</c:v>
                </c:pt>
                <c:pt idx="1066">
                  <c:v>473.94439999999969</c:v>
                </c:pt>
                <c:pt idx="1067">
                  <c:v>473.9624</c:v>
                </c:pt>
                <c:pt idx="1068">
                  <c:v>473.96839999999821</c:v>
                </c:pt>
                <c:pt idx="1069">
                  <c:v>473.96999999999969</c:v>
                </c:pt>
                <c:pt idx="1070">
                  <c:v>473.97399999999863</c:v>
                </c:pt>
                <c:pt idx="1071">
                  <c:v>473.97489999999999</c:v>
                </c:pt>
                <c:pt idx="1072">
                  <c:v>473.97649999999851</c:v>
                </c:pt>
                <c:pt idx="1073">
                  <c:v>473.97659999999809</c:v>
                </c:pt>
                <c:pt idx="1074">
                  <c:v>473.99159999999785</c:v>
                </c:pt>
                <c:pt idx="1075">
                  <c:v>473.99579999999821</c:v>
                </c:pt>
                <c:pt idx="1076">
                  <c:v>474.00109999999893</c:v>
                </c:pt>
                <c:pt idx="1077">
                  <c:v>474.00889999999993</c:v>
                </c:pt>
                <c:pt idx="1078">
                  <c:v>474.01780000000002</c:v>
                </c:pt>
                <c:pt idx="1079">
                  <c:v>474.03409999999963</c:v>
                </c:pt>
                <c:pt idx="1080">
                  <c:v>474.06290000000001</c:v>
                </c:pt>
                <c:pt idx="1081">
                  <c:v>474.06760000000008</c:v>
                </c:pt>
                <c:pt idx="1082">
                  <c:v>474.077</c:v>
                </c:pt>
                <c:pt idx="1083">
                  <c:v>474.09049999999894</c:v>
                </c:pt>
                <c:pt idx="1084">
                  <c:v>474.11399999999969</c:v>
                </c:pt>
                <c:pt idx="1085">
                  <c:v>474.1268</c:v>
                </c:pt>
                <c:pt idx="1086">
                  <c:v>474.12689999999969</c:v>
                </c:pt>
                <c:pt idx="1087">
                  <c:v>474.1302</c:v>
                </c:pt>
                <c:pt idx="1088">
                  <c:v>474.13380000000001</c:v>
                </c:pt>
                <c:pt idx="1089">
                  <c:v>474.13420000000002</c:v>
                </c:pt>
                <c:pt idx="1090">
                  <c:v>474.1721</c:v>
                </c:pt>
                <c:pt idx="1091">
                  <c:v>474.17770000000002</c:v>
                </c:pt>
                <c:pt idx="1092">
                  <c:v>474.18709999999999</c:v>
                </c:pt>
                <c:pt idx="1093">
                  <c:v>474.18849999999969</c:v>
                </c:pt>
                <c:pt idx="1094">
                  <c:v>474.1936</c:v>
                </c:pt>
                <c:pt idx="1095">
                  <c:v>474.20309999999893</c:v>
                </c:pt>
                <c:pt idx="1096">
                  <c:v>474.2106</c:v>
                </c:pt>
                <c:pt idx="1097">
                  <c:v>474.2704</c:v>
                </c:pt>
                <c:pt idx="1098">
                  <c:v>474.27719999999869</c:v>
                </c:pt>
                <c:pt idx="1099">
                  <c:v>474.28019999999833</c:v>
                </c:pt>
                <c:pt idx="1100">
                  <c:v>474.28449999999964</c:v>
                </c:pt>
                <c:pt idx="1101">
                  <c:v>474.30119999999869</c:v>
                </c:pt>
                <c:pt idx="1102">
                  <c:v>474.30200000000002</c:v>
                </c:pt>
                <c:pt idx="1103">
                  <c:v>474.31299999999999</c:v>
                </c:pt>
                <c:pt idx="1104">
                  <c:v>474.34219999999999</c:v>
                </c:pt>
                <c:pt idx="1105">
                  <c:v>474.36020000000002</c:v>
                </c:pt>
                <c:pt idx="1106">
                  <c:v>474.38200000000001</c:v>
                </c:pt>
                <c:pt idx="1107">
                  <c:v>474.38780000000008</c:v>
                </c:pt>
                <c:pt idx="1108">
                  <c:v>474.39009999999899</c:v>
                </c:pt>
                <c:pt idx="1109">
                  <c:v>474.40699999999839</c:v>
                </c:pt>
                <c:pt idx="1110">
                  <c:v>474.41639999999808</c:v>
                </c:pt>
                <c:pt idx="1111">
                  <c:v>474.4272999999987</c:v>
                </c:pt>
                <c:pt idx="1112">
                  <c:v>474.49909999999869</c:v>
                </c:pt>
                <c:pt idx="1113">
                  <c:v>474.50580000000002</c:v>
                </c:pt>
                <c:pt idx="1114">
                  <c:v>474.52269999999999</c:v>
                </c:pt>
                <c:pt idx="1115">
                  <c:v>474.5505</c:v>
                </c:pt>
                <c:pt idx="1116">
                  <c:v>474.57240000000002</c:v>
                </c:pt>
                <c:pt idx="1117">
                  <c:v>474.57909999999993</c:v>
                </c:pt>
                <c:pt idx="1118">
                  <c:v>474.59039999999851</c:v>
                </c:pt>
                <c:pt idx="1119">
                  <c:v>474.60260000000125</c:v>
                </c:pt>
                <c:pt idx="1120">
                  <c:v>474.60809999999969</c:v>
                </c:pt>
                <c:pt idx="1121">
                  <c:v>474.61880000000002</c:v>
                </c:pt>
                <c:pt idx="1122">
                  <c:v>474.6216</c:v>
                </c:pt>
                <c:pt idx="1123">
                  <c:v>474.62360000000001</c:v>
                </c:pt>
                <c:pt idx="1124">
                  <c:v>474.63260000000002</c:v>
                </c:pt>
                <c:pt idx="1125">
                  <c:v>474.6463</c:v>
                </c:pt>
                <c:pt idx="1126">
                  <c:v>474.6687</c:v>
                </c:pt>
                <c:pt idx="1127">
                  <c:v>474.67660000000001</c:v>
                </c:pt>
                <c:pt idx="1128">
                  <c:v>474.6875</c:v>
                </c:pt>
                <c:pt idx="1129">
                  <c:v>474.69200000000001</c:v>
                </c:pt>
                <c:pt idx="1130">
                  <c:v>474.69779999999969</c:v>
                </c:pt>
                <c:pt idx="1131">
                  <c:v>474.70829999999899</c:v>
                </c:pt>
                <c:pt idx="1132">
                  <c:v>474.71189999999899</c:v>
                </c:pt>
                <c:pt idx="1133">
                  <c:v>474.7518</c:v>
                </c:pt>
                <c:pt idx="1134">
                  <c:v>474.75599999999969</c:v>
                </c:pt>
                <c:pt idx="1135">
                  <c:v>474.75629999999899</c:v>
                </c:pt>
                <c:pt idx="1136">
                  <c:v>474.7568</c:v>
                </c:pt>
                <c:pt idx="1137">
                  <c:v>474.76119999999821</c:v>
                </c:pt>
                <c:pt idx="1138">
                  <c:v>474.7645</c:v>
                </c:pt>
                <c:pt idx="1139">
                  <c:v>474.77309999999869</c:v>
                </c:pt>
                <c:pt idx="1140">
                  <c:v>474.7749</c:v>
                </c:pt>
                <c:pt idx="1141">
                  <c:v>474.77889999999923</c:v>
                </c:pt>
                <c:pt idx="1142">
                  <c:v>474.79219999999833</c:v>
                </c:pt>
                <c:pt idx="1143">
                  <c:v>474.79880000000003</c:v>
                </c:pt>
                <c:pt idx="1144">
                  <c:v>474.81439999999969</c:v>
                </c:pt>
                <c:pt idx="1145">
                  <c:v>474.82769999999999</c:v>
                </c:pt>
                <c:pt idx="1146">
                  <c:v>474.83879999999863</c:v>
                </c:pt>
                <c:pt idx="1147">
                  <c:v>474.84050000000002</c:v>
                </c:pt>
                <c:pt idx="1148">
                  <c:v>474.84089999999998</c:v>
                </c:pt>
                <c:pt idx="1149">
                  <c:v>474.85239999999999</c:v>
                </c:pt>
                <c:pt idx="1150">
                  <c:v>474.86399999999969</c:v>
                </c:pt>
                <c:pt idx="1151">
                  <c:v>474.92429999999899</c:v>
                </c:pt>
                <c:pt idx="1152">
                  <c:v>474.93279999999851</c:v>
                </c:pt>
                <c:pt idx="1153">
                  <c:v>474.9355999999982</c:v>
                </c:pt>
                <c:pt idx="1154">
                  <c:v>474.94400000000002</c:v>
                </c:pt>
                <c:pt idx="1155">
                  <c:v>474.94580000000002</c:v>
                </c:pt>
                <c:pt idx="1156">
                  <c:v>474.94909999999999</c:v>
                </c:pt>
                <c:pt idx="1157">
                  <c:v>474.95359999999869</c:v>
                </c:pt>
                <c:pt idx="1158">
                  <c:v>474.95529999999923</c:v>
                </c:pt>
                <c:pt idx="1159">
                  <c:v>474.97340000000003</c:v>
                </c:pt>
                <c:pt idx="1160">
                  <c:v>474.98509999999851</c:v>
                </c:pt>
                <c:pt idx="1161">
                  <c:v>475.00189999999969</c:v>
                </c:pt>
                <c:pt idx="1162">
                  <c:v>475.012</c:v>
                </c:pt>
                <c:pt idx="1163">
                  <c:v>475.02549999999923</c:v>
                </c:pt>
                <c:pt idx="1164">
                  <c:v>475.02609999999851</c:v>
                </c:pt>
                <c:pt idx="1165">
                  <c:v>475.04280000000142</c:v>
                </c:pt>
                <c:pt idx="1166">
                  <c:v>475.04739999999993</c:v>
                </c:pt>
                <c:pt idx="1167">
                  <c:v>475.05650000000003</c:v>
                </c:pt>
                <c:pt idx="1168">
                  <c:v>475.05680000000001</c:v>
                </c:pt>
                <c:pt idx="1169">
                  <c:v>475.06670000000003</c:v>
                </c:pt>
                <c:pt idx="1170">
                  <c:v>475.07139999999839</c:v>
                </c:pt>
                <c:pt idx="1171">
                  <c:v>475.07639999999827</c:v>
                </c:pt>
                <c:pt idx="1172">
                  <c:v>475.10180000000008</c:v>
                </c:pt>
                <c:pt idx="1173">
                  <c:v>475.1037</c:v>
                </c:pt>
                <c:pt idx="1174">
                  <c:v>475.13549999999969</c:v>
                </c:pt>
                <c:pt idx="1175">
                  <c:v>475.14430000000038</c:v>
                </c:pt>
                <c:pt idx="1176">
                  <c:v>475.15940000000154</c:v>
                </c:pt>
                <c:pt idx="1177">
                  <c:v>475.18579999999969</c:v>
                </c:pt>
                <c:pt idx="1178">
                  <c:v>475.19940000000008</c:v>
                </c:pt>
                <c:pt idx="1179">
                  <c:v>475.20030000000003</c:v>
                </c:pt>
                <c:pt idx="1180">
                  <c:v>475.22849999999869</c:v>
                </c:pt>
                <c:pt idx="1181">
                  <c:v>475.23659999999808</c:v>
                </c:pt>
                <c:pt idx="1182">
                  <c:v>475.25790000000001</c:v>
                </c:pt>
                <c:pt idx="1183">
                  <c:v>475.2831999999982</c:v>
                </c:pt>
                <c:pt idx="1184">
                  <c:v>475.28719999999845</c:v>
                </c:pt>
                <c:pt idx="1185">
                  <c:v>475.29049999999899</c:v>
                </c:pt>
                <c:pt idx="1186">
                  <c:v>475.36109999999923</c:v>
                </c:pt>
                <c:pt idx="1187">
                  <c:v>475.38679999999869</c:v>
                </c:pt>
                <c:pt idx="1188">
                  <c:v>475.38959999999969</c:v>
                </c:pt>
                <c:pt idx="1189">
                  <c:v>475.42779999999863</c:v>
                </c:pt>
                <c:pt idx="1190">
                  <c:v>475.44200000000001</c:v>
                </c:pt>
                <c:pt idx="1191">
                  <c:v>475.44569999999999</c:v>
                </c:pt>
                <c:pt idx="1192">
                  <c:v>475.44779999999969</c:v>
                </c:pt>
                <c:pt idx="1193">
                  <c:v>475.47539999999833</c:v>
                </c:pt>
                <c:pt idx="1194">
                  <c:v>475.47849999999869</c:v>
                </c:pt>
                <c:pt idx="1195">
                  <c:v>475.47919999999863</c:v>
                </c:pt>
                <c:pt idx="1196">
                  <c:v>475.49649999999826</c:v>
                </c:pt>
                <c:pt idx="1197">
                  <c:v>475.50510000000003</c:v>
                </c:pt>
                <c:pt idx="1198">
                  <c:v>475.50799999999964</c:v>
                </c:pt>
                <c:pt idx="1199">
                  <c:v>475.51349999999923</c:v>
                </c:pt>
                <c:pt idx="1200">
                  <c:v>475.51829999999899</c:v>
                </c:pt>
                <c:pt idx="1201">
                  <c:v>475.51889999999969</c:v>
                </c:pt>
                <c:pt idx="1202">
                  <c:v>475.52799999999894</c:v>
                </c:pt>
                <c:pt idx="1203">
                  <c:v>475.53429999999969</c:v>
                </c:pt>
                <c:pt idx="1204">
                  <c:v>475.53829999999869</c:v>
                </c:pt>
                <c:pt idx="1205">
                  <c:v>475.53989999999999</c:v>
                </c:pt>
                <c:pt idx="1206">
                  <c:v>475.55220000000008</c:v>
                </c:pt>
                <c:pt idx="1207">
                  <c:v>475.58149999999893</c:v>
                </c:pt>
                <c:pt idx="1208">
                  <c:v>475.58189999999894</c:v>
                </c:pt>
                <c:pt idx="1209">
                  <c:v>475.58940000000001</c:v>
                </c:pt>
                <c:pt idx="1210">
                  <c:v>475.59969999999993</c:v>
                </c:pt>
                <c:pt idx="1211">
                  <c:v>475.60320000000002</c:v>
                </c:pt>
                <c:pt idx="1212">
                  <c:v>475.60590000000002</c:v>
                </c:pt>
                <c:pt idx="1213">
                  <c:v>475.61309999999969</c:v>
                </c:pt>
                <c:pt idx="1214">
                  <c:v>475.66109999999969</c:v>
                </c:pt>
                <c:pt idx="1215">
                  <c:v>475.67020000000002</c:v>
                </c:pt>
                <c:pt idx="1216">
                  <c:v>475.67239999999993</c:v>
                </c:pt>
                <c:pt idx="1217">
                  <c:v>475.67439999999999</c:v>
                </c:pt>
                <c:pt idx="1218">
                  <c:v>475.6857</c:v>
                </c:pt>
                <c:pt idx="1219">
                  <c:v>475.70049999999969</c:v>
                </c:pt>
                <c:pt idx="1220">
                  <c:v>475.7209999999987</c:v>
                </c:pt>
                <c:pt idx="1221">
                  <c:v>475.7414</c:v>
                </c:pt>
                <c:pt idx="1222">
                  <c:v>475.75380000000001</c:v>
                </c:pt>
                <c:pt idx="1223">
                  <c:v>475.79480000000001</c:v>
                </c:pt>
                <c:pt idx="1224">
                  <c:v>475.79700000000003</c:v>
                </c:pt>
                <c:pt idx="1225">
                  <c:v>475.81549999999999</c:v>
                </c:pt>
                <c:pt idx="1226">
                  <c:v>475.83589999999964</c:v>
                </c:pt>
                <c:pt idx="1227">
                  <c:v>475.84879999999993</c:v>
                </c:pt>
                <c:pt idx="1228">
                  <c:v>475.8854</c:v>
                </c:pt>
                <c:pt idx="1229">
                  <c:v>475.8888</c:v>
                </c:pt>
                <c:pt idx="1230">
                  <c:v>475.93259999999833</c:v>
                </c:pt>
                <c:pt idx="1231">
                  <c:v>475.95139999999827</c:v>
                </c:pt>
                <c:pt idx="1232">
                  <c:v>475.98629999999827</c:v>
                </c:pt>
                <c:pt idx="1233">
                  <c:v>476.00709999999964</c:v>
                </c:pt>
                <c:pt idx="1234">
                  <c:v>476.02639999999826</c:v>
                </c:pt>
                <c:pt idx="1235">
                  <c:v>476.02730000000003</c:v>
                </c:pt>
                <c:pt idx="1236">
                  <c:v>476.0437</c:v>
                </c:pt>
                <c:pt idx="1237">
                  <c:v>476.05</c:v>
                </c:pt>
                <c:pt idx="1238">
                  <c:v>476.06709999999993</c:v>
                </c:pt>
                <c:pt idx="1239">
                  <c:v>476.07609999999869</c:v>
                </c:pt>
                <c:pt idx="1240">
                  <c:v>476.08260000000001</c:v>
                </c:pt>
                <c:pt idx="1241">
                  <c:v>476.09</c:v>
                </c:pt>
                <c:pt idx="1242">
                  <c:v>476.10739999999993</c:v>
                </c:pt>
                <c:pt idx="1243">
                  <c:v>476.15400000000125</c:v>
                </c:pt>
                <c:pt idx="1244">
                  <c:v>476.1567</c:v>
                </c:pt>
                <c:pt idx="1245">
                  <c:v>476.21519999999839</c:v>
                </c:pt>
                <c:pt idx="1246">
                  <c:v>476.21649999999869</c:v>
                </c:pt>
                <c:pt idx="1247">
                  <c:v>476.23379999999821</c:v>
                </c:pt>
                <c:pt idx="1248">
                  <c:v>476.23499999999899</c:v>
                </c:pt>
                <c:pt idx="1249">
                  <c:v>476.29049999999899</c:v>
                </c:pt>
                <c:pt idx="1250">
                  <c:v>476.29289999999969</c:v>
                </c:pt>
                <c:pt idx="1251">
                  <c:v>476.30459999999999</c:v>
                </c:pt>
                <c:pt idx="1252">
                  <c:v>476.32669999999899</c:v>
                </c:pt>
                <c:pt idx="1253">
                  <c:v>476.36470000000008</c:v>
                </c:pt>
                <c:pt idx="1254">
                  <c:v>476.36709999999999</c:v>
                </c:pt>
                <c:pt idx="1255">
                  <c:v>476.37560000000002</c:v>
                </c:pt>
                <c:pt idx="1256">
                  <c:v>476.40029999999899</c:v>
                </c:pt>
                <c:pt idx="1257">
                  <c:v>476.41399999999851</c:v>
                </c:pt>
                <c:pt idx="1258">
                  <c:v>476.4178</c:v>
                </c:pt>
                <c:pt idx="1259">
                  <c:v>476.44540000000001</c:v>
                </c:pt>
                <c:pt idx="1260">
                  <c:v>476.48799999999869</c:v>
                </c:pt>
                <c:pt idx="1261">
                  <c:v>476.49489999999969</c:v>
                </c:pt>
                <c:pt idx="1262">
                  <c:v>476.50669999999963</c:v>
                </c:pt>
                <c:pt idx="1263">
                  <c:v>476.53379999999851</c:v>
                </c:pt>
                <c:pt idx="1264">
                  <c:v>476.54360000000008</c:v>
                </c:pt>
                <c:pt idx="1265">
                  <c:v>476.63290000000001</c:v>
                </c:pt>
                <c:pt idx="1266">
                  <c:v>476.63350000000003</c:v>
                </c:pt>
                <c:pt idx="1267">
                  <c:v>476.63760000000002</c:v>
                </c:pt>
                <c:pt idx="1268">
                  <c:v>476.63809999999899</c:v>
                </c:pt>
                <c:pt idx="1269">
                  <c:v>476.7509</c:v>
                </c:pt>
                <c:pt idx="1270">
                  <c:v>476.75309999999899</c:v>
                </c:pt>
                <c:pt idx="1271">
                  <c:v>476.7636</c:v>
                </c:pt>
                <c:pt idx="1272">
                  <c:v>476.77589999999969</c:v>
                </c:pt>
                <c:pt idx="1273">
                  <c:v>476.78250000000003</c:v>
                </c:pt>
                <c:pt idx="1274">
                  <c:v>476.79859999999815</c:v>
                </c:pt>
                <c:pt idx="1275">
                  <c:v>476.8152</c:v>
                </c:pt>
                <c:pt idx="1276">
                  <c:v>476.82769999999999</c:v>
                </c:pt>
                <c:pt idx="1277">
                  <c:v>476.84210000000002</c:v>
                </c:pt>
                <c:pt idx="1278">
                  <c:v>476.85219999999993</c:v>
                </c:pt>
                <c:pt idx="1279">
                  <c:v>476.85300000000001</c:v>
                </c:pt>
                <c:pt idx="1280">
                  <c:v>476.86540000000002</c:v>
                </c:pt>
                <c:pt idx="1281">
                  <c:v>476.87889999999999</c:v>
                </c:pt>
                <c:pt idx="1282">
                  <c:v>476.87970000000001</c:v>
                </c:pt>
                <c:pt idx="1283">
                  <c:v>476.88260000000002</c:v>
                </c:pt>
                <c:pt idx="1284">
                  <c:v>476.88889999999969</c:v>
                </c:pt>
                <c:pt idx="1285">
                  <c:v>476.91059999999851</c:v>
                </c:pt>
                <c:pt idx="1286">
                  <c:v>476.93909999999869</c:v>
                </c:pt>
                <c:pt idx="1287">
                  <c:v>476.95509999999899</c:v>
                </c:pt>
                <c:pt idx="1288">
                  <c:v>477.00560000000002</c:v>
                </c:pt>
                <c:pt idx="1289">
                  <c:v>477.01169999999894</c:v>
                </c:pt>
                <c:pt idx="1290">
                  <c:v>477.04059999999993</c:v>
                </c:pt>
                <c:pt idx="1291">
                  <c:v>477.0453</c:v>
                </c:pt>
                <c:pt idx="1292">
                  <c:v>477.0822</c:v>
                </c:pt>
                <c:pt idx="1293">
                  <c:v>477.0849</c:v>
                </c:pt>
                <c:pt idx="1294">
                  <c:v>477.10169999999999</c:v>
                </c:pt>
                <c:pt idx="1295">
                  <c:v>477.10559999999964</c:v>
                </c:pt>
                <c:pt idx="1296">
                  <c:v>477.1071</c:v>
                </c:pt>
                <c:pt idx="1297">
                  <c:v>477.10849999999999</c:v>
                </c:pt>
                <c:pt idx="1298">
                  <c:v>477.11669999999964</c:v>
                </c:pt>
                <c:pt idx="1299">
                  <c:v>477.12720000000002</c:v>
                </c:pt>
                <c:pt idx="1300">
                  <c:v>477.13309999999899</c:v>
                </c:pt>
                <c:pt idx="1301">
                  <c:v>477.15760000000148</c:v>
                </c:pt>
                <c:pt idx="1302">
                  <c:v>477.16320000000002</c:v>
                </c:pt>
                <c:pt idx="1303">
                  <c:v>477.1902</c:v>
                </c:pt>
                <c:pt idx="1304">
                  <c:v>477.22089999999969</c:v>
                </c:pt>
                <c:pt idx="1305">
                  <c:v>477.22149999999863</c:v>
                </c:pt>
                <c:pt idx="1306">
                  <c:v>477.23819999999796</c:v>
                </c:pt>
                <c:pt idx="1307">
                  <c:v>477.2516</c:v>
                </c:pt>
                <c:pt idx="1308">
                  <c:v>477.25549999999993</c:v>
                </c:pt>
                <c:pt idx="1309">
                  <c:v>477.26580000000001</c:v>
                </c:pt>
                <c:pt idx="1310">
                  <c:v>477.27379999999869</c:v>
                </c:pt>
                <c:pt idx="1311">
                  <c:v>477.30529999999999</c:v>
                </c:pt>
                <c:pt idx="1312">
                  <c:v>477.3184</c:v>
                </c:pt>
                <c:pt idx="1313">
                  <c:v>477.32909999999993</c:v>
                </c:pt>
                <c:pt idx="1314">
                  <c:v>477.33189999999894</c:v>
                </c:pt>
                <c:pt idx="1315">
                  <c:v>477.33659999999821</c:v>
                </c:pt>
                <c:pt idx="1316">
                  <c:v>477.34039999999999</c:v>
                </c:pt>
                <c:pt idx="1317">
                  <c:v>477.34100000000001</c:v>
                </c:pt>
                <c:pt idx="1318">
                  <c:v>477.3818</c:v>
                </c:pt>
                <c:pt idx="1319">
                  <c:v>477.39799999999963</c:v>
                </c:pt>
                <c:pt idx="1320">
                  <c:v>477.42290000000003</c:v>
                </c:pt>
                <c:pt idx="1321">
                  <c:v>477.44740000000002</c:v>
                </c:pt>
                <c:pt idx="1322">
                  <c:v>477.45069999999993</c:v>
                </c:pt>
                <c:pt idx="1323">
                  <c:v>477.4676</c:v>
                </c:pt>
                <c:pt idx="1324">
                  <c:v>477.48019999999826</c:v>
                </c:pt>
                <c:pt idx="1325">
                  <c:v>477.51620000000003</c:v>
                </c:pt>
                <c:pt idx="1326">
                  <c:v>477.53590000000003</c:v>
                </c:pt>
                <c:pt idx="1327">
                  <c:v>477.59</c:v>
                </c:pt>
                <c:pt idx="1328">
                  <c:v>477.64569999999998</c:v>
                </c:pt>
                <c:pt idx="1329">
                  <c:v>477.67020000000002</c:v>
                </c:pt>
                <c:pt idx="1330">
                  <c:v>477.67489999999998</c:v>
                </c:pt>
                <c:pt idx="1331">
                  <c:v>477.72509999999869</c:v>
                </c:pt>
                <c:pt idx="1332">
                  <c:v>477.72639999999808</c:v>
                </c:pt>
                <c:pt idx="1333">
                  <c:v>477.7527</c:v>
                </c:pt>
                <c:pt idx="1334">
                  <c:v>477.78069999999963</c:v>
                </c:pt>
                <c:pt idx="1335">
                  <c:v>477.78590000000003</c:v>
                </c:pt>
                <c:pt idx="1336">
                  <c:v>477.83390000000003</c:v>
                </c:pt>
                <c:pt idx="1337">
                  <c:v>477.86959999999999</c:v>
                </c:pt>
                <c:pt idx="1338">
                  <c:v>477.87270000000001</c:v>
                </c:pt>
                <c:pt idx="1339">
                  <c:v>477.88329999999894</c:v>
                </c:pt>
                <c:pt idx="1340">
                  <c:v>477.92189999999869</c:v>
                </c:pt>
                <c:pt idx="1341">
                  <c:v>477.97989999999999</c:v>
                </c:pt>
                <c:pt idx="1342">
                  <c:v>478.00420000000008</c:v>
                </c:pt>
                <c:pt idx="1343">
                  <c:v>478.03369999999899</c:v>
                </c:pt>
                <c:pt idx="1344">
                  <c:v>478.0566</c:v>
                </c:pt>
                <c:pt idx="1345">
                  <c:v>478.08420000000001</c:v>
                </c:pt>
                <c:pt idx="1346">
                  <c:v>478.09669999999869</c:v>
                </c:pt>
                <c:pt idx="1347">
                  <c:v>478.11079999999993</c:v>
                </c:pt>
                <c:pt idx="1348">
                  <c:v>478.11759999999964</c:v>
                </c:pt>
                <c:pt idx="1349">
                  <c:v>478.11849999999993</c:v>
                </c:pt>
                <c:pt idx="1350">
                  <c:v>478.1986</c:v>
                </c:pt>
                <c:pt idx="1351">
                  <c:v>478.20609999999863</c:v>
                </c:pt>
                <c:pt idx="1352">
                  <c:v>478.28529999999893</c:v>
                </c:pt>
                <c:pt idx="1353">
                  <c:v>478.29639999999785</c:v>
                </c:pt>
                <c:pt idx="1354">
                  <c:v>478.32490000000001</c:v>
                </c:pt>
                <c:pt idx="1355">
                  <c:v>478.39869999999894</c:v>
                </c:pt>
                <c:pt idx="1356">
                  <c:v>478.40119999999808</c:v>
                </c:pt>
                <c:pt idx="1357">
                  <c:v>478.5009</c:v>
                </c:pt>
                <c:pt idx="1358">
                  <c:v>478.50290000000001</c:v>
                </c:pt>
                <c:pt idx="1359">
                  <c:v>478.50459999999993</c:v>
                </c:pt>
                <c:pt idx="1360">
                  <c:v>478.52689999999899</c:v>
                </c:pt>
                <c:pt idx="1361">
                  <c:v>478.5659</c:v>
                </c:pt>
                <c:pt idx="1362">
                  <c:v>478.57369999999969</c:v>
                </c:pt>
                <c:pt idx="1363">
                  <c:v>478.64699999999999</c:v>
                </c:pt>
                <c:pt idx="1364">
                  <c:v>478.64890000000008</c:v>
                </c:pt>
                <c:pt idx="1365">
                  <c:v>478.65640000000002</c:v>
                </c:pt>
                <c:pt idx="1366">
                  <c:v>478.67669999999993</c:v>
                </c:pt>
                <c:pt idx="1367">
                  <c:v>478.6909</c:v>
                </c:pt>
                <c:pt idx="1368">
                  <c:v>478.75400000000002</c:v>
                </c:pt>
                <c:pt idx="1369">
                  <c:v>478.77789999999999</c:v>
                </c:pt>
                <c:pt idx="1370">
                  <c:v>478.79409999999899</c:v>
                </c:pt>
                <c:pt idx="1371">
                  <c:v>478.84750000000008</c:v>
                </c:pt>
                <c:pt idx="1372">
                  <c:v>478.84789999999998</c:v>
                </c:pt>
                <c:pt idx="1373">
                  <c:v>478.90649999999869</c:v>
                </c:pt>
                <c:pt idx="1374">
                  <c:v>478.90969999999999</c:v>
                </c:pt>
                <c:pt idx="1375">
                  <c:v>478.92559999999821</c:v>
                </c:pt>
                <c:pt idx="1376">
                  <c:v>478.93229999999869</c:v>
                </c:pt>
                <c:pt idx="1377">
                  <c:v>478.95069999999993</c:v>
                </c:pt>
                <c:pt idx="1378">
                  <c:v>479.03229999999894</c:v>
                </c:pt>
                <c:pt idx="1379">
                  <c:v>479.06629999999899</c:v>
                </c:pt>
                <c:pt idx="1380">
                  <c:v>479.09039999999851</c:v>
                </c:pt>
                <c:pt idx="1381">
                  <c:v>479.15060000000125</c:v>
                </c:pt>
                <c:pt idx="1382">
                  <c:v>479.1782</c:v>
                </c:pt>
                <c:pt idx="1383">
                  <c:v>479.1986</c:v>
                </c:pt>
                <c:pt idx="1384">
                  <c:v>479.23939999999851</c:v>
                </c:pt>
                <c:pt idx="1385">
                  <c:v>479.24599999999964</c:v>
                </c:pt>
                <c:pt idx="1386">
                  <c:v>479.26769999999999</c:v>
                </c:pt>
                <c:pt idx="1387">
                  <c:v>479.32260000000002</c:v>
                </c:pt>
                <c:pt idx="1388">
                  <c:v>479.33280000000002</c:v>
                </c:pt>
                <c:pt idx="1389">
                  <c:v>479.40119999999808</c:v>
                </c:pt>
                <c:pt idx="1390">
                  <c:v>479.41950000000003</c:v>
                </c:pt>
                <c:pt idx="1391">
                  <c:v>479.45629999999869</c:v>
                </c:pt>
                <c:pt idx="1392">
                  <c:v>479.53769999999969</c:v>
                </c:pt>
                <c:pt idx="1393">
                  <c:v>479.57940000000002</c:v>
                </c:pt>
                <c:pt idx="1394">
                  <c:v>479.59509999999869</c:v>
                </c:pt>
                <c:pt idx="1395">
                  <c:v>479.6807</c:v>
                </c:pt>
                <c:pt idx="1396">
                  <c:v>479.70599999999899</c:v>
                </c:pt>
                <c:pt idx="1397">
                  <c:v>479.70800000000003</c:v>
                </c:pt>
                <c:pt idx="1398">
                  <c:v>479.72689999999869</c:v>
                </c:pt>
                <c:pt idx="1399">
                  <c:v>479.74020000000002</c:v>
                </c:pt>
                <c:pt idx="1400">
                  <c:v>479.8322</c:v>
                </c:pt>
                <c:pt idx="1401">
                  <c:v>479.85840000000002</c:v>
                </c:pt>
                <c:pt idx="1402">
                  <c:v>479.9358999999987</c:v>
                </c:pt>
                <c:pt idx="1403">
                  <c:v>479.93749999999869</c:v>
                </c:pt>
                <c:pt idx="1404">
                  <c:v>479.99339999999808</c:v>
                </c:pt>
                <c:pt idx="1405">
                  <c:v>480.02799999999894</c:v>
                </c:pt>
                <c:pt idx="1406">
                  <c:v>480.18779999999964</c:v>
                </c:pt>
                <c:pt idx="1407">
                  <c:v>480.19049999999999</c:v>
                </c:pt>
                <c:pt idx="1408">
                  <c:v>480.2174</c:v>
                </c:pt>
                <c:pt idx="1409">
                  <c:v>480.24979999999999</c:v>
                </c:pt>
                <c:pt idx="1410">
                  <c:v>480.24979999999999</c:v>
                </c:pt>
                <c:pt idx="1411">
                  <c:v>480.30360000000002</c:v>
                </c:pt>
                <c:pt idx="1412">
                  <c:v>480.3109</c:v>
                </c:pt>
                <c:pt idx="1413">
                  <c:v>480.32870000000003</c:v>
                </c:pt>
                <c:pt idx="1414">
                  <c:v>480.39179999999863</c:v>
                </c:pt>
                <c:pt idx="1415">
                  <c:v>480.43519999999808</c:v>
                </c:pt>
                <c:pt idx="1416">
                  <c:v>480.46679999999827</c:v>
                </c:pt>
                <c:pt idx="1417">
                  <c:v>480.48609999999815</c:v>
                </c:pt>
                <c:pt idx="1418">
                  <c:v>480.58649999999869</c:v>
                </c:pt>
                <c:pt idx="1419">
                  <c:v>480.6413</c:v>
                </c:pt>
                <c:pt idx="1420">
                  <c:v>480.86700000000002</c:v>
                </c:pt>
                <c:pt idx="1421">
                  <c:v>480.92239999999839</c:v>
                </c:pt>
                <c:pt idx="1422">
                  <c:v>480.96619999999808</c:v>
                </c:pt>
                <c:pt idx="1423">
                  <c:v>480.97409999999923</c:v>
                </c:pt>
                <c:pt idx="1424">
                  <c:v>481.03709999999899</c:v>
                </c:pt>
                <c:pt idx="1425">
                  <c:v>481.18220000000002</c:v>
                </c:pt>
                <c:pt idx="1426">
                  <c:v>481.20389999999969</c:v>
                </c:pt>
                <c:pt idx="1427">
                  <c:v>481.20839999999845</c:v>
                </c:pt>
                <c:pt idx="1428">
                  <c:v>481.24400000000031</c:v>
                </c:pt>
                <c:pt idx="1429">
                  <c:v>481.24720000000002</c:v>
                </c:pt>
                <c:pt idx="1430">
                  <c:v>481.24930000000001</c:v>
                </c:pt>
                <c:pt idx="1431">
                  <c:v>481.26179999999869</c:v>
                </c:pt>
                <c:pt idx="1432">
                  <c:v>481.26889999999969</c:v>
                </c:pt>
                <c:pt idx="1433">
                  <c:v>481.39359999999863</c:v>
                </c:pt>
                <c:pt idx="1434">
                  <c:v>481.43409999999869</c:v>
                </c:pt>
                <c:pt idx="1435">
                  <c:v>481.47879999999827</c:v>
                </c:pt>
                <c:pt idx="1436">
                  <c:v>481.56259999999969</c:v>
                </c:pt>
                <c:pt idx="1437">
                  <c:v>481.5797</c:v>
                </c:pt>
                <c:pt idx="1438">
                  <c:v>481.59039999999851</c:v>
                </c:pt>
                <c:pt idx="1439">
                  <c:v>481.71029999999899</c:v>
                </c:pt>
                <c:pt idx="1440">
                  <c:v>481.81799999999993</c:v>
                </c:pt>
                <c:pt idx="1441">
                  <c:v>481.89179999999863</c:v>
                </c:pt>
                <c:pt idx="1442">
                  <c:v>481.9522</c:v>
                </c:pt>
                <c:pt idx="1443">
                  <c:v>481.98319999999808</c:v>
                </c:pt>
                <c:pt idx="1444">
                  <c:v>482.00119999999845</c:v>
                </c:pt>
                <c:pt idx="1445">
                  <c:v>482.01309999999899</c:v>
                </c:pt>
                <c:pt idx="1446">
                  <c:v>482.04640000000001</c:v>
                </c:pt>
                <c:pt idx="1447">
                  <c:v>482.04730000000001</c:v>
                </c:pt>
                <c:pt idx="1448">
                  <c:v>482.09619999999808</c:v>
                </c:pt>
                <c:pt idx="1449">
                  <c:v>482.1035</c:v>
                </c:pt>
                <c:pt idx="1450">
                  <c:v>482.18259999999964</c:v>
                </c:pt>
                <c:pt idx="1451">
                  <c:v>482.3485</c:v>
                </c:pt>
                <c:pt idx="1452">
                  <c:v>482.36340000000001</c:v>
                </c:pt>
                <c:pt idx="1453">
                  <c:v>482.36489999999998</c:v>
                </c:pt>
                <c:pt idx="1454">
                  <c:v>482.47819999999808</c:v>
                </c:pt>
                <c:pt idx="1455">
                  <c:v>482.51119999999821</c:v>
                </c:pt>
                <c:pt idx="1456">
                  <c:v>482.54390000000001</c:v>
                </c:pt>
                <c:pt idx="1457">
                  <c:v>482.54950000000002</c:v>
                </c:pt>
                <c:pt idx="1458">
                  <c:v>482.7627</c:v>
                </c:pt>
                <c:pt idx="1459">
                  <c:v>482.88099999999969</c:v>
                </c:pt>
                <c:pt idx="1460">
                  <c:v>482.90129999999863</c:v>
                </c:pt>
                <c:pt idx="1461">
                  <c:v>482.93459999999851</c:v>
                </c:pt>
                <c:pt idx="1462">
                  <c:v>483.08099999999899</c:v>
                </c:pt>
                <c:pt idx="1463">
                  <c:v>483.13209999999964</c:v>
                </c:pt>
                <c:pt idx="1464">
                  <c:v>483.1816</c:v>
                </c:pt>
                <c:pt idx="1465">
                  <c:v>483.35359999999969</c:v>
                </c:pt>
                <c:pt idx="1466">
                  <c:v>483.40689999999893</c:v>
                </c:pt>
                <c:pt idx="1467">
                  <c:v>483.50279999999964</c:v>
                </c:pt>
                <c:pt idx="1468">
                  <c:v>483.51</c:v>
                </c:pt>
                <c:pt idx="1469">
                  <c:v>483.62950000000001</c:v>
                </c:pt>
                <c:pt idx="1470">
                  <c:v>483.7878</c:v>
                </c:pt>
                <c:pt idx="1471">
                  <c:v>483.81049999999999</c:v>
                </c:pt>
                <c:pt idx="1472">
                  <c:v>483.89299999999969</c:v>
                </c:pt>
                <c:pt idx="1473">
                  <c:v>483.92059999999833</c:v>
                </c:pt>
                <c:pt idx="1474">
                  <c:v>483.97029999999899</c:v>
                </c:pt>
                <c:pt idx="1475">
                  <c:v>483.98359999999826</c:v>
                </c:pt>
                <c:pt idx="1476">
                  <c:v>484.04250000000002</c:v>
                </c:pt>
                <c:pt idx="1477">
                  <c:v>484.06959999999964</c:v>
                </c:pt>
                <c:pt idx="1478">
                  <c:v>484.25380000000001</c:v>
                </c:pt>
                <c:pt idx="1479">
                  <c:v>484.31809999999899</c:v>
                </c:pt>
                <c:pt idx="1480">
                  <c:v>484.39580000000001</c:v>
                </c:pt>
                <c:pt idx="1481">
                  <c:v>484.44060000000002</c:v>
                </c:pt>
                <c:pt idx="1482">
                  <c:v>484.4676</c:v>
                </c:pt>
                <c:pt idx="1483">
                  <c:v>484.61810000000003</c:v>
                </c:pt>
                <c:pt idx="1484">
                  <c:v>484.69459999999964</c:v>
                </c:pt>
                <c:pt idx="1485">
                  <c:v>484.77179999999845</c:v>
                </c:pt>
                <c:pt idx="1486">
                  <c:v>484.78729999999899</c:v>
                </c:pt>
                <c:pt idx="1487">
                  <c:v>484.8039</c:v>
                </c:pt>
                <c:pt idx="1488">
                  <c:v>485.02409999999969</c:v>
                </c:pt>
                <c:pt idx="1489">
                  <c:v>485.15449999999998</c:v>
                </c:pt>
                <c:pt idx="1490">
                  <c:v>485.16289999999998</c:v>
                </c:pt>
                <c:pt idx="1491">
                  <c:v>485.24779999999993</c:v>
                </c:pt>
                <c:pt idx="1492">
                  <c:v>485.29769999999894</c:v>
                </c:pt>
                <c:pt idx="1493">
                  <c:v>485.34480000000184</c:v>
                </c:pt>
                <c:pt idx="1494">
                  <c:v>485.37979999999999</c:v>
                </c:pt>
                <c:pt idx="1495">
                  <c:v>485.4409</c:v>
                </c:pt>
                <c:pt idx="1496">
                  <c:v>485.44809999999899</c:v>
                </c:pt>
                <c:pt idx="1497">
                  <c:v>485.46999999999969</c:v>
                </c:pt>
                <c:pt idx="1498">
                  <c:v>485.52849999999899</c:v>
                </c:pt>
                <c:pt idx="1499">
                  <c:v>485.65879999999999</c:v>
                </c:pt>
                <c:pt idx="1500">
                  <c:v>485.67759999999993</c:v>
                </c:pt>
                <c:pt idx="1501">
                  <c:v>485.78579999999869</c:v>
                </c:pt>
                <c:pt idx="1502">
                  <c:v>485.80939999999993</c:v>
                </c:pt>
                <c:pt idx="1503">
                  <c:v>485.88209999999964</c:v>
                </c:pt>
                <c:pt idx="1504">
                  <c:v>485.89080000000001</c:v>
                </c:pt>
                <c:pt idx="1505">
                  <c:v>485.89139999999821</c:v>
                </c:pt>
                <c:pt idx="1506">
                  <c:v>485.90599999999893</c:v>
                </c:pt>
                <c:pt idx="1507">
                  <c:v>485.9820999999987</c:v>
                </c:pt>
                <c:pt idx="1508">
                  <c:v>486.10120000000001</c:v>
                </c:pt>
                <c:pt idx="1509">
                  <c:v>486.11799999999999</c:v>
                </c:pt>
                <c:pt idx="1510">
                  <c:v>486.12479999999999</c:v>
                </c:pt>
                <c:pt idx="1511">
                  <c:v>486.13889999999969</c:v>
                </c:pt>
                <c:pt idx="1512">
                  <c:v>486.24950000000001</c:v>
                </c:pt>
                <c:pt idx="1513">
                  <c:v>486.26349999999923</c:v>
                </c:pt>
                <c:pt idx="1514">
                  <c:v>486.26780000000002</c:v>
                </c:pt>
                <c:pt idx="1515">
                  <c:v>486.3964999999987</c:v>
                </c:pt>
                <c:pt idx="1516">
                  <c:v>486.42929999999899</c:v>
                </c:pt>
                <c:pt idx="1517">
                  <c:v>486.52359999999851</c:v>
                </c:pt>
                <c:pt idx="1518">
                  <c:v>486.54460000000148</c:v>
                </c:pt>
                <c:pt idx="1519">
                  <c:v>486.69499999999999</c:v>
                </c:pt>
                <c:pt idx="1520">
                  <c:v>486.85660000000001</c:v>
                </c:pt>
              </c:numCache>
            </c:numRef>
          </c:yVal>
        </c:ser>
        <c:ser>
          <c:idx val="1"/>
          <c:order val="1"/>
          <c:tx>
            <c:strRef>
              <c:f>'C:\Documents and Settings\Bloem_s\My Documents\SharePoint Drafts\[FIG_Vol2Ch6_3.0.xls]data250'!$H$1</c:f>
              <c:strCache>
                <c:ptCount val="1"/>
                <c:pt idx="0">
                  <c:v>reading_hat_btw</c:v>
                </c:pt>
              </c:strCache>
            </c:strRef>
          </c:tx>
          <c:spPr>
            <a:ln w="34925" cap="rnd" cmpd="sng">
              <a:solidFill>
                <a:schemeClr val="bg2">
                  <a:lumMod val="50000"/>
                </a:schemeClr>
              </a:solidFill>
              <a:prstDash val="solid"/>
              <a:round/>
            </a:ln>
          </c:spPr>
          <c:marker>
            <c:symbol val="none"/>
          </c:marker>
          <c:xVal>
            <c:numRef>
              <c:f>data_Mexico!$C$2:$C$1600</c:f>
              <c:numCache>
                <c:formatCode>General</c:formatCode>
                <c:ptCount val="1599"/>
                <c:pt idx="0">
                  <c:v>-3.8744199999999909</c:v>
                </c:pt>
                <c:pt idx="1">
                  <c:v>-3.7380900000000001</c:v>
                </c:pt>
                <c:pt idx="2">
                  <c:v>-3.6439100000000093</c:v>
                </c:pt>
                <c:pt idx="3">
                  <c:v>-3.5813799999999998</c:v>
                </c:pt>
                <c:pt idx="4">
                  <c:v>-3.4457800000000001</c:v>
                </c:pt>
                <c:pt idx="5">
                  <c:v>-3.416069999999984</c:v>
                </c:pt>
                <c:pt idx="6">
                  <c:v>-3.411209999999989</c:v>
                </c:pt>
                <c:pt idx="7">
                  <c:v>-3.3539099999999977</c:v>
                </c:pt>
                <c:pt idx="8">
                  <c:v>-3.3241700000000001</c:v>
                </c:pt>
                <c:pt idx="9">
                  <c:v>-3.2786300000000002</c:v>
                </c:pt>
                <c:pt idx="10">
                  <c:v>-3.2749000000000001</c:v>
                </c:pt>
                <c:pt idx="11">
                  <c:v>-3.2677200000000144</c:v>
                </c:pt>
                <c:pt idx="12">
                  <c:v>-3.2577199999999999</c:v>
                </c:pt>
                <c:pt idx="13">
                  <c:v>-3.2539300000000102</c:v>
                </c:pt>
                <c:pt idx="14">
                  <c:v>-3.2465799999999998</c:v>
                </c:pt>
                <c:pt idx="15">
                  <c:v>-3.1882100000000002</c:v>
                </c:pt>
                <c:pt idx="16">
                  <c:v>-3.1694800000000001</c:v>
                </c:pt>
                <c:pt idx="17">
                  <c:v>-3.1656300000000002</c:v>
                </c:pt>
                <c:pt idx="18">
                  <c:v>-3.1653300000000093</c:v>
                </c:pt>
                <c:pt idx="19">
                  <c:v>-3.1528299999999967</c:v>
                </c:pt>
                <c:pt idx="20">
                  <c:v>-3.1366899999999927</c:v>
                </c:pt>
                <c:pt idx="21">
                  <c:v>-3.1322899999999967</c:v>
                </c:pt>
                <c:pt idx="22">
                  <c:v>-3.0929099999999967</c:v>
                </c:pt>
                <c:pt idx="23">
                  <c:v>-3.0747999999999998</c:v>
                </c:pt>
                <c:pt idx="24">
                  <c:v>-3.0626199999999977</c:v>
                </c:pt>
                <c:pt idx="25">
                  <c:v>-3.0531899999999998</c:v>
                </c:pt>
                <c:pt idx="26">
                  <c:v>-3.0348699999999909</c:v>
                </c:pt>
                <c:pt idx="27">
                  <c:v>-3.0193399999999997</c:v>
                </c:pt>
                <c:pt idx="28">
                  <c:v>-3.0070899999999998</c:v>
                </c:pt>
                <c:pt idx="29">
                  <c:v>-2.9978699999999967</c:v>
                </c:pt>
                <c:pt idx="30">
                  <c:v>-2.96306</c:v>
                </c:pt>
                <c:pt idx="31">
                  <c:v>-2.9626799999999927</c:v>
                </c:pt>
                <c:pt idx="32">
                  <c:v>-2.94963</c:v>
                </c:pt>
                <c:pt idx="33">
                  <c:v>-2.9468999999999967</c:v>
                </c:pt>
                <c:pt idx="34">
                  <c:v>-2.9455200000000001</c:v>
                </c:pt>
                <c:pt idx="35">
                  <c:v>-2.9246499999999909</c:v>
                </c:pt>
                <c:pt idx="36">
                  <c:v>-2.912499999999989</c:v>
                </c:pt>
                <c:pt idx="37">
                  <c:v>-2.8804699999999968</c:v>
                </c:pt>
                <c:pt idx="38">
                  <c:v>-2.8757499999999889</c:v>
                </c:pt>
                <c:pt idx="39">
                  <c:v>-2.8621399999999997</c:v>
                </c:pt>
                <c:pt idx="40">
                  <c:v>-2.8617699999999977</c:v>
                </c:pt>
                <c:pt idx="41">
                  <c:v>-2.8614799999999967</c:v>
                </c:pt>
                <c:pt idx="42">
                  <c:v>-2.859219999999989</c:v>
                </c:pt>
                <c:pt idx="43">
                  <c:v>-2.857659999999989</c:v>
                </c:pt>
                <c:pt idx="44">
                  <c:v>-2.8516199999999889</c:v>
                </c:pt>
                <c:pt idx="45">
                  <c:v>-2.8483299999999998</c:v>
                </c:pt>
                <c:pt idx="46">
                  <c:v>-2.8483200000000002</c:v>
                </c:pt>
                <c:pt idx="47">
                  <c:v>-2.84552</c:v>
                </c:pt>
                <c:pt idx="48">
                  <c:v>-2.8436300000000001</c:v>
                </c:pt>
                <c:pt idx="49">
                  <c:v>-2.83819</c:v>
                </c:pt>
                <c:pt idx="50">
                  <c:v>-2.82992</c:v>
                </c:pt>
                <c:pt idx="51">
                  <c:v>-2.8292399999999978</c:v>
                </c:pt>
                <c:pt idx="52">
                  <c:v>-2.82389</c:v>
                </c:pt>
                <c:pt idx="53">
                  <c:v>-2.8223699999999967</c:v>
                </c:pt>
                <c:pt idx="54">
                  <c:v>-2.8151299999999977</c:v>
                </c:pt>
                <c:pt idx="55">
                  <c:v>-2.7962699999999967</c:v>
                </c:pt>
                <c:pt idx="56">
                  <c:v>-2.7910200000000001</c:v>
                </c:pt>
                <c:pt idx="57">
                  <c:v>-2.7906599999999977</c:v>
                </c:pt>
                <c:pt idx="58">
                  <c:v>-2.7846799999999998</c:v>
                </c:pt>
                <c:pt idx="59">
                  <c:v>-2.7813200000000102</c:v>
                </c:pt>
                <c:pt idx="60">
                  <c:v>-2.7745500000000001</c:v>
                </c:pt>
                <c:pt idx="61">
                  <c:v>-2.7707099999999998</c:v>
                </c:pt>
                <c:pt idx="62">
                  <c:v>-2.7608999999999999</c:v>
                </c:pt>
                <c:pt idx="63">
                  <c:v>-2.7520799999999968</c:v>
                </c:pt>
                <c:pt idx="64">
                  <c:v>-2.7511199999999998</c:v>
                </c:pt>
                <c:pt idx="65">
                  <c:v>-2.7415099999999999</c:v>
                </c:pt>
                <c:pt idx="66">
                  <c:v>-2.7351299999999998</c:v>
                </c:pt>
                <c:pt idx="67">
                  <c:v>-2.73326</c:v>
                </c:pt>
                <c:pt idx="68">
                  <c:v>-2.7328499999999867</c:v>
                </c:pt>
                <c:pt idx="69">
                  <c:v>-2.7279000000000102</c:v>
                </c:pt>
                <c:pt idx="70">
                  <c:v>-2.7231500000000093</c:v>
                </c:pt>
                <c:pt idx="71">
                  <c:v>-2.7130899999999998</c:v>
                </c:pt>
                <c:pt idx="72">
                  <c:v>-2.7122099999999967</c:v>
                </c:pt>
                <c:pt idx="73">
                  <c:v>-2.70974</c:v>
                </c:pt>
                <c:pt idx="74">
                  <c:v>-2.70865</c:v>
                </c:pt>
                <c:pt idx="75">
                  <c:v>-2.70804</c:v>
                </c:pt>
                <c:pt idx="76">
                  <c:v>-2.7074500000000001</c:v>
                </c:pt>
                <c:pt idx="77">
                  <c:v>-2.7047500000000002</c:v>
                </c:pt>
                <c:pt idx="78">
                  <c:v>-2.6942499999999967</c:v>
                </c:pt>
                <c:pt idx="79">
                  <c:v>-2.6706599999999967</c:v>
                </c:pt>
                <c:pt idx="80">
                  <c:v>-2.6547800000000001</c:v>
                </c:pt>
                <c:pt idx="81">
                  <c:v>-2.6385200000000002</c:v>
                </c:pt>
                <c:pt idx="82">
                  <c:v>-2.6384099999999977</c:v>
                </c:pt>
                <c:pt idx="83">
                  <c:v>-2.6369899999999977</c:v>
                </c:pt>
                <c:pt idx="84">
                  <c:v>-2.6367099999999977</c:v>
                </c:pt>
                <c:pt idx="85">
                  <c:v>-2.6298300000000001</c:v>
                </c:pt>
                <c:pt idx="86">
                  <c:v>-2.6284800000000001</c:v>
                </c:pt>
                <c:pt idx="87">
                  <c:v>-2.6267</c:v>
                </c:pt>
                <c:pt idx="88">
                  <c:v>-2.6235900000000103</c:v>
                </c:pt>
                <c:pt idx="89">
                  <c:v>-2.61809</c:v>
                </c:pt>
                <c:pt idx="90">
                  <c:v>-2.6001300000000103</c:v>
                </c:pt>
                <c:pt idx="91">
                  <c:v>-2.5903900000000002</c:v>
                </c:pt>
                <c:pt idx="92">
                  <c:v>-2.5903800000000001</c:v>
                </c:pt>
                <c:pt idx="93">
                  <c:v>-2.5872600000000001</c:v>
                </c:pt>
                <c:pt idx="94">
                  <c:v>-2.5853999999999999</c:v>
                </c:pt>
                <c:pt idx="95">
                  <c:v>-2.5781999999999998</c:v>
                </c:pt>
                <c:pt idx="96">
                  <c:v>-2.5773799999999998</c:v>
                </c:pt>
                <c:pt idx="97">
                  <c:v>-2.57517</c:v>
                </c:pt>
                <c:pt idx="98">
                  <c:v>-2.5736699999999977</c:v>
                </c:pt>
                <c:pt idx="99">
                  <c:v>-2.5611700000000002</c:v>
                </c:pt>
                <c:pt idx="100">
                  <c:v>-2.5607899999999999</c:v>
                </c:pt>
                <c:pt idx="101">
                  <c:v>-2.5587800000000001</c:v>
                </c:pt>
                <c:pt idx="102">
                  <c:v>-2.5526399999999967</c:v>
                </c:pt>
                <c:pt idx="103">
                  <c:v>-2.5452499999999967</c:v>
                </c:pt>
                <c:pt idx="104">
                  <c:v>-2.5446200000000001</c:v>
                </c:pt>
                <c:pt idx="105">
                  <c:v>-2.5439300000000102</c:v>
                </c:pt>
                <c:pt idx="106">
                  <c:v>-2.5412499999999967</c:v>
                </c:pt>
                <c:pt idx="107">
                  <c:v>-2.5405500000000001</c:v>
                </c:pt>
                <c:pt idx="108">
                  <c:v>-2.5313699999999977</c:v>
                </c:pt>
                <c:pt idx="109">
                  <c:v>-2.52928</c:v>
                </c:pt>
                <c:pt idx="110">
                  <c:v>-2.5283899999999999</c:v>
                </c:pt>
                <c:pt idx="111">
                  <c:v>-2.52597</c:v>
                </c:pt>
                <c:pt idx="112">
                  <c:v>-2.5237400000000001</c:v>
                </c:pt>
                <c:pt idx="113">
                  <c:v>-2.5141100000000001</c:v>
                </c:pt>
                <c:pt idx="114">
                  <c:v>-2.5089999999999999</c:v>
                </c:pt>
                <c:pt idx="115">
                  <c:v>-2.5082599999999977</c:v>
                </c:pt>
                <c:pt idx="116">
                  <c:v>-2.5077300000000102</c:v>
                </c:pt>
                <c:pt idx="117">
                  <c:v>-2.5057900000000002</c:v>
                </c:pt>
                <c:pt idx="118">
                  <c:v>-2.5041600000000002</c:v>
                </c:pt>
                <c:pt idx="119">
                  <c:v>-2.5009100000000002</c:v>
                </c:pt>
                <c:pt idx="120">
                  <c:v>-2.49743</c:v>
                </c:pt>
                <c:pt idx="121">
                  <c:v>-2.4952799999999908</c:v>
                </c:pt>
                <c:pt idx="122">
                  <c:v>-2.4952199999999967</c:v>
                </c:pt>
                <c:pt idx="123">
                  <c:v>-2.4932699999999977</c:v>
                </c:pt>
                <c:pt idx="124">
                  <c:v>-2.4903900000000001</c:v>
                </c:pt>
                <c:pt idx="125">
                  <c:v>-2.4833699999999999</c:v>
                </c:pt>
                <c:pt idx="126">
                  <c:v>-2.48305</c:v>
                </c:pt>
                <c:pt idx="127">
                  <c:v>-2.4827399999999997</c:v>
                </c:pt>
                <c:pt idx="128">
                  <c:v>-2.47349</c:v>
                </c:pt>
                <c:pt idx="129">
                  <c:v>-2.471679999999989</c:v>
                </c:pt>
                <c:pt idx="130">
                  <c:v>-2.47092</c:v>
                </c:pt>
                <c:pt idx="131">
                  <c:v>-2.4687100000000002</c:v>
                </c:pt>
                <c:pt idx="132">
                  <c:v>-2.4640200000000001</c:v>
                </c:pt>
                <c:pt idx="133">
                  <c:v>-2.4625499999999967</c:v>
                </c:pt>
                <c:pt idx="134">
                  <c:v>-2.4555699999999967</c:v>
                </c:pt>
                <c:pt idx="135">
                  <c:v>-2.4546999999999977</c:v>
                </c:pt>
                <c:pt idx="136">
                  <c:v>-2.45336</c:v>
                </c:pt>
                <c:pt idx="137">
                  <c:v>-2.4504799999999967</c:v>
                </c:pt>
                <c:pt idx="138">
                  <c:v>-2.4497</c:v>
                </c:pt>
                <c:pt idx="139">
                  <c:v>-2.4492399999999988</c:v>
                </c:pt>
                <c:pt idx="140">
                  <c:v>-2.44171</c:v>
                </c:pt>
                <c:pt idx="141">
                  <c:v>-2.43933</c:v>
                </c:pt>
                <c:pt idx="142">
                  <c:v>-2.4367299999999967</c:v>
                </c:pt>
                <c:pt idx="143">
                  <c:v>-2.42421</c:v>
                </c:pt>
                <c:pt idx="144">
                  <c:v>-2.4232100000000001</c:v>
                </c:pt>
                <c:pt idx="145">
                  <c:v>-2.4221499999999967</c:v>
                </c:pt>
                <c:pt idx="146">
                  <c:v>-2.4214599999999908</c:v>
                </c:pt>
                <c:pt idx="147">
                  <c:v>-2.4184899999999967</c:v>
                </c:pt>
                <c:pt idx="148">
                  <c:v>-2.4175900000000001</c:v>
                </c:pt>
                <c:pt idx="149">
                  <c:v>-2.415079999999989</c:v>
                </c:pt>
                <c:pt idx="150">
                  <c:v>-2.4140499999999889</c:v>
                </c:pt>
                <c:pt idx="151">
                  <c:v>-2.40794</c:v>
                </c:pt>
                <c:pt idx="152">
                  <c:v>-2.3960699999999839</c:v>
                </c:pt>
                <c:pt idx="153">
                  <c:v>-2.391559999999989</c:v>
                </c:pt>
                <c:pt idx="154">
                  <c:v>-2.391549999999989</c:v>
                </c:pt>
                <c:pt idx="155">
                  <c:v>-2.3861699999999977</c:v>
                </c:pt>
                <c:pt idx="156">
                  <c:v>-2.3823699999999977</c:v>
                </c:pt>
                <c:pt idx="157">
                  <c:v>-2.3808099999999977</c:v>
                </c:pt>
                <c:pt idx="158">
                  <c:v>-2.3798199999999889</c:v>
                </c:pt>
                <c:pt idx="159">
                  <c:v>-2.375629999999989</c:v>
                </c:pt>
                <c:pt idx="160">
                  <c:v>-2.374269999999989</c:v>
                </c:pt>
                <c:pt idx="161">
                  <c:v>-2.36741</c:v>
                </c:pt>
                <c:pt idx="162">
                  <c:v>-2.3658099999999909</c:v>
                </c:pt>
                <c:pt idx="163">
                  <c:v>-2.3647</c:v>
                </c:pt>
                <c:pt idx="164">
                  <c:v>-2.3644799999999977</c:v>
                </c:pt>
                <c:pt idx="165">
                  <c:v>-2.3636699999999977</c:v>
                </c:pt>
                <c:pt idx="166">
                  <c:v>-2.3623099999999977</c:v>
                </c:pt>
                <c:pt idx="167">
                  <c:v>-2.3579300000000001</c:v>
                </c:pt>
                <c:pt idx="168">
                  <c:v>-2.3573200000000001</c:v>
                </c:pt>
                <c:pt idx="169">
                  <c:v>-2.3525499999999839</c:v>
                </c:pt>
                <c:pt idx="170">
                  <c:v>-2.3518599999999812</c:v>
                </c:pt>
                <c:pt idx="171">
                  <c:v>-2.3503499999999908</c:v>
                </c:pt>
                <c:pt idx="172">
                  <c:v>-2.3450899999999977</c:v>
                </c:pt>
                <c:pt idx="173">
                  <c:v>-2.3359799999999908</c:v>
                </c:pt>
                <c:pt idx="174">
                  <c:v>-2.3358799999999862</c:v>
                </c:pt>
                <c:pt idx="175">
                  <c:v>-2.3347599999999908</c:v>
                </c:pt>
                <c:pt idx="176">
                  <c:v>-2.3320099999999839</c:v>
                </c:pt>
                <c:pt idx="177">
                  <c:v>-2.3288099999999967</c:v>
                </c:pt>
                <c:pt idx="178">
                  <c:v>-2.3279299999999998</c:v>
                </c:pt>
                <c:pt idx="179">
                  <c:v>-2.3272499999999967</c:v>
                </c:pt>
                <c:pt idx="180">
                  <c:v>-2.3271500000000001</c:v>
                </c:pt>
                <c:pt idx="181">
                  <c:v>-2.3200099999999977</c:v>
                </c:pt>
                <c:pt idx="182">
                  <c:v>-2.3154499999999798</c:v>
                </c:pt>
                <c:pt idx="183">
                  <c:v>-2.3117399999999977</c:v>
                </c:pt>
                <c:pt idx="184">
                  <c:v>-2.3098399999999977</c:v>
                </c:pt>
                <c:pt idx="185">
                  <c:v>-2.292849999999989</c:v>
                </c:pt>
                <c:pt idx="186">
                  <c:v>-2.2898800000000001</c:v>
                </c:pt>
                <c:pt idx="187">
                  <c:v>-2.2871800000000171</c:v>
                </c:pt>
                <c:pt idx="188">
                  <c:v>-2.2861099999999999</c:v>
                </c:pt>
                <c:pt idx="189">
                  <c:v>-2.2793600000000001</c:v>
                </c:pt>
                <c:pt idx="190">
                  <c:v>-2.2790499999999967</c:v>
                </c:pt>
                <c:pt idx="191">
                  <c:v>-2.2788399999999998</c:v>
                </c:pt>
                <c:pt idx="192">
                  <c:v>-2.27867</c:v>
                </c:pt>
                <c:pt idx="193">
                  <c:v>-2.27677</c:v>
                </c:pt>
                <c:pt idx="194">
                  <c:v>-2.2724299999999977</c:v>
                </c:pt>
                <c:pt idx="195">
                  <c:v>-2.2662399999999998</c:v>
                </c:pt>
                <c:pt idx="196">
                  <c:v>-2.2649800000000102</c:v>
                </c:pt>
                <c:pt idx="197">
                  <c:v>-2.2637400000000012</c:v>
                </c:pt>
                <c:pt idx="198">
                  <c:v>-2.2629199999999998</c:v>
                </c:pt>
                <c:pt idx="199">
                  <c:v>-2.2622599999999977</c:v>
                </c:pt>
                <c:pt idx="200">
                  <c:v>-2.2524299999999977</c:v>
                </c:pt>
                <c:pt idx="201">
                  <c:v>-2.2477900000000131</c:v>
                </c:pt>
                <c:pt idx="202">
                  <c:v>-2.2453799999999999</c:v>
                </c:pt>
                <c:pt idx="203">
                  <c:v>-2.2435200000000144</c:v>
                </c:pt>
                <c:pt idx="204">
                  <c:v>-2.2421500000000001</c:v>
                </c:pt>
                <c:pt idx="205">
                  <c:v>-2.2420499999999977</c:v>
                </c:pt>
                <c:pt idx="206">
                  <c:v>-2.2390499999999967</c:v>
                </c:pt>
                <c:pt idx="207">
                  <c:v>-2.2389899999999998</c:v>
                </c:pt>
                <c:pt idx="208">
                  <c:v>-2.2382499999999967</c:v>
                </c:pt>
                <c:pt idx="209">
                  <c:v>-2.2374499999999977</c:v>
                </c:pt>
                <c:pt idx="210">
                  <c:v>-2.2370000000000001</c:v>
                </c:pt>
                <c:pt idx="211">
                  <c:v>-2.2353499999999977</c:v>
                </c:pt>
                <c:pt idx="212">
                  <c:v>-2.2341099999999998</c:v>
                </c:pt>
                <c:pt idx="213">
                  <c:v>-2.2321599999999977</c:v>
                </c:pt>
                <c:pt idx="214">
                  <c:v>-2.2319599999999977</c:v>
                </c:pt>
                <c:pt idx="215">
                  <c:v>-2.2296499999999977</c:v>
                </c:pt>
                <c:pt idx="216">
                  <c:v>-2.2283300000000117</c:v>
                </c:pt>
                <c:pt idx="217">
                  <c:v>-2.2267600000000001</c:v>
                </c:pt>
                <c:pt idx="218">
                  <c:v>-2.2228499999999967</c:v>
                </c:pt>
                <c:pt idx="219">
                  <c:v>-2.22221</c:v>
                </c:pt>
                <c:pt idx="220">
                  <c:v>-2.22221</c:v>
                </c:pt>
                <c:pt idx="221">
                  <c:v>-2.2217199999999999</c:v>
                </c:pt>
                <c:pt idx="222">
                  <c:v>-2.2215199999999999</c:v>
                </c:pt>
                <c:pt idx="223">
                  <c:v>-2.2213699999999998</c:v>
                </c:pt>
                <c:pt idx="224">
                  <c:v>-2.2189899999999998</c:v>
                </c:pt>
                <c:pt idx="225">
                  <c:v>-2.2174399999999999</c:v>
                </c:pt>
                <c:pt idx="226">
                  <c:v>-2.2150099999999977</c:v>
                </c:pt>
                <c:pt idx="227">
                  <c:v>-2.2098300000000002</c:v>
                </c:pt>
                <c:pt idx="228">
                  <c:v>-2.20688</c:v>
                </c:pt>
                <c:pt idx="229">
                  <c:v>-2.2052200000000002</c:v>
                </c:pt>
                <c:pt idx="230">
                  <c:v>-2.2040600000000001</c:v>
                </c:pt>
                <c:pt idx="231">
                  <c:v>-2.2029899999999998</c:v>
                </c:pt>
                <c:pt idx="232">
                  <c:v>-2.2026300000000001</c:v>
                </c:pt>
                <c:pt idx="233">
                  <c:v>-2.1962999999999977</c:v>
                </c:pt>
                <c:pt idx="234">
                  <c:v>-2.1939899999999999</c:v>
                </c:pt>
                <c:pt idx="235">
                  <c:v>-2.1878799999999998</c:v>
                </c:pt>
                <c:pt idx="236">
                  <c:v>-2.1862399999999997</c:v>
                </c:pt>
                <c:pt idx="237">
                  <c:v>-2.1848999999999998</c:v>
                </c:pt>
                <c:pt idx="238">
                  <c:v>-2.1830699999999998</c:v>
                </c:pt>
                <c:pt idx="239">
                  <c:v>-2.1807799999999999</c:v>
                </c:pt>
                <c:pt idx="240">
                  <c:v>-2.1775199999999999</c:v>
                </c:pt>
                <c:pt idx="241">
                  <c:v>-2.1736599999999977</c:v>
                </c:pt>
                <c:pt idx="242">
                  <c:v>-2.1682100000000002</c:v>
                </c:pt>
                <c:pt idx="243">
                  <c:v>-2.1656599999999977</c:v>
                </c:pt>
                <c:pt idx="244">
                  <c:v>-2.16269</c:v>
                </c:pt>
                <c:pt idx="245">
                  <c:v>-2.16242</c:v>
                </c:pt>
                <c:pt idx="246">
                  <c:v>-2.1601400000000002</c:v>
                </c:pt>
                <c:pt idx="247">
                  <c:v>-2.1593</c:v>
                </c:pt>
                <c:pt idx="248">
                  <c:v>-2.1576900000000001</c:v>
                </c:pt>
                <c:pt idx="249">
                  <c:v>-2.1568999999999967</c:v>
                </c:pt>
                <c:pt idx="250">
                  <c:v>-2.15476</c:v>
                </c:pt>
                <c:pt idx="251">
                  <c:v>-2.1534300000000002</c:v>
                </c:pt>
                <c:pt idx="252">
                  <c:v>-2.1525099999999977</c:v>
                </c:pt>
                <c:pt idx="253">
                  <c:v>-2.1496200000000001</c:v>
                </c:pt>
                <c:pt idx="254">
                  <c:v>-2.1418300000000001</c:v>
                </c:pt>
                <c:pt idx="255">
                  <c:v>-2.1403799999999999</c:v>
                </c:pt>
                <c:pt idx="256">
                  <c:v>-2.1397599999999977</c:v>
                </c:pt>
                <c:pt idx="257">
                  <c:v>-2.1391300000000002</c:v>
                </c:pt>
                <c:pt idx="258">
                  <c:v>-2.1377199999999998</c:v>
                </c:pt>
                <c:pt idx="259">
                  <c:v>-2.1353599999999977</c:v>
                </c:pt>
                <c:pt idx="260">
                  <c:v>-2.1267</c:v>
                </c:pt>
                <c:pt idx="261">
                  <c:v>-2.1221800000000002</c:v>
                </c:pt>
                <c:pt idx="262">
                  <c:v>-2.1219299999999999</c:v>
                </c:pt>
                <c:pt idx="263">
                  <c:v>-2.1217000000000001</c:v>
                </c:pt>
                <c:pt idx="264">
                  <c:v>-2.1206999999999998</c:v>
                </c:pt>
                <c:pt idx="265">
                  <c:v>-2.1201099999999999</c:v>
                </c:pt>
                <c:pt idx="266">
                  <c:v>-2.119859999999989</c:v>
                </c:pt>
                <c:pt idx="267">
                  <c:v>-2.1151599999999977</c:v>
                </c:pt>
                <c:pt idx="268">
                  <c:v>-2.11361</c:v>
                </c:pt>
                <c:pt idx="269">
                  <c:v>-2.112269999999989</c:v>
                </c:pt>
                <c:pt idx="270">
                  <c:v>-2.1101899999999998</c:v>
                </c:pt>
                <c:pt idx="271">
                  <c:v>-2.1052</c:v>
                </c:pt>
                <c:pt idx="272">
                  <c:v>-2.1044299999999998</c:v>
                </c:pt>
                <c:pt idx="273">
                  <c:v>-2.09937</c:v>
                </c:pt>
                <c:pt idx="274">
                  <c:v>-2.09572</c:v>
                </c:pt>
                <c:pt idx="275">
                  <c:v>-2.095659999999989</c:v>
                </c:pt>
                <c:pt idx="276">
                  <c:v>-2.090849999999989</c:v>
                </c:pt>
                <c:pt idx="277">
                  <c:v>-2.0892900000000001</c:v>
                </c:pt>
                <c:pt idx="278">
                  <c:v>-2.0878199999999998</c:v>
                </c:pt>
                <c:pt idx="279">
                  <c:v>-2.0867999999999998</c:v>
                </c:pt>
                <c:pt idx="280">
                  <c:v>-2.0823399999999999</c:v>
                </c:pt>
                <c:pt idx="281">
                  <c:v>-2.0809899999999999</c:v>
                </c:pt>
                <c:pt idx="282">
                  <c:v>-2.0808499999999968</c:v>
                </c:pt>
                <c:pt idx="283">
                  <c:v>-2.0806399999999998</c:v>
                </c:pt>
                <c:pt idx="284">
                  <c:v>-2.0795599999999967</c:v>
                </c:pt>
                <c:pt idx="285">
                  <c:v>-2.076889999999989</c:v>
                </c:pt>
                <c:pt idx="286">
                  <c:v>-2.0738599999999967</c:v>
                </c:pt>
                <c:pt idx="287">
                  <c:v>-2.07382</c:v>
                </c:pt>
                <c:pt idx="288">
                  <c:v>-2.07152</c:v>
                </c:pt>
                <c:pt idx="289">
                  <c:v>-2.0713599999999968</c:v>
                </c:pt>
                <c:pt idx="290">
                  <c:v>-2.0645500000000001</c:v>
                </c:pt>
                <c:pt idx="291">
                  <c:v>-2.06141</c:v>
                </c:pt>
                <c:pt idx="292">
                  <c:v>-2.0590499999999889</c:v>
                </c:pt>
                <c:pt idx="293">
                  <c:v>-2.0529099999999967</c:v>
                </c:pt>
                <c:pt idx="294">
                  <c:v>-2.0528599999999817</c:v>
                </c:pt>
                <c:pt idx="295">
                  <c:v>-2.0506199999999977</c:v>
                </c:pt>
                <c:pt idx="296">
                  <c:v>-2.0489099999999998</c:v>
                </c:pt>
                <c:pt idx="297">
                  <c:v>-2.0476700000000001</c:v>
                </c:pt>
                <c:pt idx="298">
                  <c:v>-2.0448399999999998</c:v>
                </c:pt>
                <c:pt idx="299">
                  <c:v>-2.0415299999999998</c:v>
                </c:pt>
                <c:pt idx="300">
                  <c:v>-2.0389200000000001</c:v>
                </c:pt>
                <c:pt idx="301">
                  <c:v>-2.0382699999999967</c:v>
                </c:pt>
                <c:pt idx="302">
                  <c:v>-2.030449999999989</c:v>
                </c:pt>
                <c:pt idx="303">
                  <c:v>-2.02949</c:v>
                </c:pt>
                <c:pt idx="304">
                  <c:v>-2.0266699999999909</c:v>
                </c:pt>
                <c:pt idx="305">
                  <c:v>-2.0240900000000002</c:v>
                </c:pt>
                <c:pt idx="306">
                  <c:v>-2.01938</c:v>
                </c:pt>
                <c:pt idx="307">
                  <c:v>-2.0186799999999967</c:v>
                </c:pt>
                <c:pt idx="308">
                  <c:v>-2.0175700000000001</c:v>
                </c:pt>
                <c:pt idx="309">
                  <c:v>-2.0173399999999999</c:v>
                </c:pt>
                <c:pt idx="310">
                  <c:v>-2.0167799999999967</c:v>
                </c:pt>
                <c:pt idx="311">
                  <c:v>-2.0151599999999967</c:v>
                </c:pt>
                <c:pt idx="312">
                  <c:v>-2.0116799999999899</c:v>
                </c:pt>
                <c:pt idx="313">
                  <c:v>-2.00942</c:v>
                </c:pt>
                <c:pt idx="314">
                  <c:v>-2.0083799999999998</c:v>
                </c:pt>
                <c:pt idx="315">
                  <c:v>-2.0020099999999967</c:v>
                </c:pt>
                <c:pt idx="316">
                  <c:v>-2.0001699999999998</c:v>
                </c:pt>
                <c:pt idx="317">
                  <c:v>-1.9984500000000061</c:v>
                </c:pt>
                <c:pt idx="318">
                  <c:v>-1.9980000000000051</c:v>
                </c:pt>
                <c:pt idx="319">
                  <c:v>-1.9921200000000001</c:v>
                </c:pt>
                <c:pt idx="320">
                  <c:v>-1.9912000000000001</c:v>
                </c:pt>
                <c:pt idx="321">
                  <c:v>-1.9894000000000001</c:v>
                </c:pt>
                <c:pt idx="322">
                  <c:v>-1.9884800000000058</c:v>
                </c:pt>
                <c:pt idx="323">
                  <c:v>-1.9881900000000001</c:v>
                </c:pt>
                <c:pt idx="324">
                  <c:v>-1.98587</c:v>
                </c:pt>
                <c:pt idx="325">
                  <c:v>-1.9777199999999999</c:v>
                </c:pt>
                <c:pt idx="326">
                  <c:v>-1.9747300000000001</c:v>
                </c:pt>
                <c:pt idx="327">
                  <c:v>-1.9736100000000001</c:v>
                </c:pt>
                <c:pt idx="328">
                  <c:v>-1.97323</c:v>
                </c:pt>
                <c:pt idx="329">
                  <c:v>-1.9709000000000001</c:v>
                </c:pt>
                <c:pt idx="330">
                  <c:v>-1.9685600000000001</c:v>
                </c:pt>
                <c:pt idx="331">
                  <c:v>-1.9672099999999999</c:v>
                </c:pt>
                <c:pt idx="332">
                  <c:v>-1.9660600000000001</c:v>
                </c:pt>
                <c:pt idx="333">
                  <c:v>-1.96576</c:v>
                </c:pt>
                <c:pt idx="334">
                  <c:v>-1.9594199999999999</c:v>
                </c:pt>
                <c:pt idx="335">
                  <c:v>-1.95764</c:v>
                </c:pt>
                <c:pt idx="336">
                  <c:v>-1.9539299999999953</c:v>
                </c:pt>
                <c:pt idx="337">
                  <c:v>-1.9495100000000001</c:v>
                </c:pt>
                <c:pt idx="338">
                  <c:v>-1.9464600000000001</c:v>
                </c:pt>
                <c:pt idx="339">
                  <c:v>-1.9460299999999999</c:v>
                </c:pt>
                <c:pt idx="340">
                  <c:v>-1.9442900000000001</c:v>
                </c:pt>
                <c:pt idx="341">
                  <c:v>-1.9417</c:v>
                </c:pt>
                <c:pt idx="342">
                  <c:v>-1.9400900000000001</c:v>
                </c:pt>
                <c:pt idx="343">
                  <c:v>-1.9387799999999999</c:v>
                </c:pt>
                <c:pt idx="344">
                  <c:v>-1.9360600000000001</c:v>
                </c:pt>
                <c:pt idx="345">
                  <c:v>-1.9339500000000001</c:v>
                </c:pt>
                <c:pt idx="346">
                  <c:v>-1.9334100000000001</c:v>
                </c:pt>
                <c:pt idx="347">
                  <c:v>-1.92862</c:v>
                </c:pt>
                <c:pt idx="348">
                  <c:v>-1.92259</c:v>
                </c:pt>
                <c:pt idx="349">
                  <c:v>-1.9215</c:v>
                </c:pt>
                <c:pt idx="350">
                  <c:v>-1.9195899999999999</c:v>
                </c:pt>
                <c:pt idx="351">
                  <c:v>-1.9194500000000001</c:v>
                </c:pt>
                <c:pt idx="352">
                  <c:v>-1.9126000000000001</c:v>
                </c:pt>
                <c:pt idx="353">
                  <c:v>-1.9120400000000046</c:v>
                </c:pt>
                <c:pt idx="354">
                  <c:v>-1.91096</c:v>
                </c:pt>
                <c:pt idx="355">
                  <c:v>-1.90913</c:v>
                </c:pt>
                <c:pt idx="356">
                  <c:v>-1.90795</c:v>
                </c:pt>
                <c:pt idx="357">
                  <c:v>-1.90778</c:v>
                </c:pt>
                <c:pt idx="358">
                  <c:v>-1.90747</c:v>
                </c:pt>
                <c:pt idx="359">
                  <c:v>-1.9060800000000051</c:v>
                </c:pt>
                <c:pt idx="360">
                  <c:v>-1.9057199999999999</c:v>
                </c:pt>
                <c:pt idx="361">
                  <c:v>-1.9047700000000001</c:v>
                </c:pt>
                <c:pt idx="362">
                  <c:v>-1.9043600000000001</c:v>
                </c:pt>
                <c:pt idx="363">
                  <c:v>-1.9042500000000051</c:v>
                </c:pt>
                <c:pt idx="364">
                  <c:v>-1.90273</c:v>
                </c:pt>
                <c:pt idx="365">
                  <c:v>-1.9022699999999999</c:v>
                </c:pt>
                <c:pt idx="366">
                  <c:v>-1.9012500000000001</c:v>
                </c:pt>
                <c:pt idx="367">
                  <c:v>-1.8997599999999999</c:v>
                </c:pt>
                <c:pt idx="368">
                  <c:v>-1.8993800000000001</c:v>
                </c:pt>
                <c:pt idx="369">
                  <c:v>-1.8977599999999999</c:v>
                </c:pt>
                <c:pt idx="370">
                  <c:v>-1.89578</c:v>
                </c:pt>
                <c:pt idx="371">
                  <c:v>-1.89551</c:v>
                </c:pt>
                <c:pt idx="372">
                  <c:v>-1.8936599999999999</c:v>
                </c:pt>
                <c:pt idx="373">
                  <c:v>-1.8917299999999948</c:v>
                </c:pt>
                <c:pt idx="374">
                  <c:v>-1.8891199999999999</c:v>
                </c:pt>
                <c:pt idx="375">
                  <c:v>-1.8890899999999999</c:v>
                </c:pt>
                <c:pt idx="376">
                  <c:v>-1.8849899999999999</c:v>
                </c:pt>
                <c:pt idx="377">
                  <c:v>-1.88493</c:v>
                </c:pt>
                <c:pt idx="378">
                  <c:v>-1.88171</c:v>
                </c:pt>
                <c:pt idx="379">
                  <c:v>-1.87937</c:v>
                </c:pt>
                <c:pt idx="380">
                  <c:v>-1.8785400000000001</c:v>
                </c:pt>
                <c:pt idx="381">
                  <c:v>-1.87513</c:v>
                </c:pt>
                <c:pt idx="382">
                  <c:v>-1.8751100000000001</c:v>
                </c:pt>
                <c:pt idx="383">
                  <c:v>-1.8740800000000046</c:v>
                </c:pt>
                <c:pt idx="384">
                  <c:v>-1.87195</c:v>
                </c:pt>
                <c:pt idx="385">
                  <c:v>-1.8702700000000001</c:v>
                </c:pt>
                <c:pt idx="386">
                  <c:v>-1.86819</c:v>
                </c:pt>
                <c:pt idx="387">
                  <c:v>-1.86802</c:v>
                </c:pt>
                <c:pt idx="388">
                  <c:v>-1.8663000000000001</c:v>
                </c:pt>
                <c:pt idx="389">
                  <c:v>-1.8662799999999999</c:v>
                </c:pt>
                <c:pt idx="390">
                  <c:v>-1.8656899999999998</c:v>
                </c:pt>
                <c:pt idx="391">
                  <c:v>-1.86144</c:v>
                </c:pt>
                <c:pt idx="392">
                  <c:v>-1.8603400000000001</c:v>
                </c:pt>
                <c:pt idx="393">
                  <c:v>-1.85745</c:v>
                </c:pt>
                <c:pt idx="394">
                  <c:v>-1.8560300000000001</c:v>
                </c:pt>
                <c:pt idx="395">
                  <c:v>-1.85419</c:v>
                </c:pt>
                <c:pt idx="396">
                  <c:v>-1.85293</c:v>
                </c:pt>
                <c:pt idx="397">
                  <c:v>-1.8525199999999999</c:v>
                </c:pt>
                <c:pt idx="398">
                  <c:v>-1.8520399999999999</c:v>
                </c:pt>
                <c:pt idx="399">
                  <c:v>-1.8489500000000001</c:v>
                </c:pt>
                <c:pt idx="400">
                  <c:v>-1.84714</c:v>
                </c:pt>
                <c:pt idx="401">
                  <c:v>-1.8425499999999999</c:v>
                </c:pt>
                <c:pt idx="402">
                  <c:v>-1.8384199999999999</c:v>
                </c:pt>
                <c:pt idx="403">
                  <c:v>-1.83754</c:v>
                </c:pt>
                <c:pt idx="404">
                  <c:v>-1.83639</c:v>
                </c:pt>
                <c:pt idx="405">
                  <c:v>-1.8359399999999948</c:v>
                </c:pt>
                <c:pt idx="406">
                  <c:v>-1.83508</c:v>
                </c:pt>
                <c:pt idx="407">
                  <c:v>-1.8347899999999999</c:v>
                </c:pt>
                <c:pt idx="408">
                  <c:v>-1.8340399999999999</c:v>
                </c:pt>
                <c:pt idx="409">
                  <c:v>-1.8339899999999998</c:v>
                </c:pt>
                <c:pt idx="410">
                  <c:v>-1.82857</c:v>
                </c:pt>
                <c:pt idx="411">
                  <c:v>-1.82751</c:v>
                </c:pt>
                <c:pt idx="412">
                  <c:v>-1.82467</c:v>
                </c:pt>
                <c:pt idx="413">
                  <c:v>-1.82439</c:v>
                </c:pt>
                <c:pt idx="414">
                  <c:v>-1.8237199999999998</c:v>
                </c:pt>
                <c:pt idx="415">
                  <c:v>-1.8203400000000001</c:v>
                </c:pt>
                <c:pt idx="416">
                  <c:v>-1.8182100000000001</c:v>
                </c:pt>
                <c:pt idx="417">
                  <c:v>-1.8162799999999999</c:v>
                </c:pt>
                <c:pt idx="418">
                  <c:v>-1.8143199999999999</c:v>
                </c:pt>
                <c:pt idx="419">
                  <c:v>-1.8131199999999998</c:v>
                </c:pt>
                <c:pt idx="420">
                  <c:v>-1.81304</c:v>
                </c:pt>
                <c:pt idx="421">
                  <c:v>-1.8123</c:v>
                </c:pt>
                <c:pt idx="422">
                  <c:v>-1.8118599999999998</c:v>
                </c:pt>
                <c:pt idx="423">
                  <c:v>-1.80707</c:v>
                </c:pt>
                <c:pt idx="424">
                  <c:v>-1.8068899999999999</c:v>
                </c:pt>
                <c:pt idx="425">
                  <c:v>-1.80623</c:v>
                </c:pt>
                <c:pt idx="426">
                  <c:v>-1.8041</c:v>
                </c:pt>
                <c:pt idx="427">
                  <c:v>-1.80274</c:v>
                </c:pt>
                <c:pt idx="428">
                  <c:v>-1.8003100000000001</c:v>
                </c:pt>
                <c:pt idx="429">
                  <c:v>-1.79864</c:v>
                </c:pt>
                <c:pt idx="430">
                  <c:v>-1.797399999999995</c:v>
                </c:pt>
                <c:pt idx="431">
                  <c:v>-1.79494</c:v>
                </c:pt>
                <c:pt idx="432">
                  <c:v>-1.7902100000000001</c:v>
                </c:pt>
                <c:pt idx="433">
                  <c:v>-1.78945</c:v>
                </c:pt>
                <c:pt idx="434">
                  <c:v>-1.7893999999999946</c:v>
                </c:pt>
                <c:pt idx="435">
                  <c:v>-1.7874899999999998</c:v>
                </c:pt>
                <c:pt idx="436">
                  <c:v>-1.78738</c:v>
                </c:pt>
                <c:pt idx="437">
                  <c:v>-1.7856699999999945</c:v>
                </c:pt>
                <c:pt idx="438">
                  <c:v>-1.7827500000000001</c:v>
                </c:pt>
                <c:pt idx="439">
                  <c:v>-1.78209</c:v>
                </c:pt>
                <c:pt idx="440">
                  <c:v>-1.78207</c:v>
                </c:pt>
                <c:pt idx="441">
                  <c:v>-1.7798299999999934</c:v>
                </c:pt>
                <c:pt idx="442">
                  <c:v>-1.7793899999999998</c:v>
                </c:pt>
                <c:pt idx="443">
                  <c:v>-1.7757899999999998</c:v>
                </c:pt>
                <c:pt idx="444">
                  <c:v>-1.77555</c:v>
                </c:pt>
                <c:pt idx="445">
                  <c:v>-1.7704</c:v>
                </c:pt>
                <c:pt idx="446">
                  <c:v>-1.7702899999999999</c:v>
                </c:pt>
                <c:pt idx="447">
                  <c:v>-1.7696499999999953</c:v>
                </c:pt>
                <c:pt idx="448">
                  <c:v>-1.7663800000000001</c:v>
                </c:pt>
                <c:pt idx="449">
                  <c:v>-1.7633999999999943</c:v>
                </c:pt>
                <c:pt idx="450">
                  <c:v>-1.7605999999999953</c:v>
                </c:pt>
                <c:pt idx="451">
                  <c:v>-1.76048</c:v>
                </c:pt>
                <c:pt idx="452">
                  <c:v>-1.7598199999999953</c:v>
                </c:pt>
                <c:pt idx="453">
                  <c:v>-1.7579899999999953</c:v>
                </c:pt>
                <c:pt idx="454">
                  <c:v>-1.7558999999999934</c:v>
                </c:pt>
                <c:pt idx="455">
                  <c:v>-1.7558099999999945</c:v>
                </c:pt>
                <c:pt idx="456">
                  <c:v>-1.7541899999999999</c:v>
                </c:pt>
                <c:pt idx="457">
                  <c:v>-1.7534899999999998</c:v>
                </c:pt>
                <c:pt idx="458">
                  <c:v>-1.75254</c:v>
                </c:pt>
                <c:pt idx="459">
                  <c:v>-1.75247</c:v>
                </c:pt>
                <c:pt idx="460">
                  <c:v>-1.7496399999999945</c:v>
                </c:pt>
                <c:pt idx="461">
                  <c:v>-1.7487999999999948</c:v>
                </c:pt>
                <c:pt idx="462">
                  <c:v>-1.7444</c:v>
                </c:pt>
                <c:pt idx="463">
                  <c:v>-1.7426599999999999</c:v>
                </c:pt>
                <c:pt idx="464">
                  <c:v>-1.74095</c:v>
                </c:pt>
                <c:pt idx="465">
                  <c:v>-1.7294299999999934</c:v>
                </c:pt>
                <c:pt idx="466">
                  <c:v>-1.7268299999999945</c:v>
                </c:pt>
                <c:pt idx="467">
                  <c:v>-1.7263999999999953</c:v>
                </c:pt>
                <c:pt idx="468">
                  <c:v>-1.7253199999999953</c:v>
                </c:pt>
                <c:pt idx="469">
                  <c:v>-1.7210099999999953</c:v>
                </c:pt>
                <c:pt idx="470">
                  <c:v>-1.72035</c:v>
                </c:pt>
                <c:pt idx="471">
                  <c:v>-1.7194499999999948</c:v>
                </c:pt>
                <c:pt idx="472">
                  <c:v>-1.7186599999999999</c:v>
                </c:pt>
                <c:pt idx="473">
                  <c:v>-1.7143699999999953</c:v>
                </c:pt>
                <c:pt idx="474">
                  <c:v>-1.7133699999999938</c:v>
                </c:pt>
                <c:pt idx="475">
                  <c:v>-1.71231</c:v>
                </c:pt>
                <c:pt idx="476">
                  <c:v>-1.7114699999999934</c:v>
                </c:pt>
                <c:pt idx="477">
                  <c:v>-1.7107199999999998</c:v>
                </c:pt>
                <c:pt idx="478">
                  <c:v>-1.7079899999999948</c:v>
                </c:pt>
                <c:pt idx="479">
                  <c:v>-1.7073799999999948</c:v>
                </c:pt>
                <c:pt idx="480">
                  <c:v>-1.705769999999992</c:v>
                </c:pt>
                <c:pt idx="481">
                  <c:v>-1.7040899999999999</c:v>
                </c:pt>
                <c:pt idx="482">
                  <c:v>-1.7040500000000001</c:v>
                </c:pt>
                <c:pt idx="483">
                  <c:v>-1.7036599999999953</c:v>
                </c:pt>
                <c:pt idx="484">
                  <c:v>-1.7034999999999927</c:v>
                </c:pt>
                <c:pt idx="485">
                  <c:v>-1.7007299999999943</c:v>
                </c:pt>
                <c:pt idx="486">
                  <c:v>-1.70024</c:v>
                </c:pt>
                <c:pt idx="487">
                  <c:v>-1.69909</c:v>
                </c:pt>
                <c:pt idx="488">
                  <c:v>-1.69726</c:v>
                </c:pt>
                <c:pt idx="489">
                  <c:v>-1.6972</c:v>
                </c:pt>
                <c:pt idx="490">
                  <c:v>-1.6968700000000001</c:v>
                </c:pt>
                <c:pt idx="491">
                  <c:v>-1.6952700000000001</c:v>
                </c:pt>
                <c:pt idx="492">
                  <c:v>-1.6946099999999999</c:v>
                </c:pt>
                <c:pt idx="493">
                  <c:v>-1.6936599999999999</c:v>
                </c:pt>
                <c:pt idx="494">
                  <c:v>-1.6932499999999999</c:v>
                </c:pt>
                <c:pt idx="495">
                  <c:v>-1.6898199999999999</c:v>
                </c:pt>
                <c:pt idx="496">
                  <c:v>-1.6888500000000046</c:v>
                </c:pt>
                <c:pt idx="497">
                  <c:v>-1.6885300000000001</c:v>
                </c:pt>
                <c:pt idx="498">
                  <c:v>-1.68564</c:v>
                </c:pt>
                <c:pt idx="499">
                  <c:v>-1.68546</c:v>
                </c:pt>
                <c:pt idx="500">
                  <c:v>-1.6836899999999999</c:v>
                </c:pt>
                <c:pt idx="501">
                  <c:v>-1.67876</c:v>
                </c:pt>
                <c:pt idx="502">
                  <c:v>-1.67761</c:v>
                </c:pt>
                <c:pt idx="503">
                  <c:v>-1.67649</c:v>
                </c:pt>
                <c:pt idx="504">
                  <c:v>-1.6753</c:v>
                </c:pt>
                <c:pt idx="505">
                  <c:v>-1.67469</c:v>
                </c:pt>
                <c:pt idx="506">
                  <c:v>-1.67361</c:v>
                </c:pt>
                <c:pt idx="507">
                  <c:v>-1.67083</c:v>
                </c:pt>
                <c:pt idx="508">
                  <c:v>-1.66534</c:v>
                </c:pt>
                <c:pt idx="509">
                  <c:v>-1.6641699999999999</c:v>
                </c:pt>
                <c:pt idx="510">
                  <c:v>-1.65812</c:v>
                </c:pt>
                <c:pt idx="511">
                  <c:v>-1.65662</c:v>
                </c:pt>
                <c:pt idx="512">
                  <c:v>-1.65462</c:v>
                </c:pt>
                <c:pt idx="513">
                  <c:v>-1.65032</c:v>
                </c:pt>
                <c:pt idx="514">
                  <c:v>-1.6500400000000046</c:v>
                </c:pt>
                <c:pt idx="515">
                  <c:v>-1.6500000000000001</c:v>
                </c:pt>
                <c:pt idx="516">
                  <c:v>-1.6496599999999999</c:v>
                </c:pt>
                <c:pt idx="517">
                  <c:v>-1.64859</c:v>
                </c:pt>
                <c:pt idx="518">
                  <c:v>-1.6481600000000001</c:v>
                </c:pt>
                <c:pt idx="519">
                  <c:v>-1.6477299999999948</c:v>
                </c:pt>
                <c:pt idx="520">
                  <c:v>-1.64683</c:v>
                </c:pt>
                <c:pt idx="521">
                  <c:v>-1.6434599999999999</c:v>
                </c:pt>
                <c:pt idx="522">
                  <c:v>-1.6426000000000001</c:v>
                </c:pt>
                <c:pt idx="523">
                  <c:v>-1.6371899999999999</c:v>
                </c:pt>
                <c:pt idx="524">
                  <c:v>-1.63012</c:v>
                </c:pt>
                <c:pt idx="525">
                  <c:v>-1.6297699999999953</c:v>
                </c:pt>
                <c:pt idx="526">
                  <c:v>-1.62459</c:v>
                </c:pt>
                <c:pt idx="527">
                  <c:v>-1.6240500000000051</c:v>
                </c:pt>
                <c:pt idx="528">
                  <c:v>-1.62043</c:v>
                </c:pt>
                <c:pt idx="529">
                  <c:v>-1.6195899999999999</c:v>
                </c:pt>
                <c:pt idx="530">
                  <c:v>-1.61876</c:v>
                </c:pt>
                <c:pt idx="531">
                  <c:v>-1.61764</c:v>
                </c:pt>
                <c:pt idx="532">
                  <c:v>-1.61754</c:v>
                </c:pt>
                <c:pt idx="533">
                  <c:v>-1.6162099999999999</c:v>
                </c:pt>
                <c:pt idx="534">
                  <c:v>-1.6146799999999999</c:v>
                </c:pt>
                <c:pt idx="535">
                  <c:v>-1.6140800000000046</c:v>
                </c:pt>
                <c:pt idx="536">
                  <c:v>-1.61375</c:v>
                </c:pt>
                <c:pt idx="537">
                  <c:v>-1.6136699999999953</c:v>
                </c:pt>
                <c:pt idx="538">
                  <c:v>-1.6131</c:v>
                </c:pt>
                <c:pt idx="539">
                  <c:v>-1.6108499999999999</c:v>
                </c:pt>
                <c:pt idx="540">
                  <c:v>-1.6059699999999948</c:v>
                </c:pt>
                <c:pt idx="541">
                  <c:v>-1.6026199999999999</c:v>
                </c:pt>
                <c:pt idx="542">
                  <c:v>-1.60233</c:v>
                </c:pt>
                <c:pt idx="543">
                  <c:v>-1.60155</c:v>
                </c:pt>
                <c:pt idx="544">
                  <c:v>-1.5988800000000001</c:v>
                </c:pt>
                <c:pt idx="545">
                  <c:v>-1.5988100000000001</c:v>
                </c:pt>
                <c:pt idx="546">
                  <c:v>-1.5977299999999945</c:v>
                </c:pt>
                <c:pt idx="547">
                  <c:v>-1.59727</c:v>
                </c:pt>
                <c:pt idx="548">
                  <c:v>-1.5930500000000001</c:v>
                </c:pt>
                <c:pt idx="549">
                  <c:v>-1.58701</c:v>
                </c:pt>
                <c:pt idx="550">
                  <c:v>-1.5860500000000046</c:v>
                </c:pt>
                <c:pt idx="551">
                  <c:v>-1.5860300000000001</c:v>
                </c:pt>
                <c:pt idx="552">
                  <c:v>-1.58548</c:v>
                </c:pt>
                <c:pt idx="553">
                  <c:v>-1.5831500000000001</c:v>
                </c:pt>
                <c:pt idx="554">
                  <c:v>-1.58209</c:v>
                </c:pt>
                <c:pt idx="555">
                  <c:v>-1.58084</c:v>
                </c:pt>
                <c:pt idx="556">
                  <c:v>-1.58022</c:v>
                </c:pt>
                <c:pt idx="557">
                  <c:v>-1.5795399999999953</c:v>
                </c:pt>
                <c:pt idx="558">
                  <c:v>-1.5787100000000001</c:v>
                </c:pt>
                <c:pt idx="559">
                  <c:v>-1.5782799999999999</c:v>
                </c:pt>
                <c:pt idx="560">
                  <c:v>-1.5763</c:v>
                </c:pt>
                <c:pt idx="561">
                  <c:v>-1.5759199999999998</c:v>
                </c:pt>
                <c:pt idx="562">
                  <c:v>-1.57433</c:v>
                </c:pt>
                <c:pt idx="563">
                  <c:v>-1.5726100000000001</c:v>
                </c:pt>
                <c:pt idx="564">
                  <c:v>-1.5714199999999998</c:v>
                </c:pt>
                <c:pt idx="565">
                  <c:v>-1.5706</c:v>
                </c:pt>
                <c:pt idx="566">
                  <c:v>-1.5699699999999945</c:v>
                </c:pt>
                <c:pt idx="567">
                  <c:v>-1.5677999999999945</c:v>
                </c:pt>
                <c:pt idx="568">
                  <c:v>-1.56671</c:v>
                </c:pt>
                <c:pt idx="569">
                  <c:v>-1.5657299999999943</c:v>
                </c:pt>
                <c:pt idx="570">
                  <c:v>-1.56202</c:v>
                </c:pt>
                <c:pt idx="571">
                  <c:v>-1.5611199999999998</c:v>
                </c:pt>
                <c:pt idx="572">
                  <c:v>-1.5610599999999999</c:v>
                </c:pt>
                <c:pt idx="573">
                  <c:v>-1.5597999999999943</c:v>
                </c:pt>
                <c:pt idx="574">
                  <c:v>-1.5557799999999953</c:v>
                </c:pt>
                <c:pt idx="575">
                  <c:v>-1.5554599999999998</c:v>
                </c:pt>
                <c:pt idx="576">
                  <c:v>-1.55528</c:v>
                </c:pt>
                <c:pt idx="577">
                  <c:v>-1.55525</c:v>
                </c:pt>
                <c:pt idx="578">
                  <c:v>-1.5545100000000001</c:v>
                </c:pt>
                <c:pt idx="579">
                  <c:v>-1.5523800000000001</c:v>
                </c:pt>
                <c:pt idx="580">
                  <c:v>-1.5514299999999945</c:v>
                </c:pt>
                <c:pt idx="581">
                  <c:v>-1.5507299999999953</c:v>
                </c:pt>
                <c:pt idx="582">
                  <c:v>-1.5499799999999948</c:v>
                </c:pt>
                <c:pt idx="583">
                  <c:v>-1.5468999999999953</c:v>
                </c:pt>
                <c:pt idx="584">
                  <c:v>-1.5454199999999998</c:v>
                </c:pt>
                <c:pt idx="585">
                  <c:v>-1.5446199999999999</c:v>
                </c:pt>
                <c:pt idx="586">
                  <c:v>-1.54209</c:v>
                </c:pt>
                <c:pt idx="587">
                  <c:v>-1.5420700000000001</c:v>
                </c:pt>
                <c:pt idx="588">
                  <c:v>-1.5415899999999998</c:v>
                </c:pt>
                <c:pt idx="589">
                  <c:v>-1.5411199999999998</c:v>
                </c:pt>
                <c:pt idx="590">
                  <c:v>-1.5410299999999948</c:v>
                </c:pt>
                <c:pt idx="591">
                  <c:v>-1.5401499999999999</c:v>
                </c:pt>
                <c:pt idx="592">
                  <c:v>-1.5400700000000001</c:v>
                </c:pt>
                <c:pt idx="593">
                  <c:v>-1.5352399999999953</c:v>
                </c:pt>
                <c:pt idx="594">
                  <c:v>-1.5349299999999948</c:v>
                </c:pt>
                <c:pt idx="595">
                  <c:v>-1.53485</c:v>
                </c:pt>
                <c:pt idx="596">
                  <c:v>-1.5295999999999943</c:v>
                </c:pt>
                <c:pt idx="597">
                  <c:v>-1.5290199999999998</c:v>
                </c:pt>
                <c:pt idx="598">
                  <c:v>-1.5289999999999948</c:v>
                </c:pt>
                <c:pt idx="599">
                  <c:v>-1.52874</c:v>
                </c:pt>
                <c:pt idx="600">
                  <c:v>-1.5278499999999953</c:v>
                </c:pt>
                <c:pt idx="601">
                  <c:v>-1.5271999999999948</c:v>
                </c:pt>
                <c:pt idx="602">
                  <c:v>-1.5267999999999953</c:v>
                </c:pt>
                <c:pt idx="603">
                  <c:v>-1.5249999999999948</c:v>
                </c:pt>
                <c:pt idx="604">
                  <c:v>-1.5217199999999953</c:v>
                </c:pt>
                <c:pt idx="605">
                  <c:v>-1.5214799999999953</c:v>
                </c:pt>
                <c:pt idx="606">
                  <c:v>-1.5214199999999998</c:v>
                </c:pt>
                <c:pt idx="607">
                  <c:v>-1.52041</c:v>
                </c:pt>
                <c:pt idx="608">
                  <c:v>-1.5192699999999948</c:v>
                </c:pt>
                <c:pt idx="609">
                  <c:v>-1.51888</c:v>
                </c:pt>
                <c:pt idx="610">
                  <c:v>-1.51864</c:v>
                </c:pt>
                <c:pt idx="611">
                  <c:v>-1.51705</c:v>
                </c:pt>
                <c:pt idx="612">
                  <c:v>-1.51695</c:v>
                </c:pt>
                <c:pt idx="613">
                  <c:v>-1.51631</c:v>
                </c:pt>
                <c:pt idx="614">
                  <c:v>-1.5133199999999998</c:v>
                </c:pt>
                <c:pt idx="615">
                  <c:v>-1.51264</c:v>
                </c:pt>
                <c:pt idx="616">
                  <c:v>-1.50831</c:v>
                </c:pt>
                <c:pt idx="617">
                  <c:v>-1.50515</c:v>
                </c:pt>
                <c:pt idx="618">
                  <c:v>-1.5050299999999945</c:v>
                </c:pt>
                <c:pt idx="619">
                  <c:v>-1.5013699999999945</c:v>
                </c:pt>
                <c:pt idx="620">
                  <c:v>-1.5005500000000001</c:v>
                </c:pt>
                <c:pt idx="621">
                  <c:v>-1.4997699999999934</c:v>
                </c:pt>
                <c:pt idx="622">
                  <c:v>-1.4990699999999948</c:v>
                </c:pt>
                <c:pt idx="623">
                  <c:v>-1.4900800000000001</c:v>
                </c:pt>
                <c:pt idx="624">
                  <c:v>-1.4878699999999934</c:v>
                </c:pt>
                <c:pt idx="625">
                  <c:v>-1.4864999999999953</c:v>
                </c:pt>
                <c:pt idx="626">
                  <c:v>-1.4860199999999999</c:v>
                </c:pt>
                <c:pt idx="627">
                  <c:v>-1.4855599999999998</c:v>
                </c:pt>
                <c:pt idx="628">
                  <c:v>-1.4842199999999999</c:v>
                </c:pt>
                <c:pt idx="629">
                  <c:v>-1.4823599999999999</c:v>
                </c:pt>
                <c:pt idx="630">
                  <c:v>-1.4813099999999948</c:v>
                </c:pt>
                <c:pt idx="631">
                  <c:v>-1.48034</c:v>
                </c:pt>
                <c:pt idx="632">
                  <c:v>-1.4795799999999948</c:v>
                </c:pt>
                <c:pt idx="633">
                  <c:v>-1.4790899999999998</c:v>
                </c:pt>
                <c:pt idx="634">
                  <c:v>-1.4788599999999998</c:v>
                </c:pt>
                <c:pt idx="635">
                  <c:v>-1.4782</c:v>
                </c:pt>
                <c:pt idx="636">
                  <c:v>-1.47817</c:v>
                </c:pt>
                <c:pt idx="637">
                  <c:v>-1.478</c:v>
                </c:pt>
                <c:pt idx="638">
                  <c:v>-1.4773499999999953</c:v>
                </c:pt>
                <c:pt idx="639">
                  <c:v>-1.4771599999999998</c:v>
                </c:pt>
                <c:pt idx="640">
                  <c:v>-1.4756499999999948</c:v>
                </c:pt>
                <c:pt idx="641">
                  <c:v>-1.4754799999999948</c:v>
                </c:pt>
                <c:pt idx="642">
                  <c:v>-1.4737499999999948</c:v>
                </c:pt>
                <c:pt idx="643">
                  <c:v>-1.4734299999999934</c:v>
                </c:pt>
                <c:pt idx="644">
                  <c:v>-1.4715399999999943</c:v>
                </c:pt>
                <c:pt idx="645">
                  <c:v>-1.47081</c:v>
                </c:pt>
                <c:pt idx="646">
                  <c:v>-1.47071</c:v>
                </c:pt>
                <c:pt idx="647">
                  <c:v>-1.46848</c:v>
                </c:pt>
                <c:pt idx="648">
                  <c:v>-1.468</c:v>
                </c:pt>
                <c:pt idx="649">
                  <c:v>-1.4675599999999998</c:v>
                </c:pt>
                <c:pt idx="650">
                  <c:v>-1.4669899999999998</c:v>
                </c:pt>
                <c:pt idx="651">
                  <c:v>-1.4669099999999953</c:v>
                </c:pt>
                <c:pt idx="652">
                  <c:v>-1.4652199999999953</c:v>
                </c:pt>
                <c:pt idx="653">
                  <c:v>-1.4645899999999998</c:v>
                </c:pt>
                <c:pt idx="654">
                  <c:v>-1.464</c:v>
                </c:pt>
                <c:pt idx="655">
                  <c:v>-1.4626999999999948</c:v>
                </c:pt>
                <c:pt idx="656">
                  <c:v>-1.4618099999999934</c:v>
                </c:pt>
                <c:pt idx="657">
                  <c:v>-1.45838</c:v>
                </c:pt>
                <c:pt idx="658">
                  <c:v>-1.4579799999999934</c:v>
                </c:pt>
                <c:pt idx="659">
                  <c:v>-1.45455</c:v>
                </c:pt>
                <c:pt idx="660">
                  <c:v>-1.4516399999999934</c:v>
                </c:pt>
                <c:pt idx="661">
                  <c:v>-1.4505899999999998</c:v>
                </c:pt>
                <c:pt idx="662">
                  <c:v>-1.4504599999999999</c:v>
                </c:pt>
                <c:pt idx="663">
                  <c:v>-1.45031</c:v>
                </c:pt>
                <c:pt idx="664">
                  <c:v>-1.44841</c:v>
                </c:pt>
                <c:pt idx="665">
                  <c:v>-1.4463999999999948</c:v>
                </c:pt>
                <c:pt idx="666">
                  <c:v>-1.4459799999999934</c:v>
                </c:pt>
                <c:pt idx="667">
                  <c:v>-1.4457499999999945</c:v>
                </c:pt>
                <c:pt idx="668">
                  <c:v>-1.4441199999999998</c:v>
                </c:pt>
                <c:pt idx="669">
                  <c:v>-1.4428799999999953</c:v>
                </c:pt>
                <c:pt idx="670">
                  <c:v>-1.435399999999992</c:v>
                </c:pt>
                <c:pt idx="671">
                  <c:v>-1.4322199999999998</c:v>
                </c:pt>
                <c:pt idx="672">
                  <c:v>-1.4304599999999998</c:v>
                </c:pt>
                <c:pt idx="673">
                  <c:v>-1.429329999999992</c:v>
                </c:pt>
                <c:pt idx="674">
                  <c:v>-1.4281199999999998</c:v>
                </c:pt>
                <c:pt idx="675">
                  <c:v>-1.4259899999999941</c:v>
                </c:pt>
                <c:pt idx="676">
                  <c:v>-1.4258499999999943</c:v>
                </c:pt>
                <c:pt idx="677">
                  <c:v>-1.4256799999999936</c:v>
                </c:pt>
                <c:pt idx="678">
                  <c:v>-1.4241999999999948</c:v>
                </c:pt>
                <c:pt idx="679">
                  <c:v>-1.4169599999999998</c:v>
                </c:pt>
                <c:pt idx="680">
                  <c:v>-1.4116599999999948</c:v>
                </c:pt>
                <c:pt idx="681">
                  <c:v>-1.4112499999999948</c:v>
                </c:pt>
                <c:pt idx="682">
                  <c:v>-1.4096699999999918</c:v>
                </c:pt>
                <c:pt idx="683">
                  <c:v>-1.4085999999999943</c:v>
                </c:pt>
                <c:pt idx="684">
                  <c:v>-1.40645</c:v>
                </c:pt>
                <c:pt idx="685">
                  <c:v>-1.4061399999999953</c:v>
                </c:pt>
                <c:pt idx="686">
                  <c:v>-1.4043199999999998</c:v>
                </c:pt>
                <c:pt idx="687">
                  <c:v>-1.4038699999999908</c:v>
                </c:pt>
                <c:pt idx="688">
                  <c:v>-1.4037799999999934</c:v>
                </c:pt>
                <c:pt idx="689">
                  <c:v>-1.39991</c:v>
                </c:pt>
                <c:pt idx="690">
                  <c:v>-1.3998299999999948</c:v>
                </c:pt>
                <c:pt idx="691">
                  <c:v>-1.3992500000000001</c:v>
                </c:pt>
                <c:pt idx="692">
                  <c:v>-1.3987700000000001</c:v>
                </c:pt>
                <c:pt idx="693">
                  <c:v>-1.3982500000000051</c:v>
                </c:pt>
                <c:pt idx="694">
                  <c:v>-1.3965799999999999</c:v>
                </c:pt>
                <c:pt idx="695">
                  <c:v>-1.3962000000000001</c:v>
                </c:pt>
                <c:pt idx="696">
                  <c:v>-1.39602</c:v>
                </c:pt>
                <c:pt idx="697">
                  <c:v>-1.3948700000000001</c:v>
                </c:pt>
                <c:pt idx="698">
                  <c:v>-1.3943500000000051</c:v>
                </c:pt>
                <c:pt idx="699">
                  <c:v>-1.3930899999999999</c:v>
                </c:pt>
                <c:pt idx="700">
                  <c:v>-1.3930199999999999</c:v>
                </c:pt>
                <c:pt idx="701">
                  <c:v>-1.3927799999999999</c:v>
                </c:pt>
                <c:pt idx="702">
                  <c:v>-1.39185</c:v>
                </c:pt>
                <c:pt idx="703">
                  <c:v>-1.3881399999999999</c:v>
                </c:pt>
                <c:pt idx="704">
                  <c:v>-1.3864399999999999</c:v>
                </c:pt>
                <c:pt idx="705">
                  <c:v>-1.3839999999999948</c:v>
                </c:pt>
                <c:pt idx="706">
                  <c:v>-1.3831500000000001</c:v>
                </c:pt>
                <c:pt idx="707">
                  <c:v>-1.37893</c:v>
                </c:pt>
                <c:pt idx="708">
                  <c:v>-1.37751</c:v>
                </c:pt>
                <c:pt idx="709">
                  <c:v>-1.37643</c:v>
                </c:pt>
                <c:pt idx="710">
                  <c:v>-1.3764099999999999</c:v>
                </c:pt>
                <c:pt idx="711">
                  <c:v>-1.3749199999999999</c:v>
                </c:pt>
                <c:pt idx="712">
                  <c:v>-1.3707800000000001</c:v>
                </c:pt>
                <c:pt idx="713">
                  <c:v>-1.36924</c:v>
                </c:pt>
                <c:pt idx="714">
                  <c:v>-1.3687499999999999</c:v>
                </c:pt>
                <c:pt idx="715">
                  <c:v>-1.3686400000000001</c:v>
                </c:pt>
                <c:pt idx="716">
                  <c:v>-1.3673899999999999</c:v>
                </c:pt>
                <c:pt idx="717">
                  <c:v>-1.36626</c:v>
                </c:pt>
                <c:pt idx="718">
                  <c:v>-1.36195</c:v>
                </c:pt>
                <c:pt idx="719">
                  <c:v>-1.36161</c:v>
                </c:pt>
                <c:pt idx="720">
                  <c:v>-1.3605400000000001</c:v>
                </c:pt>
                <c:pt idx="721">
                  <c:v>-1.3577399999999953</c:v>
                </c:pt>
                <c:pt idx="722">
                  <c:v>-1.3569199999999999</c:v>
                </c:pt>
                <c:pt idx="723">
                  <c:v>-1.3564499999999999</c:v>
                </c:pt>
                <c:pt idx="724">
                  <c:v>-1.3562799999999999</c:v>
                </c:pt>
                <c:pt idx="725">
                  <c:v>-1.3538699999999948</c:v>
                </c:pt>
                <c:pt idx="726">
                  <c:v>-1.3472999999999953</c:v>
                </c:pt>
                <c:pt idx="727">
                  <c:v>-1.3471599999999999</c:v>
                </c:pt>
                <c:pt idx="728">
                  <c:v>-1.3465199999999999</c:v>
                </c:pt>
                <c:pt idx="729">
                  <c:v>-1.34636</c:v>
                </c:pt>
                <c:pt idx="730">
                  <c:v>-1.3427800000000001</c:v>
                </c:pt>
                <c:pt idx="731">
                  <c:v>-1.34144</c:v>
                </c:pt>
                <c:pt idx="732">
                  <c:v>-1.3411299999999953</c:v>
                </c:pt>
                <c:pt idx="733">
                  <c:v>-1.34108</c:v>
                </c:pt>
                <c:pt idx="734">
                  <c:v>-1.3393199999999998</c:v>
                </c:pt>
                <c:pt idx="735">
                  <c:v>-1.33894</c:v>
                </c:pt>
                <c:pt idx="736">
                  <c:v>-1.3380099999999999</c:v>
                </c:pt>
                <c:pt idx="737">
                  <c:v>-1.3276399999999953</c:v>
                </c:pt>
                <c:pt idx="738">
                  <c:v>-1.32504</c:v>
                </c:pt>
                <c:pt idx="739">
                  <c:v>-1.3218199999999998</c:v>
                </c:pt>
                <c:pt idx="740">
                  <c:v>-1.3213599999999999</c:v>
                </c:pt>
                <c:pt idx="741">
                  <c:v>-1.31911</c:v>
                </c:pt>
                <c:pt idx="742">
                  <c:v>-1.3132999999999948</c:v>
                </c:pt>
                <c:pt idx="743">
                  <c:v>-1.3126800000000001</c:v>
                </c:pt>
                <c:pt idx="744">
                  <c:v>-1.31016</c:v>
                </c:pt>
                <c:pt idx="745">
                  <c:v>-1.31003</c:v>
                </c:pt>
                <c:pt idx="746">
                  <c:v>-1.30246</c:v>
                </c:pt>
                <c:pt idx="747">
                  <c:v>-1.3021400000000001</c:v>
                </c:pt>
                <c:pt idx="748">
                  <c:v>-1.30081</c:v>
                </c:pt>
                <c:pt idx="749">
                  <c:v>-1.3006599999999999</c:v>
                </c:pt>
                <c:pt idx="750">
                  <c:v>-1.29497</c:v>
                </c:pt>
                <c:pt idx="751">
                  <c:v>-1.28854</c:v>
                </c:pt>
                <c:pt idx="752">
                  <c:v>-1.2881199999999999</c:v>
                </c:pt>
                <c:pt idx="753">
                  <c:v>-1.28603</c:v>
                </c:pt>
                <c:pt idx="754">
                  <c:v>-1.2858399999999945</c:v>
                </c:pt>
                <c:pt idx="755">
                  <c:v>-1.28437</c:v>
                </c:pt>
                <c:pt idx="756">
                  <c:v>-1.2806999999999953</c:v>
                </c:pt>
                <c:pt idx="757">
                  <c:v>-1.28051</c:v>
                </c:pt>
                <c:pt idx="758">
                  <c:v>-1.28016</c:v>
                </c:pt>
                <c:pt idx="759">
                  <c:v>-1.2797299999999934</c:v>
                </c:pt>
                <c:pt idx="760">
                  <c:v>-1.2796999999999938</c:v>
                </c:pt>
                <c:pt idx="761">
                  <c:v>-1.2794399999999948</c:v>
                </c:pt>
                <c:pt idx="762">
                  <c:v>-1.2768199999999998</c:v>
                </c:pt>
                <c:pt idx="763">
                  <c:v>-1.2767199999999999</c:v>
                </c:pt>
                <c:pt idx="764">
                  <c:v>-1.2706899999999999</c:v>
                </c:pt>
                <c:pt idx="765">
                  <c:v>-1.269929999999992</c:v>
                </c:pt>
                <c:pt idx="766">
                  <c:v>-1.2695299999999934</c:v>
                </c:pt>
                <c:pt idx="767">
                  <c:v>-1.26884</c:v>
                </c:pt>
                <c:pt idx="768">
                  <c:v>-1.26831</c:v>
                </c:pt>
                <c:pt idx="769">
                  <c:v>-1.267409999999995</c:v>
                </c:pt>
                <c:pt idx="770">
                  <c:v>-1.26728</c:v>
                </c:pt>
                <c:pt idx="771">
                  <c:v>-1.2670699999999948</c:v>
                </c:pt>
                <c:pt idx="772">
                  <c:v>-1.2648599999999999</c:v>
                </c:pt>
                <c:pt idx="773">
                  <c:v>-1.2626899999999999</c:v>
                </c:pt>
                <c:pt idx="774">
                  <c:v>-1.2618099999999945</c:v>
                </c:pt>
                <c:pt idx="775">
                  <c:v>-1.2598999999999934</c:v>
                </c:pt>
                <c:pt idx="776">
                  <c:v>-1.2595699999999943</c:v>
                </c:pt>
                <c:pt idx="777">
                  <c:v>-1.2593999999999943</c:v>
                </c:pt>
                <c:pt idx="778">
                  <c:v>-1.2578699999999934</c:v>
                </c:pt>
                <c:pt idx="779">
                  <c:v>-1.25678</c:v>
                </c:pt>
                <c:pt idx="780">
                  <c:v>-1.25495</c:v>
                </c:pt>
                <c:pt idx="781">
                  <c:v>-1.251729999999992</c:v>
                </c:pt>
                <c:pt idx="782">
                  <c:v>-1.2515499999999953</c:v>
                </c:pt>
                <c:pt idx="783">
                  <c:v>-1.25108</c:v>
                </c:pt>
                <c:pt idx="784">
                  <c:v>-1.25074</c:v>
                </c:pt>
                <c:pt idx="785">
                  <c:v>-1.2499599999999953</c:v>
                </c:pt>
                <c:pt idx="786">
                  <c:v>-1.24875</c:v>
                </c:pt>
                <c:pt idx="787">
                  <c:v>-1.2452699999999945</c:v>
                </c:pt>
                <c:pt idx="788">
                  <c:v>-1.2439099999999943</c:v>
                </c:pt>
                <c:pt idx="789">
                  <c:v>-1.2438399999999934</c:v>
                </c:pt>
                <c:pt idx="790">
                  <c:v>-1.2391899999999998</c:v>
                </c:pt>
                <c:pt idx="791">
                  <c:v>-1.2374299999999934</c:v>
                </c:pt>
                <c:pt idx="792">
                  <c:v>-1.2370299999999943</c:v>
                </c:pt>
                <c:pt idx="793">
                  <c:v>-1.2367999999999948</c:v>
                </c:pt>
                <c:pt idx="794">
                  <c:v>-1.23638</c:v>
                </c:pt>
                <c:pt idx="795">
                  <c:v>-1.2360500000000001</c:v>
                </c:pt>
                <c:pt idx="796">
                  <c:v>-1.23603</c:v>
                </c:pt>
                <c:pt idx="797">
                  <c:v>-1.2355599999999998</c:v>
                </c:pt>
                <c:pt idx="798">
                  <c:v>-1.23525</c:v>
                </c:pt>
                <c:pt idx="799">
                  <c:v>-1.2341899999999999</c:v>
                </c:pt>
                <c:pt idx="800">
                  <c:v>-1.2332999999999943</c:v>
                </c:pt>
                <c:pt idx="801">
                  <c:v>-1.23234</c:v>
                </c:pt>
                <c:pt idx="802">
                  <c:v>-1.23211</c:v>
                </c:pt>
                <c:pt idx="803">
                  <c:v>-1.229679999999995</c:v>
                </c:pt>
                <c:pt idx="804">
                  <c:v>-1.2260199999999999</c:v>
                </c:pt>
                <c:pt idx="805">
                  <c:v>-1.2250899999999998</c:v>
                </c:pt>
                <c:pt idx="806">
                  <c:v>-1.2234899999999953</c:v>
                </c:pt>
                <c:pt idx="807">
                  <c:v>-1.2200800000000001</c:v>
                </c:pt>
                <c:pt idx="808">
                  <c:v>-1.21915</c:v>
                </c:pt>
                <c:pt idx="809">
                  <c:v>-1.21905</c:v>
                </c:pt>
                <c:pt idx="810">
                  <c:v>-1.2165999999999948</c:v>
                </c:pt>
                <c:pt idx="811">
                  <c:v>-1.215869999999992</c:v>
                </c:pt>
                <c:pt idx="812">
                  <c:v>-1.2154899999999953</c:v>
                </c:pt>
                <c:pt idx="813">
                  <c:v>-1.2152599999999998</c:v>
                </c:pt>
                <c:pt idx="814">
                  <c:v>-1.21404</c:v>
                </c:pt>
                <c:pt idx="815">
                  <c:v>-1.2135399999999943</c:v>
                </c:pt>
                <c:pt idx="816">
                  <c:v>-1.2124299999999948</c:v>
                </c:pt>
                <c:pt idx="817">
                  <c:v>-1.2115199999999953</c:v>
                </c:pt>
                <c:pt idx="818">
                  <c:v>-1.21038</c:v>
                </c:pt>
                <c:pt idx="819">
                  <c:v>-1.2081599999999999</c:v>
                </c:pt>
                <c:pt idx="820">
                  <c:v>-1.2052299999999934</c:v>
                </c:pt>
                <c:pt idx="821">
                  <c:v>-1.2035599999999953</c:v>
                </c:pt>
                <c:pt idx="822">
                  <c:v>-1.2032099999999948</c:v>
                </c:pt>
                <c:pt idx="823">
                  <c:v>-1.2028299999999943</c:v>
                </c:pt>
                <c:pt idx="824">
                  <c:v>-1.201689999999995</c:v>
                </c:pt>
                <c:pt idx="825">
                  <c:v>-1.19987</c:v>
                </c:pt>
                <c:pt idx="826">
                  <c:v>-1.1995800000000001</c:v>
                </c:pt>
                <c:pt idx="827">
                  <c:v>-1.1986500000000051</c:v>
                </c:pt>
                <c:pt idx="828">
                  <c:v>-1.1924699999999999</c:v>
                </c:pt>
                <c:pt idx="829">
                  <c:v>-1.1904399999999999</c:v>
                </c:pt>
                <c:pt idx="830">
                  <c:v>-1.18879</c:v>
                </c:pt>
                <c:pt idx="831">
                  <c:v>-1.1887700000000001</c:v>
                </c:pt>
                <c:pt idx="832">
                  <c:v>-1.1881600000000001</c:v>
                </c:pt>
                <c:pt idx="833">
                  <c:v>-1.1873499999999999</c:v>
                </c:pt>
                <c:pt idx="834">
                  <c:v>-1.1853199999999999</c:v>
                </c:pt>
                <c:pt idx="835">
                  <c:v>-1.18442</c:v>
                </c:pt>
                <c:pt idx="836">
                  <c:v>-1.1840400000000051</c:v>
                </c:pt>
                <c:pt idx="837">
                  <c:v>-1.1823600000000001</c:v>
                </c:pt>
                <c:pt idx="838">
                  <c:v>-1.1816899999999999</c:v>
                </c:pt>
                <c:pt idx="839">
                  <c:v>-1.18146</c:v>
                </c:pt>
                <c:pt idx="840">
                  <c:v>-1.1804800000000049</c:v>
                </c:pt>
                <c:pt idx="841">
                  <c:v>-1.17967</c:v>
                </c:pt>
                <c:pt idx="842">
                  <c:v>-1.1791400000000001</c:v>
                </c:pt>
                <c:pt idx="843">
                  <c:v>-1.1787700000000001</c:v>
                </c:pt>
                <c:pt idx="844">
                  <c:v>-1.1760600000000001</c:v>
                </c:pt>
                <c:pt idx="845">
                  <c:v>-1.1749799999999999</c:v>
                </c:pt>
                <c:pt idx="846">
                  <c:v>-1.1740299999999999</c:v>
                </c:pt>
                <c:pt idx="847">
                  <c:v>-1.1739599999999999</c:v>
                </c:pt>
                <c:pt idx="848">
                  <c:v>-1.17394</c:v>
                </c:pt>
                <c:pt idx="849">
                  <c:v>-1.17343</c:v>
                </c:pt>
                <c:pt idx="850">
                  <c:v>-1.1728499999999999</c:v>
                </c:pt>
                <c:pt idx="851">
                  <c:v>-1.17194</c:v>
                </c:pt>
                <c:pt idx="852">
                  <c:v>-1.17178</c:v>
                </c:pt>
                <c:pt idx="853">
                  <c:v>-1.1696800000000001</c:v>
                </c:pt>
                <c:pt idx="854">
                  <c:v>-1.16798</c:v>
                </c:pt>
                <c:pt idx="855">
                  <c:v>-1.16716</c:v>
                </c:pt>
                <c:pt idx="856">
                  <c:v>-1.1664600000000001</c:v>
                </c:pt>
                <c:pt idx="857">
                  <c:v>-1.1660200000000001</c:v>
                </c:pt>
                <c:pt idx="858">
                  <c:v>-1.1651</c:v>
                </c:pt>
                <c:pt idx="859">
                  <c:v>-1.1633500000000001</c:v>
                </c:pt>
                <c:pt idx="860">
                  <c:v>-1.1619199999999998</c:v>
                </c:pt>
                <c:pt idx="861">
                  <c:v>-1.16161</c:v>
                </c:pt>
                <c:pt idx="862">
                  <c:v>-1.16059</c:v>
                </c:pt>
                <c:pt idx="863">
                  <c:v>-1.15984</c:v>
                </c:pt>
                <c:pt idx="864">
                  <c:v>-1.1587499999999999</c:v>
                </c:pt>
                <c:pt idx="865">
                  <c:v>-1.1580900000000001</c:v>
                </c:pt>
                <c:pt idx="866">
                  <c:v>-1.15784</c:v>
                </c:pt>
                <c:pt idx="867">
                  <c:v>-1.15703</c:v>
                </c:pt>
                <c:pt idx="868">
                  <c:v>-1.1561999999999999</c:v>
                </c:pt>
                <c:pt idx="869">
                  <c:v>-1.15588</c:v>
                </c:pt>
                <c:pt idx="870">
                  <c:v>-1.15524</c:v>
                </c:pt>
                <c:pt idx="871">
                  <c:v>-1.1542800000000046</c:v>
                </c:pt>
                <c:pt idx="872">
                  <c:v>-1.15371</c:v>
                </c:pt>
                <c:pt idx="873">
                  <c:v>-1.1509</c:v>
                </c:pt>
                <c:pt idx="874">
                  <c:v>-1.15083</c:v>
                </c:pt>
                <c:pt idx="875">
                  <c:v>-1.1488799999999999</c:v>
                </c:pt>
                <c:pt idx="876">
                  <c:v>-1.1471199999999999</c:v>
                </c:pt>
                <c:pt idx="877">
                  <c:v>-1.1467000000000001</c:v>
                </c:pt>
                <c:pt idx="878">
                  <c:v>-1.1466000000000001</c:v>
                </c:pt>
                <c:pt idx="879">
                  <c:v>-1.1451800000000001</c:v>
                </c:pt>
                <c:pt idx="880">
                  <c:v>-1.1423800000000046</c:v>
                </c:pt>
                <c:pt idx="881">
                  <c:v>-1.1422800000000046</c:v>
                </c:pt>
                <c:pt idx="882">
                  <c:v>-1.1417299999999948</c:v>
                </c:pt>
                <c:pt idx="883">
                  <c:v>-1.1414500000000001</c:v>
                </c:pt>
                <c:pt idx="884">
                  <c:v>-1.1413899999999999</c:v>
                </c:pt>
                <c:pt idx="885">
                  <c:v>-1.139929999999995</c:v>
                </c:pt>
                <c:pt idx="886">
                  <c:v>-1.13784</c:v>
                </c:pt>
                <c:pt idx="887">
                  <c:v>-1.1369899999999999</c:v>
                </c:pt>
                <c:pt idx="888">
                  <c:v>-1.1367799999999999</c:v>
                </c:pt>
                <c:pt idx="889">
                  <c:v>-1.13537</c:v>
                </c:pt>
                <c:pt idx="890">
                  <c:v>-1.1319999999999948</c:v>
                </c:pt>
                <c:pt idx="891">
                  <c:v>-1.1301699999999999</c:v>
                </c:pt>
                <c:pt idx="892">
                  <c:v>-1.1277999999999948</c:v>
                </c:pt>
                <c:pt idx="893">
                  <c:v>-1.1241099999999999</c:v>
                </c:pt>
                <c:pt idx="894">
                  <c:v>-1.1237999999999948</c:v>
                </c:pt>
                <c:pt idx="895">
                  <c:v>-1.1225799999999999</c:v>
                </c:pt>
                <c:pt idx="896">
                  <c:v>-1.12226</c:v>
                </c:pt>
                <c:pt idx="897">
                  <c:v>-1.1205700000000001</c:v>
                </c:pt>
                <c:pt idx="898">
                  <c:v>-1.1201099999999999</c:v>
                </c:pt>
                <c:pt idx="899">
                  <c:v>-1.1199299999999945</c:v>
                </c:pt>
                <c:pt idx="900">
                  <c:v>-1.1186199999999999</c:v>
                </c:pt>
                <c:pt idx="901">
                  <c:v>-1.1183099999999999</c:v>
                </c:pt>
                <c:pt idx="902">
                  <c:v>-1.1164099999999999</c:v>
                </c:pt>
                <c:pt idx="903">
                  <c:v>-1.1160399999999999</c:v>
                </c:pt>
                <c:pt idx="904">
                  <c:v>-1.11456</c:v>
                </c:pt>
                <c:pt idx="905">
                  <c:v>-1.10998</c:v>
                </c:pt>
                <c:pt idx="906">
                  <c:v>-1.10927</c:v>
                </c:pt>
                <c:pt idx="907">
                  <c:v>-1.1063499999999999</c:v>
                </c:pt>
                <c:pt idx="908">
                  <c:v>-1.1051299999999953</c:v>
                </c:pt>
                <c:pt idx="909">
                  <c:v>-1.10344</c:v>
                </c:pt>
                <c:pt idx="910">
                  <c:v>-1.1018699999999948</c:v>
                </c:pt>
                <c:pt idx="911">
                  <c:v>-1.10134</c:v>
                </c:pt>
                <c:pt idx="912">
                  <c:v>-1.0994899999999999</c:v>
                </c:pt>
                <c:pt idx="913">
                  <c:v>-1.09538</c:v>
                </c:pt>
                <c:pt idx="914">
                  <c:v>-1.0952199999999999</c:v>
                </c:pt>
                <c:pt idx="915">
                  <c:v>-1.0935699999999953</c:v>
                </c:pt>
                <c:pt idx="916">
                  <c:v>-1.0930199999999999</c:v>
                </c:pt>
                <c:pt idx="917">
                  <c:v>-1.0928199999999999</c:v>
                </c:pt>
                <c:pt idx="918">
                  <c:v>-1.09012</c:v>
                </c:pt>
                <c:pt idx="919">
                  <c:v>-1.0900399999999999</c:v>
                </c:pt>
                <c:pt idx="920">
                  <c:v>-1.0856199999999998</c:v>
                </c:pt>
                <c:pt idx="921">
                  <c:v>-1.0852599999999999</c:v>
                </c:pt>
                <c:pt idx="922">
                  <c:v>-1.0835999999999948</c:v>
                </c:pt>
                <c:pt idx="923">
                  <c:v>-1.08324</c:v>
                </c:pt>
                <c:pt idx="924">
                  <c:v>-1.0831500000000001</c:v>
                </c:pt>
                <c:pt idx="925">
                  <c:v>-1.0816599999999998</c:v>
                </c:pt>
                <c:pt idx="926">
                  <c:v>-1.0804400000000001</c:v>
                </c:pt>
                <c:pt idx="927">
                  <c:v>-1.0792899999999999</c:v>
                </c:pt>
                <c:pt idx="928">
                  <c:v>-1.07894</c:v>
                </c:pt>
                <c:pt idx="929">
                  <c:v>-1.07853</c:v>
                </c:pt>
                <c:pt idx="930">
                  <c:v>-1.07457</c:v>
                </c:pt>
                <c:pt idx="931">
                  <c:v>-1.07314</c:v>
                </c:pt>
                <c:pt idx="932">
                  <c:v>-1.0722700000000001</c:v>
                </c:pt>
                <c:pt idx="933">
                  <c:v>-1.0653199999999998</c:v>
                </c:pt>
                <c:pt idx="934">
                  <c:v>-1.06308</c:v>
                </c:pt>
                <c:pt idx="935">
                  <c:v>-1.06084</c:v>
                </c:pt>
                <c:pt idx="936">
                  <c:v>-1.05809</c:v>
                </c:pt>
                <c:pt idx="937">
                  <c:v>-1.0568</c:v>
                </c:pt>
                <c:pt idx="938">
                  <c:v>-1.05644</c:v>
                </c:pt>
                <c:pt idx="939">
                  <c:v>-1.05609</c:v>
                </c:pt>
                <c:pt idx="940">
                  <c:v>-1.0534399999999953</c:v>
                </c:pt>
                <c:pt idx="941">
                  <c:v>-1.0525100000000001</c:v>
                </c:pt>
                <c:pt idx="942">
                  <c:v>-1.0507199999999999</c:v>
                </c:pt>
                <c:pt idx="943">
                  <c:v>-1.0485500000000001</c:v>
                </c:pt>
                <c:pt idx="944">
                  <c:v>-1.0484100000000001</c:v>
                </c:pt>
                <c:pt idx="945">
                  <c:v>-1.0478699999999945</c:v>
                </c:pt>
                <c:pt idx="946">
                  <c:v>-1.0475999999999945</c:v>
                </c:pt>
                <c:pt idx="947">
                  <c:v>-1.04738</c:v>
                </c:pt>
                <c:pt idx="948">
                  <c:v>-1.04698</c:v>
                </c:pt>
                <c:pt idx="949">
                  <c:v>-1.0457399999999948</c:v>
                </c:pt>
                <c:pt idx="950">
                  <c:v>-1.0448199999999999</c:v>
                </c:pt>
                <c:pt idx="951">
                  <c:v>-1.0426299999999953</c:v>
                </c:pt>
                <c:pt idx="952">
                  <c:v>-1.04216</c:v>
                </c:pt>
                <c:pt idx="953">
                  <c:v>-1.0389299999999948</c:v>
                </c:pt>
                <c:pt idx="954">
                  <c:v>-1.03711</c:v>
                </c:pt>
                <c:pt idx="955">
                  <c:v>-1.03485</c:v>
                </c:pt>
                <c:pt idx="956">
                  <c:v>-1.0343899999999999</c:v>
                </c:pt>
                <c:pt idx="957">
                  <c:v>-1.0339899999999953</c:v>
                </c:pt>
                <c:pt idx="958">
                  <c:v>-1.0327999999999953</c:v>
                </c:pt>
                <c:pt idx="959">
                  <c:v>-1.0318799999999948</c:v>
                </c:pt>
                <c:pt idx="960">
                  <c:v>-1.0299499999999948</c:v>
                </c:pt>
                <c:pt idx="961">
                  <c:v>-1.0284</c:v>
                </c:pt>
                <c:pt idx="962">
                  <c:v>-1.0254599999999998</c:v>
                </c:pt>
                <c:pt idx="963">
                  <c:v>-1.02505</c:v>
                </c:pt>
                <c:pt idx="964">
                  <c:v>-1.02484</c:v>
                </c:pt>
                <c:pt idx="965">
                  <c:v>-1.0244899999999999</c:v>
                </c:pt>
                <c:pt idx="966">
                  <c:v>-1.0239399999999943</c:v>
                </c:pt>
                <c:pt idx="967">
                  <c:v>-1.0215699999999945</c:v>
                </c:pt>
                <c:pt idx="968">
                  <c:v>-1.0185500000000001</c:v>
                </c:pt>
                <c:pt idx="969">
                  <c:v>-1.0159099999999945</c:v>
                </c:pt>
                <c:pt idx="970">
                  <c:v>-1.0114599999999998</c:v>
                </c:pt>
                <c:pt idx="971">
                  <c:v>-1.0112599999999998</c:v>
                </c:pt>
                <c:pt idx="972">
                  <c:v>-1.01101</c:v>
                </c:pt>
                <c:pt idx="973">
                  <c:v>-1.01067</c:v>
                </c:pt>
                <c:pt idx="974">
                  <c:v>-1.0095899999999998</c:v>
                </c:pt>
                <c:pt idx="975">
                  <c:v>-1.0057799999999948</c:v>
                </c:pt>
                <c:pt idx="976">
                  <c:v>-1.00264</c:v>
                </c:pt>
                <c:pt idx="977">
                  <c:v>-1.00234</c:v>
                </c:pt>
                <c:pt idx="978">
                  <c:v>-0.999884</c:v>
                </c:pt>
                <c:pt idx="979">
                  <c:v>-0.99747399999999731</c:v>
                </c:pt>
                <c:pt idx="980">
                  <c:v>-0.9960599999999995</c:v>
                </c:pt>
                <c:pt idx="981">
                  <c:v>-0.99492800000000003</c:v>
                </c:pt>
                <c:pt idx="982">
                  <c:v>-0.99312699999999732</c:v>
                </c:pt>
                <c:pt idx="983">
                  <c:v>-0.99099099999999996</c:v>
                </c:pt>
                <c:pt idx="984">
                  <c:v>-0.99029400000000001</c:v>
                </c:pt>
                <c:pt idx="985">
                  <c:v>-0.98990999999999996</c:v>
                </c:pt>
                <c:pt idx="986">
                  <c:v>-0.98897699999999766</c:v>
                </c:pt>
                <c:pt idx="987">
                  <c:v>-0.98788500000000001</c:v>
                </c:pt>
                <c:pt idx="988">
                  <c:v>-0.9876239999999995</c:v>
                </c:pt>
                <c:pt idx="989">
                  <c:v>-0.98703199999999958</c:v>
                </c:pt>
                <c:pt idx="990">
                  <c:v>-0.98591599999999957</c:v>
                </c:pt>
                <c:pt idx="991">
                  <c:v>-0.98288399999999732</c:v>
                </c:pt>
                <c:pt idx="992">
                  <c:v>-0.98192299999999766</c:v>
                </c:pt>
                <c:pt idx="993">
                  <c:v>-0.98190100000000002</c:v>
                </c:pt>
                <c:pt idx="994">
                  <c:v>-0.98163500000000004</c:v>
                </c:pt>
                <c:pt idx="995">
                  <c:v>-0.97805200000000003</c:v>
                </c:pt>
                <c:pt idx="996">
                  <c:v>-0.97769399999999995</c:v>
                </c:pt>
                <c:pt idx="997">
                  <c:v>-0.97666799999999998</c:v>
                </c:pt>
                <c:pt idx="998">
                  <c:v>-0.97607299999999997</c:v>
                </c:pt>
                <c:pt idx="999">
                  <c:v>-0.97600100000000256</c:v>
                </c:pt>
                <c:pt idx="1000">
                  <c:v>-0.97132399999999997</c:v>
                </c:pt>
                <c:pt idx="1001">
                  <c:v>-0.97111400000000003</c:v>
                </c:pt>
                <c:pt idx="1002">
                  <c:v>-0.97088200000000002</c:v>
                </c:pt>
                <c:pt idx="1003">
                  <c:v>-0.9703889999999995</c:v>
                </c:pt>
                <c:pt idx="1004">
                  <c:v>-0.96964100000000408</c:v>
                </c:pt>
                <c:pt idx="1005">
                  <c:v>-0.96590399999999998</c:v>
                </c:pt>
                <c:pt idx="1006">
                  <c:v>-0.96504200000000062</c:v>
                </c:pt>
                <c:pt idx="1007">
                  <c:v>-0.96494000000000268</c:v>
                </c:pt>
                <c:pt idx="1008">
                  <c:v>-0.96320899999999998</c:v>
                </c:pt>
                <c:pt idx="1009">
                  <c:v>-0.962862</c:v>
                </c:pt>
                <c:pt idx="1010">
                  <c:v>-0.96238199999999996</c:v>
                </c:pt>
                <c:pt idx="1011">
                  <c:v>-0.95894699999999999</c:v>
                </c:pt>
                <c:pt idx="1012">
                  <c:v>-0.95680699999999996</c:v>
                </c:pt>
                <c:pt idx="1013">
                  <c:v>-0.94959800000000005</c:v>
                </c:pt>
                <c:pt idx="1014">
                  <c:v>-0.94799599999999995</c:v>
                </c:pt>
                <c:pt idx="1015">
                  <c:v>-0.94787600000000005</c:v>
                </c:pt>
                <c:pt idx="1016">
                  <c:v>-0.94504999999999995</c:v>
                </c:pt>
                <c:pt idx="1017">
                  <c:v>-0.94288300000000003</c:v>
                </c:pt>
                <c:pt idx="1018">
                  <c:v>-0.94111100000000003</c:v>
                </c:pt>
                <c:pt idx="1019">
                  <c:v>-0.93975799999999998</c:v>
                </c:pt>
                <c:pt idx="1020">
                  <c:v>-0.93893599999999999</c:v>
                </c:pt>
                <c:pt idx="1021">
                  <c:v>-0.93709900000000268</c:v>
                </c:pt>
                <c:pt idx="1022">
                  <c:v>-0.93423800000000001</c:v>
                </c:pt>
                <c:pt idx="1023">
                  <c:v>-0.93364800000000303</c:v>
                </c:pt>
                <c:pt idx="1024">
                  <c:v>-0.93153799999999731</c:v>
                </c:pt>
                <c:pt idx="1025">
                  <c:v>-0.93072100000000269</c:v>
                </c:pt>
                <c:pt idx="1026">
                  <c:v>-0.929234</c:v>
                </c:pt>
                <c:pt idx="1027">
                  <c:v>-0.92887799999999998</c:v>
                </c:pt>
                <c:pt idx="1028">
                  <c:v>-0.92422000000000004</c:v>
                </c:pt>
                <c:pt idx="1029">
                  <c:v>-0.92333399999999766</c:v>
                </c:pt>
                <c:pt idx="1030">
                  <c:v>-0.92116100000000001</c:v>
                </c:pt>
                <c:pt idx="1031">
                  <c:v>-0.91828900000000002</c:v>
                </c:pt>
                <c:pt idx="1032">
                  <c:v>-0.91806399999999766</c:v>
                </c:pt>
                <c:pt idx="1033">
                  <c:v>-0.91561599999999999</c:v>
                </c:pt>
                <c:pt idx="1034">
                  <c:v>-0.91408599999999951</c:v>
                </c:pt>
                <c:pt idx="1035">
                  <c:v>-0.91214399999999951</c:v>
                </c:pt>
                <c:pt idx="1036">
                  <c:v>-0.91142199999999951</c:v>
                </c:pt>
                <c:pt idx="1037">
                  <c:v>-0.90949599999999997</c:v>
                </c:pt>
                <c:pt idx="1038">
                  <c:v>-0.90874600000000005</c:v>
                </c:pt>
                <c:pt idx="1039">
                  <c:v>-0.90429199999999998</c:v>
                </c:pt>
                <c:pt idx="1040">
                  <c:v>-0.90396199999999949</c:v>
                </c:pt>
                <c:pt idx="1041">
                  <c:v>-0.90379900000000268</c:v>
                </c:pt>
                <c:pt idx="1042">
                  <c:v>-0.90350900000000001</c:v>
                </c:pt>
                <c:pt idx="1043">
                  <c:v>-0.89904200000000001</c:v>
                </c:pt>
                <c:pt idx="1044">
                  <c:v>-0.8985039999999973</c:v>
                </c:pt>
                <c:pt idx="1045">
                  <c:v>-0.89835399999999732</c:v>
                </c:pt>
                <c:pt idx="1046">
                  <c:v>-0.89569100000000268</c:v>
                </c:pt>
                <c:pt idx="1047">
                  <c:v>-0.89374600000000004</c:v>
                </c:pt>
                <c:pt idx="1048">
                  <c:v>-0.89335100000000001</c:v>
                </c:pt>
                <c:pt idx="1049">
                  <c:v>-0.89075800000000005</c:v>
                </c:pt>
                <c:pt idx="1050">
                  <c:v>-0.89016799999999696</c:v>
                </c:pt>
                <c:pt idx="1051">
                  <c:v>-0.88873199999999997</c:v>
                </c:pt>
                <c:pt idx="1052">
                  <c:v>-0.886768</c:v>
                </c:pt>
                <c:pt idx="1053">
                  <c:v>-0.88463400000000003</c:v>
                </c:pt>
                <c:pt idx="1054">
                  <c:v>-0.88418799999999731</c:v>
                </c:pt>
                <c:pt idx="1055">
                  <c:v>-0.88359100000000002</c:v>
                </c:pt>
                <c:pt idx="1056">
                  <c:v>-0.8813259999999995</c:v>
                </c:pt>
                <c:pt idx="1057">
                  <c:v>-0.87997499999999995</c:v>
                </c:pt>
                <c:pt idx="1058">
                  <c:v>-0.87758899999999951</c:v>
                </c:pt>
                <c:pt idx="1059">
                  <c:v>-0.872062</c:v>
                </c:pt>
                <c:pt idx="1060">
                  <c:v>-0.86874400000000362</c:v>
                </c:pt>
                <c:pt idx="1061">
                  <c:v>-0.86795299999999997</c:v>
                </c:pt>
                <c:pt idx="1062">
                  <c:v>-0.86410299999999951</c:v>
                </c:pt>
                <c:pt idx="1063">
                  <c:v>-0.86091899999999999</c:v>
                </c:pt>
                <c:pt idx="1064">
                  <c:v>-0.86020500000000233</c:v>
                </c:pt>
                <c:pt idx="1065">
                  <c:v>-0.86006700000000003</c:v>
                </c:pt>
                <c:pt idx="1066">
                  <c:v>-0.85697299999999998</c:v>
                </c:pt>
                <c:pt idx="1067">
                  <c:v>-0.85370400000000268</c:v>
                </c:pt>
                <c:pt idx="1068">
                  <c:v>-0.85263000000000233</c:v>
                </c:pt>
                <c:pt idx="1069">
                  <c:v>-0.85233400000000004</c:v>
                </c:pt>
                <c:pt idx="1070">
                  <c:v>-0.85159899999999999</c:v>
                </c:pt>
                <c:pt idx="1071">
                  <c:v>-0.85144900000000256</c:v>
                </c:pt>
                <c:pt idx="1072">
                  <c:v>-0.85116000000000003</c:v>
                </c:pt>
                <c:pt idx="1073">
                  <c:v>-0.85114500000000304</c:v>
                </c:pt>
                <c:pt idx="1074">
                  <c:v>-0.84842700000000004</c:v>
                </c:pt>
                <c:pt idx="1075">
                  <c:v>-0.84766399999999997</c:v>
                </c:pt>
                <c:pt idx="1076">
                  <c:v>-0.84670699999999999</c:v>
                </c:pt>
                <c:pt idx="1077">
                  <c:v>-0.84529299999999996</c:v>
                </c:pt>
                <c:pt idx="1078">
                  <c:v>-0.84369400000000316</c:v>
                </c:pt>
                <c:pt idx="1079">
                  <c:v>-0.84075599999999995</c:v>
                </c:pt>
                <c:pt idx="1080">
                  <c:v>-0.83555699999999766</c:v>
                </c:pt>
                <c:pt idx="1081">
                  <c:v>-0.83472100000000304</c:v>
                </c:pt>
                <c:pt idx="1082">
                  <c:v>-0.83303099999999997</c:v>
                </c:pt>
                <c:pt idx="1083">
                  <c:v>-0.83059099999999997</c:v>
                </c:pt>
                <c:pt idx="1084">
                  <c:v>-0.82637099999999997</c:v>
                </c:pt>
                <c:pt idx="1085">
                  <c:v>-0.82408000000000003</c:v>
                </c:pt>
                <c:pt idx="1086">
                  <c:v>-0.82406400000000002</c:v>
                </c:pt>
                <c:pt idx="1087">
                  <c:v>-0.82346399999999731</c:v>
                </c:pt>
                <c:pt idx="1088">
                  <c:v>-0.82282200000000005</c:v>
                </c:pt>
                <c:pt idx="1089">
                  <c:v>-0.82274200000000064</c:v>
                </c:pt>
                <c:pt idx="1090">
                  <c:v>-0.81596199999999997</c:v>
                </c:pt>
                <c:pt idx="1091">
                  <c:v>-0.81496299999999766</c:v>
                </c:pt>
                <c:pt idx="1092">
                  <c:v>-0.813276</c:v>
                </c:pt>
                <c:pt idx="1093">
                  <c:v>-0.8130309999999995</c:v>
                </c:pt>
                <c:pt idx="1094">
                  <c:v>-0.8121159999999995</c:v>
                </c:pt>
                <c:pt idx="1095">
                  <c:v>-0.81041599999999958</c:v>
                </c:pt>
                <c:pt idx="1096">
                  <c:v>-0.80908100000000005</c:v>
                </c:pt>
                <c:pt idx="1097">
                  <c:v>-0.79841199999999957</c:v>
                </c:pt>
                <c:pt idx="1098">
                  <c:v>-0.797211</c:v>
                </c:pt>
                <c:pt idx="1099">
                  <c:v>-0.79667900000000302</c:v>
                </c:pt>
                <c:pt idx="1100">
                  <c:v>-0.79589600000000005</c:v>
                </c:pt>
                <c:pt idx="1101">
                  <c:v>-0.79294100000000256</c:v>
                </c:pt>
                <c:pt idx="1102">
                  <c:v>-0.79279100000000291</c:v>
                </c:pt>
                <c:pt idx="1103">
                  <c:v>-0.79084699999999997</c:v>
                </c:pt>
                <c:pt idx="1104">
                  <c:v>-0.78566599999999998</c:v>
                </c:pt>
                <c:pt idx="1105">
                  <c:v>-0.78246399999999661</c:v>
                </c:pt>
                <c:pt idx="1106">
                  <c:v>-0.77861600000000064</c:v>
                </c:pt>
                <c:pt idx="1107">
                  <c:v>-0.77759199999999995</c:v>
                </c:pt>
                <c:pt idx="1108">
                  <c:v>-0.77717200000000064</c:v>
                </c:pt>
                <c:pt idx="1109">
                  <c:v>-0.77419800000000305</c:v>
                </c:pt>
                <c:pt idx="1110">
                  <c:v>-0.77252200000000004</c:v>
                </c:pt>
                <c:pt idx="1111">
                  <c:v>-0.77059599999999995</c:v>
                </c:pt>
                <c:pt idx="1112">
                  <c:v>-0.75795800000000269</c:v>
                </c:pt>
                <c:pt idx="1113">
                  <c:v>-0.75678199999999995</c:v>
                </c:pt>
                <c:pt idx="1114">
                  <c:v>-0.75381200000000004</c:v>
                </c:pt>
                <c:pt idx="1115">
                  <c:v>-0.74893799999999999</c:v>
                </c:pt>
                <c:pt idx="1116">
                  <c:v>-0.74509600000000065</c:v>
                </c:pt>
                <c:pt idx="1117">
                  <c:v>-0.74391600000000002</c:v>
                </c:pt>
                <c:pt idx="1118">
                  <c:v>-0.74194100000000363</c:v>
                </c:pt>
                <c:pt idx="1119">
                  <c:v>-0.73980299999999999</c:v>
                </c:pt>
                <c:pt idx="1120">
                  <c:v>-0.73884600000000256</c:v>
                </c:pt>
                <c:pt idx="1121">
                  <c:v>-0.73697500000000304</c:v>
                </c:pt>
                <c:pt idx="1122">
                  <c:v>-0.73648100000000005</c:v>
                </c:pt>
                <c:pt idx="1123">
                  <c:v>-0.73614299999999999</c:v>
                </c:pt>
                <c:pt idx="1124">
                  <c:v>-0.73457600000000001</c:v>
                </c:pt>
                <c:pt idx="1125">
                  <c:v>-0.73217200000000005</c:v>
                </c:pt>
                <c:pt idx="1126">
                  <c:v>-0.72826900000000061</c:v>
                </c:pt>
                <c:pt idx="1127">
                  <c:v>-0.72689800000000304</c:v>
                </c:pt>
                <c:pt idx="1128">
                  <c:v>-0.72500000000000064</c:v>
                </c:pt>
                <c:pt idx="1129">
                  <c:v>-0.72420499999999999</c:v>
                </c:pt>
                <c:pt idx="1130">
                  <c:v>-0.72320499999999999</c:v>
                </c:pt>
                <c:pt idx="1131">
                  <c:v>-0.72137899999999999</c:v>
                </c:pt>
                <c:pt idx="1132">
                  <c:v>-0.72074800000000316</c:v>
                </c:pt>
                <c:pt idx="1133">
                  <c:v>-0.71381700000000003</c:v>
                </c:pt>
                <c:pt idx="1134">
                  <c:v>-0.713086</c:v>
                </c:pt>
                <c:pt idx="1135">
                  <c:v>-0.71303499999999997</c:v>
                </c:pt>
                <c:pt idx="1136">
                  <c:v>-0.71295900000000256</c:v>
                </c:pt>
                <c:pt idx="1137">
                  <c:v>-0.71219900000000302</c:v>
                </c:pt>
                <c:pt idx="1138">
                  <c:v>-0.71161500000000233</c:v>
                </c:pt>
                <c:pt idx="1139">
                  <c:v>-0.71013800000000005</c:v>
                </c:pt>
                <c:pt idx="1140">
                  <c:v>-0.709816</c:v>
                </c:pt>
                <c:pt idx="1141">
                  <c:v>-0.70912799999999998</c:v>
                </c:pt>
                <c:pt idx="1142">
                  <c:v>-0.70682699999999998</c:v>
                </c:pt>
                <c:pt idx="1143">
                  <c:v>-0.70567700000000233</c:v>
                </c:pt>
                <c:pt idx="1144">
                  <c:v>-0.70298899999999998</c:v>
                </c:pt>
                <c:pt idx="1145">
                  <c:v>-0.70068600000000003</c:v>
                </c:pt>
                <c:pt idx="1146">
                  <c:v>-0.69876199999999999</c:v>
                </c:pt>
                <c:pt idx="1147">
                  <c:v>-0.69847700000000001</c:v>
                </c:pt>
                <c:pt idx="1148">
                  <c:v>-0.69839700000000005</c:v>
                </c:pt>
                <c:pt idx="1149">
                  <c:v>-0.69641799999999732</c:v>
                </c:pt>
                <c:pt idx="1150">
                  <c:v>-0.69442199999999998</c:v>
                </c:pt>
                <c:pt idx="1151">
                  <c:v>-0.68402700000000005</c:v>
                </c:pt>
                <c:pt idx="1152">
                  <c:v>-0.68256199999999956</c:v>
                </c:pt>
                <c:pt idx="1153">
                  <c:v>-0.68209100000000256</c:v>
                </c:pt>
                <c:pt idx="1154">
                  <c:v>-0.68064800000000303</c:v>
                </c:pt>
                <c:pt idx="1155">
                  <c:v>-0.680338</c:v>
                </c:pt>
                <c:pt idx="1156">
                  <c:v>-0.67976099999999995</c:v>
                </c:pt>
                <c:pt idx="1157">
                  <c:v>-0.67900000000000305</c:v>
                </c:pt>
                <c:pt idx="1158">
                  <c:v>-0.67870100000000466</c:v>
                </c:pt>
                <c:pt idx="1159">
                  <c:v>-0.67559200000000064</c:v>
                </c:pt>
                <c:pt idx="1160">
                  <c:v>-0.67358300000000004</c:v>
                </c:pt>
                <c:pt idx="1161">
                  <c:v>-0.67071800000000303</c:v>
                </c:pt>
                <c:pt idx="1162">
                  <c:v>-0.66898400000000291</c:v>
                </c:pt>
                <c:pt idx="1163">
                  <c:v>-0.66667900000000524</c:v>
                </c:pt>
                <c:pt idx="1164">
                  <c:v>-0.66657699999999998</c:v>
                </c:pt>
                <c:pt idx="1165">
                  <c:v>-0.66371600000000064</c:v>
                </c:pt>
                <c:pt idx="1166">
                  <c:v>-0.66293299999999999</c:v>
                </c:pt>
                <c:pt idx="1167">
                  <c:v>-0.66137800000000269</c:v>
                </c:pt>
                <c:pt idx="1168">
                  <c:v>-0.66131399999999996</c:v>
                </c:pt>
                <c:pt idx="1169">
                  <c:v>-0.65963799999999995</c:v>
                </c:pt>
                <c:pt idx="1170">
                  <c:v>-0.65882300000000305</c:v>
                </c:pt>
                <c:pt idx="1171">
                  <c:v>-0.65798000000000256</c:v>
                </c:pt>
                <c:pt idx="1172">
                  <c:v>-0.65364000000000466</c:v>
                </c:pt>
                <c:pt idx="1173">
                  <c:v>-0.65332600000000063</c:v>
                </c:pt>
                <c:pt idx="1174">
                  <c:v>-0.64790499999999995</c:v>
                </c:pt>
                <c:pt idx="1175">
                  <c:v>-0.64640299999999951</c:v>
                </c:pt>
                <c:pt idx="1176">
                  <c:v>-0.64384000000000385</c:v>
                </c:pt>
                <c:pt idx="1177">
                  <c:v>-0.63935200000000003</c:v>
                </c:pt>
                <c:pt idx="1178">
                  <c:v>-0.63704500000000408</c:v>
                </c:pt>
                <c:pt idx="1179">
                  <c:v>-0.63689500000000421</c:v>
                </c:pt>
                <c:pt idx="1180">
                  <c:v>-0.63211200000000001</c:v>
                </c:pt>
                <c:pt idx="1181">
                  <c:v>-0.63074500000000466</c:v>
                </c:pt>
                <c:pt idx="1182">
                  <c:v>-0.62714600000000065</c:v>
                </c:pt>
                <c:pt idx="1183">
                  <c:v>-0.62286300000000061</c:v>
                </c:pt>
                <c:pt idx="1184">
                  <c:v>-0.62219300000000233</c:v>
                </c:pt>
                <c:pt idx="1185">
                  <c:v>-0.62163000000000268</c:v>
                </c:pt>
                <c:pt idx="1186">
                  <c:v>-0.60973500000000302</c:v>
                </c:pt>
                <c:pt idx="1187">
                  <c:v>-0.60540899999999997</c:v>
                </c:pt>
                <c:pt idx="1188">
                  <c:v>-0.60493100000000233</c:v>
                </c:pt>
                <c:pt idx="1189">
                  <c:v>-0.59852899999999731</c:v>
                </c:pt>
                <c:pt idx="1190">
                  <c:v>-0.59614500000000004</c:v>
                </c:pt>
                <c:pt idx="1191">
                  <c:v>-0.59552499999999731</c:v>
                </c:pt>
                <c:pt idx="1192">
                  <c:v>-0.59518699999999647</c:v>
                </c:pt>
                <c:pt idx="1193">
                  <c:v>-0.59054899999999766</c:v>
                </c:pt>
                <c:pt idx="1194">
                  <c:v>-0.59004000000000001</c:v>
                </c:pt>
                <c:pt idx="1195">
                  <c:v>-0.58991199999999766</c:v>
                </c:pt>
                <c:pt idx="1196">
                  <c:v>-0.58703299999999647</c:v>
                </c:pt>
                <c:pt idx="1197">
                  <c:v>-0.58559599999999956</c:v>
                </c:pt>
                <c:pt idx="1198">
                  <c:v>-0.58511199999999719</c:v>
                </c:pt>
                <c:pt idx="1199">
                  <c:v>-0.58418399999999648</c:v>
                </c:pt>
                <c:pt idx="1200">
                  <c:v>-0.58338199999999696</c:v>
                </c:pt>
                <c:pt idx="1201">
                  <c:v>-0.58327799999999697</c:v>
                </c:pt>
                <c:pt idx="1202">
                  <c:v>-0.58177199999999996</c:v>
                </c:pt>
                <c:pt idx="1203">
                  <c:v>-0.58071099999999731</c:v>
                </c:pt>
                <c:pt idx="1204">
                  <c:v>-0.58004</c:v>
                </c:pt>
                <c:pt idx="1205">
                  <c:v>-0.57977299999999998</c:v>
                </c:pt>
                <c:pt idx="1206">
                  <c:v>-0.57772400000000268</c:v>
                </c:pt>
                <c:pt idx="1207">
                  <c:v>-0.5728529999999995</c:v>
                </c:pt>
                <c:pt idx="1208">
                  <c:v>-0.57277800000000256</c:v>
                </c:pt>
                <c:pt idx="1209">
                  <c:v>-0.57154000000000005</c:v>
                </c:pt>
                <c:pt idx="1210">
                  <c:v>-0.5698210000000028</c:v>
                </c:pt>
                <c:pt idx="1211">
                  <c:v>-0.56923800000000002</c:v>
                </c:pt>
                <c:pt idx="1212">
                  <c:v>-0.56878499999999999</c:v>
                </c:pt>
                <c:pt idx="1213">
                  <c:v>-0.56758599999999959</c:v>
                </c:pt>
                <c:pt idx="1214">
                  <c:v>-0.55962100000000303</c:v>
                </c:pt>
                <c:pt idx="1215">
                  <c:v>-0.55811299999999731</c:v>
                </c:pt>
                <c:pt idx="1216">
                  <c:v>-0.55774699999999999</c:v>
                </c:pt>
                <c:pt idx="1217">
                  <c:v>-0.55741499999999766</c:v>
                </c:pt>
                <c:pt idx="1218">
                  <c:v>-0.55553699999999695</c:v>
                </c:pt>
                <c:pt idx="1219">
                  <c:v>-0.55310000000000004</c:v>
                </c:pt>
                <c:pt idx="1220">
                  <c:v>-0.54970500000000233</c:v>
                </c:pt>
                <c:pt idx="1221">
                  <c:v>-0.54633399999999732</c:v>
                </c:pt>
                <c:pt idx="1222">
                  <c:v>-0.54428500000000002</c:v>
                </c:pt>
                <c:pt idx="1223">
                  <c:v>-0.5375189999999973</c:v>
                </c:pt>
                <c:pt idx="1224">
                  <c:v>-0.537161</c:v>
                </c:pt>
                <c:pt idx="1225">
                  <c:v>-0.5341089999999995</c:v>
                </c:pt>
                <c:pt idx="1226">
                  <c:v>-0.53075099999999997</c:v>
                </c:pt>
                <c:pt idx="1227">
                  <c:v>-0.52862799999999999</c:v>
                </c:pt>
                <c:pt idx="1228">
                  <c:v>-0.522617</c:v>
                </c:pt>
                <c:pt idx="1229">
                  <c:v>-0.52205400000000002</c:v>
                </c:pt>
                <c:pt idx="1230">
                  <c:v>-0.51488800000000001</c:v>
                </c:pt>
                <c:pt idx="1231">
                  <c:v>-0.51180300000000001</c:v>
                </c:pt>
                <c:pt idx="1232">
                  <c:v>-0.50610100000000002</c:v>
                </c:pt>
                <c:pt idx="1233">
                  <c:v>-0.50270499999999996</c:v>
                </c:pt>
                <c:pt idx="1234">
                  <c:v>-0.49954900000000002</c:v>
                </c:pt>
                <c:pt idx="1235">
                  <c:v>-0.49941300000000038</c:v>
                </c:pt>
                <c:pt idx="1236">
                  <c:v>-0.49672900000000031</c:v>
                </c:pt>
                <c:pt idx="1237">
                  <c:v>-0.49571600000000032</c:v>
                </c:pt>
                <c:pt idx="1238">
                  <c:v>-0.49291900000000038</c:v>
                </c:pt>
                <c:pt idx="1239">
                  <c:v>-0.49145700000000031</c:v>
                </c:pt>
                <c:pt idx="1240">
                  <c:v>-0.49040200000000134</c:v>
                </c:pt>
                <c:pt idx="1241">
                  <c:v>-0.4891950000000001</c:v>
                </c:pt>
                <c:pt idx="1242">
                  <c:v>-0.48636700000000038</c:v>
                </c:pt>
                <c:pt idx="1243">
                  <c:v>-0.47881500000000032</c:v>
                </c:pt>
                <c:pt idx="1244">
                  <c:v>-0.47837000000000152</c:v>
                </c:pt>
                <c:pt idx="1245">
                  <c:v>-0.46889500000000001</c:v>
                </c:pt>
                <c:pt idx="1246">
                  <c:v>-0.46868800000000038</c:v>
                </c:pt>
                <c:pt idx="1247">
                  <c:v>-0.46588900000000116</c:v>
                </c:pt>
                <c:pt idx="1248">
                  <c:v>-0.46570900000000004</c:v>
                </c:pt>
                <c:pt idx="1249">
                  <c:v>-0.45675400000000005</c:v>
                </c:pt>
                <c:pt idx="1250">
                  <c:v>-0.45636500000000002</c:v>
                </c:pt>
                <c:pt idx="1251">
                  <c:v>-0.45447200000000032</c:v>
                </c:pt>
                <c:pt idx="1252">
                  <c:v>-0.45092200000000032</c:v>
                </c:pt>
                <c:pt idx="1253">
                  <c:v>-0.44480500000000001</c:v>
                </c:pt>
                <c:pt idx="1254">
                  <c:v>-0.44442900000000002</c:v>
                </c:pt>
                <c:pt idx="1255">
                  <c:v>-0.44305700000000003</c:v>
                </c:pt>
                <c:pt idx="1256">
                  <c:v>-0.43909500000000001</c:v>
                </c:pt>
                <c:pt idx="1257">
                  <c:v>-0.43689900000000031</c:v>
                </c:pt>
                <c:pt idx="1258">
                  <c:v>-0.4362990000000001</c:v>
                </c:pt>
                <c:pt idx="1259">
                  <c:v>-0.43187700000000134</c:v>
                </c:pt>
                <c:pt idx="1260">
                  <c:v>-0.42506200000000038</c:v>
                </c:pt>
                <c:pt idx="1261">
                  <c:v>-0.42397300000000032</c:v>
                </c:pt>
                <c:pt idx="1262">
                  <c:v>-0.4220910000000001</c:v>
                </c:pt>
                <c:pt idx="1263">
                  <c:v>-0.4177570000000001</c:v>
                </c:pt>
                <c:pt idx="1264">
                  <c:v>-0.41620200000000002</c:v>
                </c:pt>
                <c:pt idx="1265">
                  <c:v>-0.40199800000000002</c:v>
                </c:pt>
                <c:pt idx="1266">
                  <c:v>-0.40190100000000001</c:v>
                </c:pt>
                <c:pt idx="1267">
                  <c:v>-0.401252</c:v>
                </c:pt>
                <c:pt idx="1268">
                  <c:v>-0.40118100000000001</c:v>
                </c:pt>
                <c:pt idx="1269">
                  <c:v>-0.38333000000000134</c:v>
                </c:pt>
                <c:pt idx="1270">
                  <c:v>-0.38297700000000134</c:v>
                </c:pt>
                <c:pt idx="1271">
                  <c:v>-0.38131700000000152</c:v>
                </c:pt>
                <c:pt idx="1272">
                  <c:v>-0.37937800000000216</c:v>
                </c:pt>
                <c:pt idx="1273">
                  <c:v>-0.37833000000000117</c:v>
                </c:pt>
                <c:pt idx="1274">
                  <c:v>-0.3757930000000001</c:v>
                </c:pt>
                <c:pt idx="1275">
                  <c:v>-0.37317600000000134</c:v>
                </c:pt>
                <c:pt idx="1276">
                  <c:v>-0.37121300000000002</c:v>
                </c:pt>
                <c:pt idx="1277">
                  <c:v>-0.36895000000000117</c:v>
                </c:pt>
                <c:pt idx="1278">
                  <c:v>-0.36736800000000175</c:v>
                </c:pt>
                <c:pt idx="1279">
                  <c:v>-0.36723</c:v>
                </c:pt>
                <c:pt idx="1280">
                  <c:v>-0.36528800000000117</c:v>
                </c:pt>
                <c:pt idx="1281">
                  <c:v>-0.36317000000000038</c:v>
                </c:pt>
                <c:pt idx="1282">
                  <c:v>-0.36304000000000008</c:v>
                </c:pt>
                <c:pt idx="1283">
                  <c:v>-0.36259000000000002</c:v>
                </c:pt>
                <c:pt idx="1284">
                  <c:v>-0.361591</c:v>
                </c:pt>
                <c:pt idx="1285">
                  <c:v>-0.35818700000000031</c:v>
                </c:pt>
                <c:pt idx="1286">
                  <c:v>-0.35373400000000005</c:v>
                </c:pt>
                <c:pt idx="1287">
                  <c:v>-0.35122500000000001</c:v>
                </c:pt>
                <c:pt idx="1288">
                  <c:v>-0.34331700000000032</c:v>
                </c:pt>
                <c:pt idx="1289">
                  <c:v>-0.34237300000000032</c:v>
                </c:pt>
                <c:pt idx="1290">
                  <c:v>-0.33786100000000152</c:v>
                </c:pt>
                <c:pt idx="1291">
                  <c:v>-0.33712400000000176</c:v>
                </c:pt>
                <c:pt idx="1292">
                  <c:v>-0.33138400000000262</c:v>
                </c:pt>
                <c:pt idx="1293">
                  <c:v>-0.33096400000000176</c:v>
                </c:pt>
                <c:pt idx="1294">
                  <c:v>-0.32834900000000117</c:v>
                </c:pt>
                <c:pt idx="1295">
                  <c:v>-0.32774200000000031</c:v>
                </c:pt>
                <c:pt idx="1296">
                  <c:v>-0.32749600000000134</c:v>
                </c:pt>
                <c:pt idx="1297">
                  <c:v>-0.327295</c:v>
                </c:pt>
                <c:pt idx="1298">
                  <c:v>-0.32600500000000032</c:v>
                </c:pt>
                <c:pt idx="1299">
                  <c:v>-0.32437500000000152</c:v>
                </c:pt>
                <c:pt idx="1300">
                  <c:v>-0.32346600000000175</c:v>
                </c:pt>
                <c:pt idx="1301">
                  <c:v>-0.31966300000000031</c:v>
                </c:pt>
                <c:pt idx="1302">
                  <c:v>-0.31879200000000002</c:v>
                </c:pt>
                <c:pt idx="1303">
                  <c:v>-0.31461100000000031</c:v>
                </c:pt>
                <c:pt idx="1304">
                  <c:v>-0.30984200000000134</c:v>
                </c:pt>
                <c:pt idx="1305">
                  <c:v>-0.30976100000000001</c:v>
                </c:pt>
                <c:pt idx="1306">
                  <c:v>-0.30717300000000008</c:v>
                </c:pt>
                <c:pt idx="1307">
                  <c:v>-0.305091</c:v>
                </c:pt>
                <c:pt idx="1308">
                  <c:v>-0.30450100000000002</c:v>
                </c:pt>
                <c:pt idx="1309">
                  <c:v>-0.30290200000000134</c:v>
                </c:pt>
                <c:pt idx="1310">
                  <c:v>-0.30167200000000038</c:v>
                </c:pt>
                <c:pt idx="1311">
                  <c:v>-0.29680500000000032</c:v>
                </c:pt>
                <c:pt idx="1312">
                  <c:v>-0.29479300000000003</c:v>
                </c:pt>
                <c:pt idx="1313">
                  <c:v>-0.29313500000000003</c:v>
                </c:pt>
                <c:pt idx="1314">
                  <c:v>-0.29269600000000001</c:v>
                </c:pt>
                <c:pt idx="1315">
                  <c:v>-0.29197400000000134</c:v>
                </c:pt>
                <c:pt idx="1316">
                  <c:v>-0.29139800000000032</c:v>
                </c:pt>
                <c:pt idx="1317">
                  <c:v>-0.29130000000000128</c:v>
                </c:pt>
                <c:pt idx="1318">
                  <c:v>-0.28501600000000032</c:v>
                </c:pt>
                <c:pt idx="1319">
                  <c:v>-0.28253</c:v>
                </c:pt>
                <c:pt idx="1320">
                  <c:v>-0.27869900000000003</c:v>
                </c:pt>
                <c:pt idx="1321">
                  <c:v>-0.27494500000000011</c:v>
                </c:pt>
                <c:pt idx="1322">
                  <c:v>-0.27444000000000002</c:v>
                </c:pt>
                <c:pt idx="1323">
                  <c:v>-0.27185000000000031</c:v>
                </c:pt>
                <c:pt idx="1324">
                  <c:v>-0.26992700000000008</c:v>
                </c:pt>
                <c:pt idx="1325">
                  <c:v>-0.264405</c:v>
                </c:pt>
                <c:pt idx="1326">
                  <c:v>-0.2613990000000001</c:v>
                </c:pt>
                <c:pt idx="1327">
                  <c:v>-0.25314299999999995</c:v>
                </c:pt>
                <c:pt idx="1328">
                  <c:v>-0.24465799999999999</c:v>
                </c:pt>
                <c:pt idx="1329">
                  <c:v>-0.24092700000000061</c:v>
                </c:pt>
                <c:pt idx="1330">
                  <c:v>-0.24021100000000073</c:v>
                </c:pt>
                <c:pt idx="1331">
                  <c:v>-0.2326</c:v>
                </c:pt>
                <c:pt idx="1332">
                  <c:v>-0.23239899999999999</c:v>
                </c:pt>
                <c:pt idx="1333">
                  <c:v>-0.22841300000000073</c:v>
                </c:pt>
                <c:pt idx="1334">
                  <c:v>-0.22416800000000001</c:v>
                </c:pt>
                <c:pt idx="1335">
                  <c:v>-0.223382</c:v>
                </c:pt>
                <c:pt idx="1336">
                  <c:v>-0.21613399999999999</c:v>
                </c:pt>
                <c:pt idx="1337">
                  <c:v>-0.21074600000000096</c:v>
                </c:pt>
                <c:pt idx="1338">
                  <c:v>-0.21027000000000001</c:v>
                </c:pt>
                <c:pt idx="1339">
                  <c:v>-0.208675</c:v>
                </c:pt>
                <c:pt idx="1340">
                  <c:v>-0.20286100000000001</c:v>
                </c:pt>
                <c:pt idx="1341">
                  <c:v>-0.19414999999999999</c:v>
                </c:pt>
                <c:pt idx="1342">
                  <c:v>-0.19048899999999999</c:v>
                </c:pt>
                <c:pt idx="1343">
                  <c:v>-0.18608000000000041</c:v>
                </c:pt>
                <c:pt idx="1344">
                  <c:v>-0.18264100000000041</c:v>
                </c:pt>
                <c:pt idx="1345">
                  <c:v>-0.17851300000000073</c:v>
                </c:pt>
                <c:pt idx="1346">
                  <c:v>-0.17664400000000041</c:v>
                </c:pt>
                <c:pt idx="1347">
                  <c:v>-0.17454100000000061</c:v>
                </c:pt>
                <c:pt idx="1348">
                  <c:v>-0.17352500000000001</c:v>
                </c:pt>
                <c:pt idx="1349">
                  <c:v>-0.17338700000000001</c:v>
                </c:pt>
                <c:pt idx="1350">
                  <c:v>-0.16143600000000041</c:v>
                </c:pt>
                <c:pt idx="1351">
                  <c:v>-0.16031599999999999</c:v>
                </c:pt>
                <c:pt idx="1352">
                  <c:v>-0.14855599999999999</c:v>
                </c:pt>
                <c:pt idx="1353">
                  <c:v>-0.14690100000000061</c:v>
                </c:pt>
                <c:pt idx="1354">
                  <c:v>-0.142677</c:v>
                </c:pt>
                <c:pt idx="1355">
                  <c:v>-0.13175999999999999</c:v>
                </c:pt>
                <c:pt idx="1356">
                  <c:v>-0.13139200000000001</c:v>
                </c:pt>
                <c:pt idx="1357">
                  <c:v>-0.116679</c:v>
                </c:pt>
                <c:pt idx="1358">
                  <c:v>-0.11638999999999958</c:v>
                </c:pt>
                <c:pt idx="1359">
                  <c:v>-0.11613900000000002</c:v>
                </c:pt>
                <c:pt idx="1360">
                  <c:v>-0.112855</c:v>
                </c:pt>
                <c:pt idx="1361">
                  <c:v>-0.10711900000000002</c:v>
                </c:pt>
                <c:pt idx="1362">
                  <c:v>-0.105977</c:v>
                </c:pt>
                <c:pt idx="1363">
                  <c:v>-9.5240000000000005E-2</c:v>
                </c:pt>
                <c:pt idx="1364">
                  <c:v>-9.4965000000000452E-2</c:v>
                </c:pt>
                <c:pt idx="1365">
                  <c:v>-9.3855000000000702E-2</c:v>
                </c:pt>
                <c:pt idx="1366">
                  <c:v>-9.0888000000000024E-2</c:v>
                </c:pt>
                <c:pt idx="1367">
                  <c:v>-8.8820000000000524E-2</c:v>
                </c:pt>
                <c:pt idx="1368">
                  <c:v>-7.9607000000000039E-2</c:v>
                </c:pt>
                <c:pt idx="1369">
                  <c:v>-7.6113000000000014E-2</c:v>
                </c:pt>
                <c:pt idx="1370">
                  <c:v>-7.3761999999999994E-2</c:v>
                </c:pt>
                <c:pt idx="1371">
                  <c:v>-6.5990999999999994E-2</c:v>
                </c:pt>
                <c:pt idx="1372">
                  <c:v>-6.5923999999999996E-2</c:v>
                </c:pt>
                <c:pt idx="1373">
                  <c:v>-5.7425999999999998E-2</c:v>
                </c:pt>
                <c:pt idx="1374">
                  <c:v>-5.6957000000000001E-2</c:v>
                </c:pt>
                <c:pt idx="1375">
                  <c:v>-5.4646000000000014E-2</c:v>
                </c:pt>
                <c:pt idx="1376">
                  <c:v>-5.3679999999999985E-2</c:v>
                </c:pt>
                <c:pt idx="1377">
                  <c:v>-5.1015000000000012E-2</c:v>
                </c:pt>
                <c:pt idx="1378">
                  <c:v>-3.9215000000000041E-2</c:v>
                </c:pt>
                <c:pt idx="1379">
                  <c:v>-3.4313999999999997E-2</c:v>
                </c:pt>
                <c:pt idx="1380">
                  <c:v>-3.0840000000000051E-2</c:v>
                </c:pt>
                <c:pt idx="1381">
                  <c:v>-2.2169999999999999E-2</c:v>
                </c:pt>
                <c:pt idx="1382">
                  <c:v>-1.8214999999999999E-2</c:v>
                </c:pt>
                <c:pt idx="1383">
                  <c:v>-1.5278999999999996E-2</c:v>
                </c:pt>
                <c:pt idx="1384">
                  <c:v>-9.4210000000000006E-3</c:v>
                </c:pt>
                <c:pt idx="1385">
                  <c:v>-8.4790000000000247E-3</c:v>
                </c:pt>
                <c:pt idx="1386">
                  <c:v>-5.3790000000000287E-3</c:v>
                </c:pt>
                <c:pt idx="1387">
                  <c:v>2.4800000000000052E-3</c:v>
                </c:pt>
                <c:pt idx="1388">
                  <c:v>3.9350000000000001E-3</c:v>
                </c:pt>
                <c:pt idx="1389">
                  <c:v>1.3698999999999998E-2</c:v>
                </c:pt>
                <c:pt idx="1390">
                  <c:v>1.6293999999999999E-2</c:v>
                </c:pt>
                <c:pt idx="1391">
                  <c:v>2.1538999999999999E-2</c:v>
                </c:pt>
                <c:pt idx="1392">
                  <c:v>3.3101999999999999E-2</c:v>
                </c:pt>
                <c:pt idx="1393">
                  <c:v>3.9009000000000002E-2</c:v>
                </c:pt>
                <c:pt idx="1394">
                  <c:v>4.1236000000000002E-2</c:v>
                </c:pt>
                <c:pt idx="1395">
                  <c:v>5.3329000000000001E-2</c:v>
                </c:pt>
                <c:pt idx="1396">
                  <c:v>5.6899000000000012E-2</c:v>
                </c:pt>
                <c:pt idx="1397">
                  <c:v>5.7184000000000013E-2</c:v>
                </c:pt>
                <c:pt idx="1398">
                  <c:v>5.9844000000000022E-2</c:v>
                </c:pt>
                <c:pt idx="1399">
                  <c:v>6.1715000000000013E-2</c:v>
                </c:pt>
                <c:pt idx="1400">
                  <c:v>7.4648000000000006E-2</c:v>
                </c:pt>
                <c:pt idx="1401">
                  <c:v>7.8329999999999997E-2</c:v>
                </c:pt>
                <c:pt idx="1402">
                  <c:v>8.9178000000000021E-2</c:v>
                </c:pt>
                <c:pt idx="1403">
                  <c:v>8.9411000000000018E-2</c:v>
                </c:pt>
                <c:pt idx="1404">
                  <c:v>9.7225000000000006E-2</c:v>
                </c:pt>
                <c:pt idx="1405">
                  <c:v>0.10205400000000002</c:v>
                </c:pt>
                <c:pt idx="1406">
                  <c:v>0.12428000000000022</c:v>
                </c:pt>
                <c:pt idx="1407">
                  <c:v>0.12465000000000002</c:v>
                </c:pt>
                <c:pt idx="1408">
                  <c:v>0.12839200000000001</c:v>
                </c:pt>
                <c:pt idx="1409">
                  <c:v>0.13286600000000001</c:v>
                </c:pt>
                <c:pt idx="1410">
                  <c:v>0.132877</c:v>
                </c:pt>
                <c:pt idx="1411">
                  <c:v>0.14031800000000041</c:v>
                </c:pt>
                <c:pt idx="1412">
                  <c:v>0.14132500000000001</c:v>
                </c:pt>
                <c:pt idx="1413">
                  <c:v>0.14378600000000041</c:v>
                </c:pt>
                <c:pt idx="1414">
                  <c:v>0.15248000000000073</c:v>
                </c:pt>
                <c:pt idx="1415">
                  <c:v>0.15846800000000108</c:v>
                </c:pt>
                <c:pt idx="1416">
                  <c:v>0.16281000000000001</c:v>
                </c:pt>
                <c:pt idx="1417">
                  <c:v>0.16546100000000041</c:v>
                </c:pt>
                <c:pt idx="1418">
                  <c:v>0.17922800000000041</c:v>
                </c:pt>
                <c:pt idx="1419">
                  <c:v>0.18673200000000073</c:v>
                </c:pt>
                <c:pt idx="1420">
                  <c:v>0.21746600000000096</c:v>
                </c:pt>
                <c:pt idx="1421">
                  <c:v>0.22497500000000001</c:v>
                </c:pt>
                <c:pt idx="1422">
                  <c:v>0.23091500000000073</c:v>
                </c:pt>
                <c:pt idx="1423">
                  <c:v>0.23197100000000001</c:v>
                </c:pt>
                <c:pt idx="1424">
                  <c:v>0.24049400000000082</c:v>
                </c:pt>
                <c:pt idx="1425">
                  <c:v>0.26002900000000001</c:v>
                </c:pt>
                <c:pt idx="1426">
                  <c:v>0.26294800000000002</c:v>
                </c:pt>
                <c:pt idx="1427">
                  <c:v>0.263546</c:v>
                </c:pt>
                <c:pt idx="1428">
                  <c:v>0.26832200000000134</c:v>
                </c:pt>
                <c:pt idx="1429">
                  <c:v>0.26875099999999996</c:v>
                </c:pt>
                <c:pt idx="1430">
                  <c:v>0.26903900000000003</c:v>
                </c:pt>
                <c:pt idx="1431">
                  <c:v>0.27071300000000004</c:v>
                </c:pt>
                <c:pt idx="1432">
                  <c:v>0.2716610000000001</c:v>
                </c:pt>
                <c:pt idx="1433">
                  <c:v>0.28834500000000002</c:v>
                </c:pt>
                <c:pt idx="1434">
                  <c:v>0.2937530000000001</c:v>
                </c:pt>
                <c:pt idx="1435">
                  <c:v>0.299705</c:v>
                </c:pt>
                <c:pt idx="1436">
                  <c:v>0.31084500000000032</c:v>
                </c:pt>
                <c:pt idx="1437">
                  <c:v>0.31310900000000008</c:v>
                </c:pt>
                <c:pt idx="1438">
                  <c:v>0.31453600000000032</c:v>
                </c:pt>
                <c:pt idx="1439">
                  <c:v>0.33042000000000216</c:v>
                </c:pt>
                <c:pt idx="1440">
                  <c:v>0.344636</c:v>
                </c:pt>
                <c:pt idx="1441">
                  <c:v>0.35435200000000117</c:v>
                </c:pt>
                <c:pt idx="1442">
                  <c:v>0.36228500000000002</c:v>
                </c:pt>
                <c:pt idx="1443">
                  <c:v>0.36635000000000134</c:v>
                </c:pt>
                <c:pt idx="1444">
                  <c:v>0.36871100000000001</c:v>
                </c:pt>
                <c:pt idx="1445">
                  <c:v>0.37027300000000002</c:v>
                </c:pt>
                <c:pt idx="1446">
                  <c:v>0.37462500000000032</c:v>
                </c:pt>
                <c:pt idx="1447">
                  <c:v>0.37474400000000002</c:v>
                </c:pt>
                <c:pt idx="1448">
                  <c:v>0.38114300000000001</c:v>
                </c:pt>
                <c:pt idx="1449">
                  <c:v>0.38210200000000116</c:v>
                </c:pt>
                <c:pt idx="1450">
                  <c:v>0.39242400000000216</c:v>
                </c:pt>
                <c:pt idx="1451">
                  <c:v>0.41399800000000031</c:v>
                </c:pt>
                <c:pt idx="1452">
                  <c:v>0.41593400000000008</c:v>
                </c:pt>
                <c:pt idx="1453">
                  <c:v>0.41612600000000038</c:v>
                </c:pt>
                <c:pt idx="1454">
                  <c:v>0.43079300000000004</c:v>
                </c:pt>
                <c:pt idx="1455">
                  <c:v>0.43505800000000117</c:v>
                </c:pt>
                <c:pt idx="1456">
                  <c:v>0.43927900000000031</c:v>
                </c:pt>
                <c:pt idx="1457">
                  <c:v>0.43999800000000117</c:v>
                </c:pt>
                <c:pt idx="1458">
                  <c:v>0.46742100000000031</c:v>
                </c:pt>
                <c:pt idx="1459">
                  <c:v>0.48256100000000002</c:v>
                </c:pt>
                <c:pt idx="1460">
                  <c:v>0.48515900000000001</c:v>
                </c:pt>
                <c:pt idx="1461">
                  <c:v>0.48940200000000128</c:v>
                </c:pt>
                <c:pt idx="1462">
                  <c:v>0.50805100000000003</c:v>
                </c:pt>
                <c:pt idx="1463">
                  <c:v>0.51453599999999766</c:v>
                </c:pt>
                <c:pt idx="1464">
                  <c:v>0.52081699999999731</c:v>
                </c:pt>
                <c:pt idx="1465">
                  <c:v>0.54255299999999695</c:v>
                </c:pt>
                <c:pt idx="1466">
                  <c:v>0.54927099999999951</c:v>
                </c:pt>
                <c:pt idx="1467">
                  <c:v>0.56133999999999951</c:v>
                </c:pt>
                <c:pt idx="1468">
                  <c:v>0.56223800000000002</c:v>
                </c:pt>
                <c:pt idx="1469">
                  <c:v>0.57722200000000001</c:v>
                </c:pt>
                <c:pt idx="1470">
                  <c:v>0.59699100000000005</c:v>
                </c:pt>
                <c:pt idx="1471">
                  <c:v>0.5998169999999966</c:v>
                </c:pt>
                <c:pt idx="1472">
                  <c:v>0.61009000000000269</c:v>
                </c:pt>
                <c:pt idx="1473">
                  <c:v>0.61351299999999731</c:v>
                </c:pt>
                <c:pt idx="1474">
                  <c:v>0.61969200000000269</c:v>
                </c:pt>
                <c:pt idx="1475">
                  <c:v>0.62134000000000256</c:v>
                </c:pt>
                <c:pt idx="1476">
                  <c:v>0.62864000000000408</c:v>
                </c:pt>
                <c:pt idx="1477">
                  <c:v>0.63199200000000233</c:v>
                </c:pt>
                <c:pt idx="1478">
                  <c:v>0.65472400000000408</c:v>
                </c:pt>
                <c:pt idx="1479">
                  <c:v>0.66263500000000408</c:v>
                </c:pt>
                <c:pt idx="1480">
                  <c:v>0.67216500000000257</c:v>
                </c:pt>
                <c:pt idx="1481">
                  <c:v>0.67766200000000065</c:v>
                </c:pt>
                <c:pt idx="1482">
                  <c:v>0.68096599999999996</c:v>
                </c:pt>
                <c:pt idx="1483">
                  <c:v>0.69935999999999998</c:v>
                </c:pt>
                <c:pt idx="1484">
                  <c:v>0.70868600000000004</c:v>
                </c:pt>
                <c:pt idx="1485">
                  <c:v>0.71806999999999999</c:v>
                </c:pt>
                <c:pt idx="1486">
                  <c:v>0.71994800000000303</c:v>
                </c:pt>
                <c:pt idx="1487">
                  <c:v>0.721966</c:v>
                </c:pt>
                <c:pt idx="1488">
                  <c:v>0.74862400000000351</c:v>
                </c:pt>
                <c:pt idx="1489">
                  <c:v>0.76434000000000268</c:v>
                </c:pt>
                <c:pt idx="1490">
                  <c:v>0.76535100000000256</c:v>
                </c:pt>
                <c:pt idx="1491">
                  <c:v>0.77555099999999999</c:v>
                </c:pt>
                <c:pt idx="1492">
                  <c:v>0.78153199999999956</c:v>
                </c:pt>
                <c:pt idx="1493">
                  <c:v>0.78717400000000004</c:v>
                </c:pt>
                <c:pt idx="1494">
                  <c:v>0.79136599999999957</c:v>
                </c:pt>
                <c:pt idx="1495">
                  <c:v>0.79867699999999997</c:v>
                </c:pt>
                <c:pt idx="1496">
                  <c:v>0.79952800000000002</c:v>
                </c:pt>
                <c:pt idx="1497">
                  <c:v>0.80215199999999998</c:v>
                </c:pt>
                <c:pt idx="1498">
                  <c:v>0.80913000000000002</c:v>
                </c:pt>
                <c:pt idx="1499">
                  <c:v>0.82463399999999998</c:v>
                </c:pt>
                <c:pt idx="1500">
                  <c:v>0.82686300000000001</c:v>
                </c:pt>
                <c:pt idx="1501">
                  <c:v>0.83970800000000256</c:v>
                </c:pt>
                <c:pt idx="1502">
                  <c:v>0.84249600000000002</c:v>
                </c:pt>
                <c:pt idx="1503">
                  <c:v>0.85110000000000063</c:v>
                </c:pt>
                <c:pt idx="1504">
                  <c:v>0.85213000000000005</c:v>
                </c:pt>
                <c:pt idx="1505">
                  <c:v>0.85220200000000002</c:v>
                </c:pt>
                <c:pt idx="1506">
                  <c:v>0.85392500000000304</c:v>
                </c:pt>
                <c:pt idx="1507">
                  <c:v>0.86290900000000303</c:v>
                </c:pt>
                <c:pt idx="1508">
                  <c:v>0.87692400000000303</c:v>
                </c:pt>
                <c:pt idx="1509">
                  <c:v>0.87889700000000304</c:v>
                </c:pt>
                <c:pt idx="1510">
                  <c:v>0.87969600000000303</c:v>
                </c:pt>
                <c:pt idx="1511">
                  <c:v>0.88136099999999695</c:v>
                </c:pt>
                <c:pt idx="1512">
                  <c:v>0.89433699999999661</c:v>
                </c:pt>
                <c:pt idx="1513">
                  <c:v>0.89597899999999997</c:v>
                </c:pt>
                <c:pt idx="1514">
                  <c:v>0.89647299999999697</c:v>
                </c:pt>
                <c:pt idx="1515">
                  <c:v>0.91152999999999951</c:v>
                </c:pt>
                <c:pt idx="1516">
                  <c:v>0.91535</c:v>
                </c:pt>
                <c:pt idx="1517">
                  <c:v>0.9263439999999995</c:v>
                </c:pt>
                <c:pt idx="1518">
                  <c:v>0.92878300000000003</c:v>
                </c:pt>
                <c:pt idx="1519">
                  <c:v>0.94625599999999999</c:v>
                </c:pt>
                <c:pt idx="1520">
                  <c:v>0.96495299999999951</c:v>
                </c:pt>
                <c:pt idx="1521">
                  <c:v>0.99665499999999996</c:v>
                </c:pt>
                <c:pt idx="1522">
                  <c:v>1.0015799999999948</c:v>
                </c:pt>
                <c:pt idx="1523">
                  <c:v>1.00681</c:v>
                </c:pt>
                <c:pt idx="1524">
                  <c:v>1.01678</c:v>
                </c:pt>
                <c:pt idx="1525">
                  <c:v>1.01925</c:v>
                </c:pt>
                <c:pt idx="1526">
                  <c:v>1.0860399999999999</c:v>
                </c:pt>
                <c:pt idx="1527">
                  <c:v>1.0982400000000001</c:v>
                </c:pt>
                <c:pt idx="1528">
                  <c:v>1.13158</c:v>
                </c:pt>
                <c:pt idx="1529">
                  <c:v>1.14178</c:v>
                </c:pt>
                <c:pt idx="1530">
                  <c:v>1.1815199999999999</c:v>
                </c:pt>
                <c:pt idx="1531">
                  <c:v>1.1875199999999999</c:v>
                </c:pt>
                <c:pt idx="1532">
                  <c:v>1.2867</c:v>
                </c:pt>
                <c:pt idx="1533">
                  <c:v>1.67486</c:v>
                </c:pt>
                <c:pt idx="1534">
                  <c:v>2.1271499999999999</c:v>
                </c:pt>
              </c:numCache>
            </c:numRef>
          </c:xVal>
          <c:yVal>
            <c:numRef>
              <c:f>data_Mexico!$H$2:$H$1600</c:f>
              <c:numCache>
                <c:formatCode>General</c:formatCode>
                <c:ptCount val="1599"/>
                <c:pt idx="88">
                  <c:v>375.1653</c:v>
                </c:pt>
                <c:pt idx="89">
                  <c:v>375.41929999999923</c:v>
                </c:pt>
                <c:pt idx="90">
                  <c:v>376.24869999999999</c:v>
                </c:pt>
                <c:pt idx="91">
                  <c:v>376.69799999999969</c:v>
                </c:pt>
                <c:pt idx="92">
                  <c:v>376.69839999999863</c:v>
                </c:pt>
                <c:pt idx="93">
                  <c:v>376.84230000000002</c:v>
                </c:pt>
                <c:pt idx="94">
                  <c:v>376.92759999999845</c:v>
                </c:pt>
                <c:pt idx="95">
                  <c:v>377.25940000000008</c:v>
                </c:pt>
                <c:pt idx="96">
                  <c:v>377.29709999999869</c:v>
                </c:pt>
                <c:pt idx="97">
                  <c:v>377.39869999999894</c:v>
                </c:pt>
                <c:pt idx="98">
                  <c:v>377.46769999999964</c:v>
                </c:pt>
                <c:pt idx="99">
                  <c:v>378.04239999999999</c:v>
                </c:pt>
                <c:pt idx="100">
                  <c:v>378.05980000000125</c:v>
                </c:pt>
                <c:pt idx="101">
                  <c:v>378.15219999999999</c:v>
                </c:pt>
                <c:pt idx="102">
                  <c:v>378.43400000000003</c:v>
                </c:pt>
                <c:pt idx="103">
                  <c:v>378.77309999999869</c:v>
                </c:pt>
                <c:pt idx="104">
                  <c:v>378.80200000000002</c:v>
                </c:pt>
                <c:pt idx="105">
                  <c:v>378.83339999999845</c:v>
                </c:pt>
                <c:pt idx="106">
                  <c:v>378.95619999999826</c:v>
                </c:pt>
                <c:pt idx="107">
                  <c:v>378.98849999999851</c:v>
                </c:pt>
                <c:pt idx="108">
                  <c:v>379.40879999999851</c:v>
                </c:pt>
                <c:pt idx="109">
                  <c:v>379.50470000000001</c:v>
                </c:pt>
                <c:pt idx="110">
                  <c:v>379.54559999999969</c:v>
                </c:pt>
                <c:pt idx="111">
                  <c:v>379.65640000000002</c:v>
                </c:pt>
                <c:pt idx="112">
                  <c:v>379.75819999999851</c:v>
                </c:pt>
                <c:pt idx="113">
                  <c:v>380.19839999999863</c:v>
                </c:pt>
                <c:pt idx="114">
                  <c:v>380.43219999999826</c:v>
                </c:pt>
                <c:pt idx="115">
                  <c:v>380.46559999999869</c:v>
                </c:pt>
                <c:pt idx="116">
                  <c:v>380.48989999999969</c:v>
                </c:pt>
                <c:pt idx="117">
                  <c:v>380.57849999999894</c:v>
                </c:pt>
                <c:pt idx="118">
                  <c:v>380.65300000000002</c:v>
                </c:pt>
                <c:pt idx="119">
                  <c:v>380.80149999999969</c:v>
                </c:pt>
                <c:pt idx="120">
                  <c:v>380.96009999999899</c:v>
                </c:pt>
                <c:pt idx="121">
                  <c:v>381.05809999999963</c:v>
                </c:pt>
                <c:pt idx="122">
                  <c:v>381.0609</c:v>
                </c:pt>
                <c:pt idx="123">
                  <c:v>381.15000000000032</c:v>
                </c:pt>
                <c:pt idx="124">
                  <c:v>381.28109999999839</c:v>
                </c:pt>
                <c:pt idx="125">
                  <c:v>381.601</c:v>
                </c:pt>
                <c:pt idx="126">
                  <c:v>381.61579999999969</c:v>
                </c:pt>
                <c:pt idx="127">
                  <c:v>381.62950000000001</c:v>
                </c:pt>
                <c:pt idx="128">
                  <c:v>382.05099999999999</c:v>
                </c:pt>
                <c:pt idx="129">
                  <c:v>382.13309999999899</c:v>
                </c:pt>
                <c:pt idx="130">
                  <c:v>382.16750000000002</c:v>
                </c:pt>
                <c:pt idx="131">
                  <c:v>382.26799999999969</c:v>
                </c:pt>
                <c:pt idx="132">
                  <c:v>382.48159999999808</c:v>
                </c:pt>
                <c:pt idx="133">
                  <c:v>382.54840000000002</c:v>
                </c:pt>
                <c:pt idx="134">
                  <c:v>382.86509999999993</c:v>
                </c:pt>
                <c:pt idx="135">
                  <c:v>382.9049</c:v>
                </c:pt>
                <c:pt idx="136">
                  <c:v>382.96549999999894</c:v>
                </c:pt>
                <c:pt idx="137">
                  <c:v>383.09639999999808</c:v>
                </c:pt>
                <c:pt idx="138">
                  <c:v>383.13200000000001</c:v>
                </c:pt>
                <c:pt idx="139">
                  <c:v>383.15280000000166</c:v>
                </c:pt>
                <c:pt idx="140">
                  <c:v>383.49439999999845</c:v>
                </c:pt>
                <c:pt idx="141">
                  <c:v>383.60219999999993</c:v>
                </c:pt>
                <c:pt idx="142">
                  <c:v>383.7199</c:v>
                </c:pt>
                <c:pt idx="143">
                  <c:v>384.2868999999987</c:v>
                </c:pt>
                <c:pt idx="144">
                  <c:v>384.3322</c:v>
                </c:pt>
                <c:pt idx="145">
                  <c:v>384.3802</c:v>
                </c:pt>
                <c:pt idx="146">
                  <c:v>384.41109999999821</c:v>
                </c:pt>
                <c:pt idx="147">
                  <c:v>384.54559999999969</c:v>
                </c:pt>
                <c:pt idx="148">
                  <c:v>384.58640000000003</c:v>
                </c:pt>
                <c:pt idx="149">
                  <c:v>384.69990000000001</c:v>
                </c:pt>
                <c:pt idx="150">
                  <c:v>384.74619999999851</c:v>
                </c:pt>
                <c:pt idx="151">
                  <c:v>385.02229999999969</c:v>
                </c:pt>
                <c:pt idx="152">
                  <c:v>385.5582</c:v>
                </c:pt>
                <c:pt idx="153">
                  <c:v>385.76179999999869</c:v>
                </c:pt>
                <c:pt idx="154">
                  <c:v>385.76209999999969</c:v>
                </c:pt>
                <c:pt idx="155">
                  <c:v>386.00470000000001</c:v>
                </c:pt>
                <c:pt idx="156">
                  <c:v>386.17579999999964</c:v>
                </c:pt>
                <c:pt idx="157">
                  <c:v>386.24619999999851</c:v>
                </c:pt>
                <c:pt idx="158">
                  <c:v>386.29059999999845</c:v>
                </c:pt>
                <c:pt idx="159">
                  <c:v>386.47909999999899</c:v>
                </c:pt>
                <c:pt idx="160">
                  <c:v>386.54059999999993</c:v>
                </c:pt>
                <c:pt idx="161">
                  <c:v>386.84920000000125</c:v>
                </c:pt>
                <c:pt idx="162">
                  <c:v>386.92099999999863</c:v>
                </c:pt>
                <c:pt idx="163">
                  <c:v>386.97109999999827</c:v>
                </c:pt>
                <c:pt idx="164">
                  <c:v>386.98099999999869</c:v>
                </c:pt>
                <c:pt idx="165">
                  <c:v>387.01749999999993</c:v>
                </c:pt>
                <c:pt idx="166">
                  <c:v>387.07839999999851</c:v>
                </c:pt>
                <c:pt idx="167">
                  <c:v>387.27499999999969</c:v>
                </c:pt>
                <c:pt idx="168">
                  <c:v>387.30250000000001</c:v>
                </c:pt>
                <c:pt idx="169">
                  <c:v>387.51689999999923</c:v>
                </c:pt>
                <c:pt idx="170">
                  <c:v>387.54770000000002</c:v>
                </c:pt>
                <c:pt idx="171">
                  <c:v>387.61559999999969</c:v>
                </c:pt>
                <c:pt idx="172">
                  <c:v>387.85169999999999</c:v>
                </c:pt>
                <c:pt idx="173">
                  <c:v>388.25979999999993</c:v>
                </c:pt>
                <c:pt idx="174">
                  <c:v>388.2645</c:v>
                </c:pt>
                <c:pt idx="175">
                  <c:v>388.31470000000002</c:v>
                </c:pt>
                <c:pt idx="176">
                  <c:v>388.43799999999851</c:v>
                </c:pt>
                <c:pt idx="177">
                  <c:v>388.58109999999863</c:v>
                </c:pt>
                <c:pt idx="178">
                  <c:v>388.6207</c:v>
                </c:pt>
                <c:pt idx="179">
                  <c:v>388.65089999999998</c:v>
                </c:pt>
                <c:pt idx="180">
                  <c:v>388.65559999999999</c:v>
                </c:pt>
                <c:pt idx="181">
                  <c:v>388.97509999999869</c:v>
                </c:pt>
                <c:pt idx="182">
                  <c:v>389.1789</c:v>
                </c:pt>
                <c:pt idx="183">
                  <c:v>389.34480000000184</c:v>
                </c:pt>
                <c:pt idx="184">
                  <c:v>389.42970000000003</c:v>
                </c:pt>
                <c:pt idx="185">
                  <c:v>390.18790000000001</c:v>
                </c:pt>
                <c:pt idx="186">
                  <c:v>390.32049999999964</c:v>
                </c:pt>
                <c:pt idx="187">
                  <c:v>390.4409</c:v>
                </c:pt>
                <c:pt idx="188">
                  <c:v>390.48829999999839</c:v>
                </c:pt>
                <c:pt idx="189">
                  <c:v>390.78919999999869</c:v>
                </c:pt>
                <c:pt idx="190">
                  <c:v>390.80309999999969</c:v>
                </c:pt>
                <c:pt idx="191">
                  <c:v>390.81229999999999</c:v>
                </c:pt>
                <c:pt idx="192">
                  <c:v>390.82009999999963</c:v>
                </c:pt>
                <c:pt idx="193">
                  <c:v>390.90460000000002</c:v>
                </c:pt>
                <c:pt idx="194">
                  <c:v>391.09739999999869</c:v>
                </c:pt>
                <c:pt idx="195">
                  <c:v>391.37279999999993</c:v>
                </c:pt>
                <c:pt idx="196">
                  <c:v>391.42869999999863</c:v>
                </c:pt>
                <c:pt idx="197">
                  <c:v>391.48399999999833</c:v>
                </c:pt>
                <c:pt idx="198">
                  <c:v>391.5204</c:v>
                </c:pt>
                <c:pt idx="199">
                  <c:v>391.54989999999998</c:v>
                </c:pt>
                <c:pt idx="200">
                  <c:v>391.98649999999827</c:v>
                </c:pt>
                <c:pt idx="201">
                  <c:v>392.1925</c:v>
                </c:pt>
                <c:pt idx="202">
                  <c:v>392.29939999999863</c:v>
                </c:pt>
                <c:pt idx="203">
                  <c:v>392.38189999999969</c:v>
                </c:pt>
                <c:pt idx="204">
                  <c:v>392.4425</c:v>
                </c:pt>
                <c:pt idx="205">
                  <c:v>392.44720000000001</c:v>
                </c:pt>
                <c:pt idx="206">
                  <c:v>392.58009999999899</c:v>
                </c:pt>
                <c:pt idx="207">
                  <c:v>392.58260000000001</c:v>
                </c:pt>
                <c:pt idx="208">
                  <c:v>392.61540000000002</c:v>
                </c:pt>
                <c:pt idx="209">
                  <c:v>392.65080000000148</c:v>
                </c:pt>
                <c:pt idx="210">
                  <c:v>392.67079999999999</c:v>
                </c:pt>
                <c:pt idx="211">
                  <c:v>392.7441</c:v>
                </c:pt>
                <c:pt idx="212">
                  <c:v>392.7988999999987</c:v>
                </c:pt>
                <c:pt idx="213">
                  <c:v>392.8852</c:v>
                </c:pt>
                <c:pt idx="214">
                  <c:v>392.89409999999964</c:v>
                </c:pt>
                <c:pt idx="215">
                  <c:v>392.99669999999821</c:v>
                </c:pt>
                <c:pt idx="216">
                  <c:v>393.05470000000008</c:v>
                </c:pt>
                <c:pt idx="217">
                  <c:v>393.12459999999999</c:v>
                </c:pt>
                <c:pt idx="218">
                  <c:v>393.29729999999893</c:v>
                </c:pt>
                <c:pt idx="219">
                  <c:v>393.32569999999993</c:v>
                </c:pt>
                <c:pt idx="220">
                  <c:v>393.32569999999993</c:v>
                </c:pt>
                <c:pt idx="221">
                  <c:v>393.34730000000002</c:v>
                </c:pt>
                <c:pt idx="222">
                  <c:v>393.3562</c:v>
                </c:pt>
                <c:pt idx="223">
                  <c:v>393.363</c:v>
                </c:pt>
                <c:pt idx="224">
                  <c:v>393.46819999999826</c:v>
                </c:pt>
                <c:pt idx="225">
                  <c:v>393.5368999999987</c:v>
                </c:pt>
                <c:pt idx="226">
                  <c:v>393.64409999999998</c:v>
                </c:pt>
                <c:pt idx="227">
                  <c:v>393.87309999999923</c:v>
                </c:pt>
                <c:pt idx="228">
                  <c:v>394.00360000000001</c:v>
                </c:pt>
                <c:pt idx="229">
                  <c:v>394.07659999999845</c:v>
                </c:pt>
                <c:pt idx="230">
                  <c:v>394.12809999999899</c:v>
                </c:pt>
                <c:pt idx="231">
                  <c:v>394.17529999999999</c:v>
                </c:pt>
                <c:pt idx="232">
                  <c:v>394.19129999999899</c:v>
                </c:pt>
                <c:pt idx="233">
                  <c:v>394.47049999999899</c:v>
                </c:pt>
                <c:pt idx="234">
                  <c:v>394.57209999999969</c:v>
                </c:pt>
                <c:pt idx="235">
                  <c:v>394.84190000000001</c:v>
                </c:pt>
                <c:pt idx="236">
                  <c:v>394.91399999999851</c:v>
                </c:pt>
                <c:pt idx="237">
                  <c:v>394.97280000000001</c:v>
                </c:pt>
                <c:pt idx="238">
                  <c:v>395.05360000000002</c:v>
                </c:pt>
                <c:pt idx="239">
                  <c:v>395.15440000000154</c:v>
                </c:pt>
                <c:pt idx="240">
                  <c:v>395.29790000000003</c:v>
                </c:pt>
                <c:pt idx="241">
                  <c:v>395.46799999999899</c:v>
                </c:pt>
                <c:pt idx="242">
                  <c:v>395.70760000000001</c:v>
                </c:pt>
                <c:pt idx="243">
                  <c:v>395.81959999999964</c:v>
                </c:pt>
                <c:pt idx="244">
                  <c:v>395.95</c:v>
                </c:pt>
                <c:pt idx="245">
                  <c:v>395.9622</c:v>
                </c:pt>
                <c:pt idx="246">
                  <c:v>396.06220000000002</c:v>
                </c:pt>
                <c:pt idx="247">
                  <c:v>396.09909999999923</c:v>
                </c:pt>
                <c:pt idx="248">
                  <c:v>396.17</c:v>
                </c:pt>
                <c:pt idx="249">
                  <c:v>396.2047</c:v>
                </c:pt>
                <c:pt idx="250">
                  <c:v>396.29859999999815</c:v>
                </c:pt>
                <c:pt idx="251">
                  <c:v>396.3571</c:v>
                </c:pt>
                <c:pt idx="252">
                  <c:v>396.39729999999969</c:v>
                </c:pt>
                <c:pt idx="253">
                  <c:v>396.524</c:v>
                </c:pt>
                <c:pt idx="254">
                  <c:v>396.86599999999999</c:v>
                </c:pt>
                <c:pt idx="255">
                  <c:v>396.92939999999851</c:v>
                </c:pt>
                <c:pt idx="256">
                  <c:v>396.95659999999833</c:v>
                </c:pt>
                <c:pt idx="257">
                  <c:v>396.98399999999833</c:v>
                </c:pt>
                <c:pt idx="258">
                  <c:v>397.04579999999999</c:v>
                </c:pt>
                <c:pt idx="259">
                  <c:v>397.14960000000195</c:v>
                </c:pt>
                <c:pt idx="260">
                  <c:v>397.52869999999899</c:v>
                </c:pt>
                <c:pt idx="261">
                  <c:v>397.72629999999833</c:v>
                </c:pt>
                <c:pt idx="262">
                  <c:v>397.73719999999821</c:v>
                </c:pt>
                <c:pt idx="263">
                  <c:v>397.74740000000008</c:v>
                </c:pt>
                <c:pt idx="264">
                  <c:v>397.79119999999762</c:v>
                </c:pt>
                <c:pt idx="265">
                  <c:v>397.81700000000001</c:v>
                </c:pt>
                <c:pt idx="266">
                  <c:v>397.82799999999969</c:v>
                </c:pt>
                <c:pt idx="267">
                  <c:v>398.0331999999982</c:v>
                </c:pt>
                <c:pt idx="268">
                  <c:v>398.10109999999969</c:v>
                </c:pt>
                <c:pt idx="269">
                  <c:v>398.15960000000166</c:v>
                </c:pt>
                <c:pt idx="270">
                  <c:v>398.25060000000002</c:v>
                </c:pt>
                <c:pt idx="271">
                  <c:v>398.46849999999893</c:v>
                </c:pt>
                <c:pt idx="272">
                  <c:v>398.50209999999993</c:v>
                </c:pt>
                <c:pt idx="273">
                  <c:v>398.72269999999969</c:v>
                </c:pt>
                <c:pt idx="274">
                  <c:v>398.88200000000001</c:v>
                </c:pt>
                <c:pt idx="275">
                  <c:v>398.8845</c:v>
                </c:pt>
                <c:pt idx="276">
                  <c:v>399.0942</c:v>
                </c:pt>
                <c:pt idx="277">
                  <c:v>399.16230000000002</c:v>
                </c:pt>
                <c:pt idx="278">
                  <c:v>399.22649999999851</c:v>
                </c:pt>
                <c:pt idx="279">
                  <c:v>399.27080000000001</c:v>
                </c:pt>
                <c:pt idx="280">
                  <c:v>399.46509999999893</c:v>
                </c:pt>
                <c:pt idx="281">
                  <c:v>399.52379999999869</c:v>
                </c:pt>
                <c:pt idx="282">
                  <c:v>399.53</c:v>
                </c:pt>
                <c:pt idx="283">
                  <c:v>399.53919999999869</c:v>
                </c:pt>
                <c:pt idx="284">
                  <c:v>399.58599999999899</c:v>
                </c:pt>
                <c:pt idx="285">
                  <c:v>399.70240000000001</c:v>
                </c:pt>
                <c:pt idx="286">
                  <c:v>399.83440000000002</c:v>
                </c:pt>
                <c:pt idx="287">
                  <c:v>399.83609999999851</c:v>
                </c:pt>
                <c:pt idx="288">
                  <c:v>399.93599999999827</c:v>
                </c:pt>
                <c:pt idx="289">
                  <c:v>399.94309999999899</c:v>
                </c:pt>
                <c:pt idx="290">
                  <c:v>400.23899999999821</c:v>
                </c:pt>
                <c:pt idx="291">
                  <c:v>400.37520000000001</c:v>
                </c:pt>
                <c:pt idx="292">
                  <c:v>400.47799999999899</c:v>
                </c:pt>
                <c:pt idx="293">
                  <c:v>400.74430000000001</c:v>
                </c:pt>
                <c:pt idx="294">
                  <c:v>400.74650000000003</c:v>
                </c:pt>
                <c:pt idx="295">
                  <c:v>400.84399999999999</c:v>
                </c:pt>
                <c:pt idx="296">
                  <c:v>400.91789999999969</c:v>
                </c:pt>
                <c:pt idx="297">
                  <c:v>400.97159999999826</c:v>
                </c:pt>
                <c:pt idx="298">
                  <c:v>401.09440000000001</c:v>
                </c:pt>
                <c:pt idx="299">
                  <c:v>401.23789999999963</c:v>
                </c:pt>
                <c:pt idx="300">
                  <c:v>401.35129999999964</c:v>
                </c:pt>
                <c:pt idx="301">
                  <c:v>401.37920000000008</c:v>
                </c:pt>
                <c:pt idx="302">
                  <c:v>401.71799999999899</c:v>
                </c:pt>
                <c:pt idx="303">
                  <c:v>401.75959999999969</c:v>
                </c:pt>
                <c:pt idx="304">
                  <c:v>401.88119999999827</c:v>
                </c:pt>
                <c:pt idx="305">
                  <c:v>401.99299999999869</c:v>
                </c:pt>
                <c:pt idx="306">
                  <c:v>402.19659999999863</c:v>
                </c:pt>
                <c:pt idx="307">
                  <c:v>402.22719999999839</c:v>
                </c:pt>
                <c:pt idx="308">
                  <c:v>402.27480000000008</c:v>
                </c:pt>
                <c:pt idx="309">
                  <c:v>402.28489999999999</c:v>
                </c:pt>
                <c:pt idx="310">
                  <c:v>402.30930000000001</c:v>
                </c:pt>
                <c:pt idx="311">
                  <c:v>402.3793</c:v>
                </c:pt>
                <c:pt idx="312">
                  <c:v>402.52940000000001</c:v>
                </c:pt>
                <c:pt idx="313">
                  <c:v>402.62700000000001</c:v>
                </c:pt>
                <c:pt idx="314">
                  <c:v>402.67180000000002</c:v>
                </c:pt>
                <c:pt idx="315">
                  <c:v>402.94690000000003</c:v>
                </c:pt>
                <c:pt idx="316">
                  <c:v>403.02599999999899</c:v>
                </c:pt>
                <c:pt idx="317">
                  <c:v>403.10039999999969</c:v>
                </c:pt>
                <c:pt idx="318">
                  <c:v>403.11959999999999</c:v>
                </c:pt>
                <c:pt idx="319">
                  <c:v>403.37349999999969</c:v>
                </c:pt>
                <c:pt idx="320">
                  <c:v>403.41309999999851</c:v>
                </c:pt>
                <c:pt idx="321">
                  <c:v>403.4903999999982</c:v>
                </c:pt>
                <c:pt idx="322">
                  <c:v>403.5299</c:v>
                </c:pt>
                <c:pt idx="323">
                  <c:v>403.54259999999999</c:v>
                </c:pt>
                <c:pt idx="324">
                  <c:v>403.64249999999998</c:v>
                </c:pt>
                <c:pt idx="325">
                  <c:v>403.99319999999773</c:v>
                </c:pt>
                <c:pt idx="326">
                  <c:v>404.12209999999999</c:v>
                </c:pt>
                <c:pt idx="327">
                  <c:v>404.1703</c:v>
                </c:pt>
                <c:pt idx="328">
                  <c:v>404.18649999999963</c:v>
                </c:pt>
                <c:pt idx="329">
                  <c:v>404.28669999999869</c:v>
                </c:pt>
                <c:pt idx="330">
                  <c:v>404.387</c:v>
                </c:pt>
                <c:pt idx="331">
                  <c:v>404.44529999999969</c:v>
                </c:pt>
                <c:pt idx="332">
                  <c:v>404.49449999999899</c:v>
                </c:pt>
                <c:pt idx="333">
                  <c:v>404.50760000000002</c:v>
                </c:pt>
                <c:pt idx="334">
                  <c:v>404.7799</c:v>
                </c:pt>
                <c:pt idx="335">
                  <c:v>404.85599999999999</c:v>
                </c:pt>
                <c:pt idx="336">
                  <c:v>405.01549999999969</c:v>
                </c:pt>
                <c:pt idx="337">
                  <c:v>405.20479999999969</c:v>
                </c:pt>
                <c:pt idx="338">
                  <c:v>405.33549999999963</c:v>
                </c:pt>
                <c:pt idx="339">
                  <c:v>405.35390000000001</c:v>
                </c:pt>
                <c:pt idx="340">
                  <c:v>405.42889999999869</c:v>
                </c:pt>
                <c:pt idx="341">
                  <c:v>405.53989999999999</c:v>
                </c:pt>
                <c:pt idx="342">
                  <c:v>405.60879999999969</c:v>
                </c:pt>
                <c:pt idx="343">
                  <c:v>405.66480000000178</c:v>
                </c:pt>
                <c:pt idx="344">
                  <c:v>405.78129999999851</c:v>
                </c:pt>
                <c:pt idx="345">
                  <c:v>405.87139999999869</c:v>
                </c:pt>
                <c:pt idx="346">
                  <c:v>405.8947</c:v>
                </c:pt>
                <c:pt idx="347">
                  <c:v>406.09980000000002</c:v>
                </c:pt>
                <c:pt idx="348">
                  <c:v>406.35739999999993</c:v>
                </c:pt>
                <c:pt idx="349">
                  <c:v>406.4042</c:v>
                </c:pt>
                <c:pt idx="350">
                  <c:v>406.48569999999899</c:v>
                </c:pt>
                <c:pt idx="351">
                  <c:v>406.49179999999808</c:v>
                </c:pt>
                <c:pt idx="352">
                  <c:v>406.78440000000001</c:v>
                </c:pt>
                <c:pt idx="353">
                  <c:v>406.80799999999999</c:v>
                </c:pt>
                <c:pt idx="354">
                  <c:v>406.85410000000002</c:v>
                </c:pt>
                <c:pt idx="355">
                  <c:v>406.9324999999987</c:v>
                </c:pt>
                <c:pt idx="356">
                  <c:v>406.98259999999863</c:v>
                </c:pt>
                <c:pt idx="357">
                  <c:v>406.98989999999969</c:v>
                </c:pt>
                <c:pt idx="358">
                  <c:v>407.0034</c:v>
                </c:pt>
                <c:pt idx="359">
                  <c:v>407.06240000000008</c:v>
                </c:pt>
                <c:pt idx="360">
                  <c:v>407.07809999999893</c:v>
                </c:pt>
                <c:pt idx="361">
                  <c:v>407.11840000000001</c:v>
                </c:pt>
                <c:pt idx="362">
                  <c:v>407.13589999999999</c:v>
                </c:pt>
                <c:pt idx="363">
                  <c:v>407.14069999999998</c:v>
                </c:pt>
                <c:pt idx="364">
                  <c:v>407.20519999999863</c:v>
                </c:pt>
                <c:pt idx="365">
                  <c:v>407.22489999999999</c:v>
                </c:pt>
                <c:pt idx="366">
                  <c:v>407.26829999999899</c:v>
                </c:pt>
                <c:pt idx="367">
                  <c:v>407.33210000000003</c:v>
                </c:pt>
                <c:pt idx="368">
                  <c:v>407.34840000000008</c:v>
                </c:pt>
                <c:pt idx="369">
                  <c:v>407.41749999999894</c:v>
                </c:pt>
                <c:pt idx="370">
                  <c:v>407.50149999999923</c:v>
                </c:pt>
                <c:pt idx="371">
                  <c:v>407.51329999999899</c:v>
                </c:pt>
                <c:pt idx="372">
                  <c:v>407.59199999999845</c:v>
                </c:pt>
                <c:pt idx="373">
                  <c:v>407.67430000000002</c:v>
                </c:pt>
                <c:pt idx="374">
                  <c:v>407.78519999999821</c:v>
                </c:pt>
                <c:pt idx="375">
                  <c:v>407.78669999999869</c:v>
                </c:pt>
                <c:pt idx="376">
                  <c:v>407.96119999999809</c:v>
                </c:pt>
                <c:pt idx="377">
                  <c:v>407.96369999999899</c:v>
                </c:pt>
                <c:pt idx="378">
                  <c:v>408.10070000000002</c:v>
                </c:pt>
                <c:pt idx="379">
                  <c:v>408.2002</c:v>
                </c:pt>
                <c:pt idx="380">
                  <c:v>408.23549999999869</c:v>
                </c:pt>
                <c:pt idx="381">
                  <c:v>408.38040000000001</c:v>
                </c:pt>
                <c:pt idx="382">
                  <c:v>408.38129999999899</c:v>
                </c:pt>
                <c:pt idx="383">
                  <c:v>408.42529999999869</c:v>
                </c:pt>
                <c:pt idx="384">
                  <c:v>408.51589999999999</c:v>
                </c:pt>
                <c:pt idx="385">
                  <c:v>408.58730000000003</c:v>
                </c:pt>
                <c:pt idx="386">
                  <c:v>408.67520000000002</c:v>
                </c:pt>
                <c:pt idx="387">
                  <c:v>408.68270000000001</c:v>
                </c:pt>
                <c:pt idx="388">
                  <c:v>408.75569999999999</c:v>
                </c:pt>
                <c:pt idx="389">
                  <c:v>408.75659999999863</c:v>
                </c:pt>
                <c:pt idx="390">
                  <c:v>408.78169999999869</c:v>
                </c:pt>
                <c:pt idx="391">
                  <c:v>408.96189999999899</c:v>
                </c:pt>
                <c:pt idx="392">
                  <c:v>409.00880000000001</c:v>
                </c:pt>
                <c:pt idx="393">
                  <c:v>409.1310999999987</c:v>
                </c:pt>
                <c:pt idx="394">
                  <c:v>409.19139999999851</c:v>
                </c:pt>
                <c:pt idx="395">
                  <c:v>409.26940000000002</c:v>
                </c:pt>
                <c:pt idx="396">
                  <c:v>409.32309999999899</c:v>
                </c:pt>
                <c:pt idx="397">
                  <c:v>409.34059999999999</c:v>
                </c:pt>
                <c:pt idx="398">
                  <c:v>409.36070000000001</c:v>
                </c:pt>
                <c:pt idx="399">
                  <c:v>409.49159999999785</c:v>
                </c:pt>
                <c:pt idx="400">
                  <c:v>409.56819999999863</c:v>
                </c:pt>
                <c:pt idx="401">
                  <c:v>409.76280000000008</c:v>
                </c:pt>
                <c:pt idx="402">
                  <c:v>409.93749999999869</c:v>
                </c:pt>
                <c:pt idx="403">
                  <c:v>409.97499999999923</c:v>
                </c:pt>
                <c:pt idx="404">
                  <c:v>410.02359999999851</c:v>
                </c:pt>
                <c:pt idx="405">
                  <c:v>410.04239999999999</c:v>
                </c:pt>
                <c:pt idx="406">
                  <c:v>410.07920000000001</c:v>
                </c:pt>
                <c:pt idx="407">
                  <c:v>410.09139999999815</c:v>
                </c:pt>
                <c:pt idx="408">
                  <c:v>410.12309999999923</c:v>
                </c:pt>
                <c:pt idx="409">
                  <c:v>410.12520000000001</c:v>
                </c:pt>
                <c:pt idx="410">
                  <c:v>410.35449999999997</c:v>
                </c:pt>
                <c:pt idx="411">
                  <c:v>410.39920000000001</c:v>
                </c:pt>
                <c:pt idx="412">
                  <c:v>410.51920000000001</c:v>
                </c:pt>
                <c:pt idx="413">
                  <c:v>410.53109999999839</c:v>
                </c:pt>
                <c:pt idx="414">
                  <c:v>410.55939999999993</c:v>
                </c:pt>
                <c:pt idx="415">
                  <c:v>410.70189999999963</c:v>
                </c:pt>
                <c:pt idx="416">
                  <c:v>410.79179999999826</c:v>
                </c:pt>
                <c:pt idx="417">
                  <c:v>410.87360000000001</c:v>
                </c:pt>
                <c:pt idx="418">
                  <c:v>410.95619999999826</c:v>
                </c:pt>
                <c:pt idx="419">
                  <c:v>411.0068</c:v>
                </c:pt>
                <c:pt idx="420">
                  <c:v>411.0104</c:v>
                </c:pt>
                <c:pt idx="421">
                  <c:v>411.04140000000001</c:v>
                </c:pt>
                <c:pt idx="422">
                  <c:v>411.06</c:v>
                </c:pt>
                <c:pt idx="423">
                  <c:v>411.26209999999969</c:v>
                </c:pt>
                <c:pt idx="424">
                  <c:v>411.26960000000008</c:v>
                </c:pt>
                <c:pt idx="425">
                  <c:v>411.29759999999851</c:v>
                </c:pt>
                <c:pt idx="426">
                  <c:v>411.38720000000001</c:v>
                </c:pt>
                <c:pt idx="427">
                  <c:v>411.44450000000001</c:v>
                </c:pt>
                <c:pt idx="428">
                  <c:v>411.5471</c:v>
                </c:pt>
                <c:pt idx="429">
                  <c:v>411.61720000000008</c:v>
                </c:pt>
                <c:pt idx="430">
                  <c:v>411.66950000000008</c:v>
                </c:pt>
                <c:pt idx="431">
                  <c:v>411.77329999999893</c:v>
                </c:pt>
                <c:pt idx="432">
                  <c:v>411.97239999999869</c:v>
                </c:pt>
                <c:pt idx="433">
                  <c:v>412.0043</c:v>
                </c:pt>
                <c:pt idx="434">
                  <c:v>412.00629999999899</c:v>
                </c:pt>
                <c:pt idx="435">
                  <c:v>412.08689999999899</c:v>
                </c:pt>
                <c:pt idx="436">
                  <c:v>412.09129999999863</c:v>
                </c:pt>
                <c:pt idx="437">
                  <c:v>412.16340000000002</c:v>
                </c:pt>
                <c:pt idx="438">
                  <c:v>412.28619999999796</c:v>
                </c:pt>
                <c:pt idx="439">
                  <c:v>412.31389999999999</c:v>
                </c:pt>
                <c:pt idx="440">
                  <c:v>412.31459999999993</c:v>
                </c:pt>
                <c:pt idx="441">
                  <c:v>412.40879999999851</c:v>
                </c:pt>
                <c:pt idx="442">
                  <c:v>412.42759999999845</c:v>
                </c:pt>
                <c:pt idx="443">
                  <c:v>412.5788</c:v>
                </c:pt>
                <c:pt idx="444">
                  <c:v>412.58859999999851</c:v>
                </c:pt>
                <c:pt idx="445">
                  <c:v>412.80520000000001</c:v>
                </c:pt>
                <c:pt idx="446">
                  <c:v>412.80959999999999</c:v>
                </c:pt>
                <c:pt idx="447">
                  <c:v>412.83640000000003</c:v>
                </c:pt>
                <c:pt idx="448">
                  <c:v>412.97379999999839</c:v>
                </c:pt>
                <c:pt idx="449">
                  <c:v>413.09889999999899</c:v>
                </c:pt>
                <c:pt idx="450">
                  <c:v>413.21639999999815</c:v>
                </c:pt>
                <c:pt idx="451">
                  <c:v>413.22139999999808</c:v>
                </c:pt>
                <c:pt idx="452">
                  <c:v>413.2491</c:v>
                </c:pt>
                <c:pt idx="453">
                  <c:v>413.32589999999999</c:v>
                </c:pt>
                <c:pt idx="454">
                  <c:v>413.41319999999808</c:v>
                </c:pt>
                <c:pt idx="455">
                  <c:v>413.41689999999869</c:v>
                </c:pt>
                <c:pt idx="456">
                  <c:v>413.48509999999851</c:v>
                </c:pt>
                <c:pt idx="457">
                  <c:v>413.51409999999993</c:v>
                </c:pt>
                <c:pt idx="458">
                  <c:v>413.55399999999969</c:v>
                </c:pt>
                <c:pt idx="459">
                  <c:v>413.55720000000002</c:v>
                </c:pt>
                <c:pt idx="460">
                  <c:v>413.67570000000001</c:v>
                </c:pt>
                <c:pt idx="461">
                  <c:v>413.7106</c:v>
                </c:pt>
                <c:pt idx="462">
                  <c:v>413.89509999999899</c:v>
                </c:pt>
                <c:pt idx="463">
                  <c:v>413.9676</c:v>
                </c:pt>
                <c:pt idx="464">
                  <c:v>414.03949999999969</c:v>
                </c:pt>
                <c:pt idx="465">
                  <c:v>414.52099999999899</c:v>
                </c:pt>
                <c:pt idx="466">
                  <c:v>414.62939999999969</c:v>
                </c:pt>
                <c:pt idx="467">
                  <c:v>414.64740000000154</c:v>
                </c:pt>
                <c:pt idx="468">
                  <c:v>414.6925</c:v>
                </c:pt>
                <c:pt idx="469">
                  <c:v>414.87240000000008</c:v>
                </c:pt>
                <c:pt idx="470">
                  <c:v>414.90029999999899</c:v>
                </c:pt>
                <c:pt idx="471">
                  <c:v>414.93759999999821</c:v>
                </c:pt>
                <c:pt idx="472">
                  <c:v>414.97069999999923</c:v>
                </c:pt>
                <c:pt idx="473">
                  <c:v>415.14950000000078</c:v>
                </c:pt>
                <c:pt idx="474">
                  <c:v>415.19149999999894</c:v>
                </c:pt>
                <c:pt idx="475">
                  <c:v>415.23529999999869</c:v>
                </c:pt>
                <c:pt idx="476">
                  <c:v>415.27029999999894</c:v>
                </c:pt>
                <c:pt idx="477">
                  <c:v>415.30189999999999</c:v>
                </c:pt>
                <c:pt idx="478">
                  <c:v>415.41569999999899</c:v>
                </c:pt>
                <c:pt idx="479">
                  <c:v>415.44080000000002</c:v>
                </c:pt>
                <c:pt idx="480">
                  <c:v>415.50799999999964</c:v>
                </c:pt>
                <c:pt idx="481">
                  <c:v>415.5779</c:v>
                </c:pt>
                <c:pt idx="482">
                  <c:v>415.57960000000008</c:v>
                </c:pt>
                <c:pt idx="483">
                  <c:v>415.59619999999808</c:v>
                </c:pt>
                <c:pt idx="484">
                  <c:v>415.60280000000148</c:v>
                </c:pt>
                <c:pt idx="485">
                  <c:v>415.71789999999999</c:v>
                </c:pt>
                <c:pt idx="486">
                  <c:v>415.73829999999839</c:v>
                </c:pt>
                <c:pt idx="487">
                  <c:v>415.78609999999821</c:v>
                </c:pt>
                <c:pt idx="488">
                  <c:v>415.86270000000002</c:v>
                </c:pt>
                <c:pt idx="489">
                  <c:v>415.86500000000001</c:v>
                </c:pt>
                <c:pt idx="490">
                  <c:v>415.87889999999999</c:v>
                </c:pt>
                <c:pt idx="491">
                  <c:v>415.94529999999969</c:v>
                </c:pt>
                <c:pt idx="492">
                  <c:v>415.97280000000001</c:v>
                </c:pt>
                <c:pt idx="493">
                  <c:v>416.01229999999993</c:v>
                </c:pt>
                <c:pt idx="494">
                  <c:v>416.0292</c:v>
                </c:pt>
                <c:pt idx="495">
                  <c:v>416.17180000000002</c:v>
                </c:pt>
                <c:pt idx="496">
                  <c:v>416.21209999999923</c:v>
                </c:pt>
                <c:pt idx="497">
                  <c:v>416.22569999999899</c:v>
                </c:pt>
                <c:pt idx="498">
                  <c:v>416.34580000000125</c:v>
                </c:pt>
                <c:pt idx="499">
                  <c:v>416.35340000000002</c:v>
                </c:pt>
                <c:pt idx="500">
                  <c:v>416.42669999999839</c:v>
                </c:pt>
                <c:pt idx="501">
                  <c:v>416.63139999999851</c:v>
                </c:pt>
                <c:pt idx="502">
                  <c:v>416.67939999999999</c:v>
                </c:pt>
                <c:pt idx="503">
                  <c:v>416.72599999999869</c:v>
                </c:pt>
                <c:pt idx="504">
                  <c:v>416.77529999999899</c:v>
                </c:pt>
                <c:pt idx="505">
                  <c:v>416.80070000000001</c:v>
                </c:pt>
                <c:pt idx="506">
                  <c:v>416.84530000000001</c:v>
                </c:pt>
                <c:pt idx="507">
                  <c:v>416.96080000000001</c:v>
                </c:pt>
                <c:pt idx="508">
                  <c:v>417.18830000000003</c:v>
                </c:pt>
                <c:pt idx="509">
                  <c:v>417.23679999999808</c:v>
                </c:pt>
                <c:pt idx="510">
                  <c:v>417.48769999999899</c:v>
                </c:pt>
                <c:pt idx="511">
                  <c:v>417.54969999999997</c:v>
                </c:pt>
                <c:pt idx="512">
                  <c:v>417.63249999999999</c:v>
                </c:pt>
                <c:pt idx="513">
                  <c:v>417.81060000000002</c:v>
                </c:pt>
                <c:pt idx="514">
                  <c:v>417.82209999999969</c:v>
                </c:pt>
                <c:pt idx="515">
                  <c:v>417.82389999999964</c:v>
                </c:pt>
                <c:pt idx="516">
                  <c:v>417.83789999999999</c:v>
                </c:pt>
                <c:pt idx="517">
                  <c:v>417.88209999999964</c:v>
                </c:pt>
                <c:pt idx="518">
                  <c:v>417.90009999999899</c:v>
                </c:pt>
                <c:pt idx="519">
                  <c:v>417.91769999999963</c:v>
                </c:pt>
                <c:pt idx="520">
                  <c:v>417.95490000000001</c:v>
                </c:pt>
                <c:pt idx="521">
                  <c:v>418.09449999999993</c:v>
                </c:pt>
                <c:pt idx="522">
                  <c:v>418.12990000000002</c:v>
                </c:pt>
                <c:pt idx="523">
                  <c:v>418.3537</c:v>
                </c:pt>
                <c:pt idx="524">
                  <c:v>418.64569999999998</c:v>
                </c:pt>
                <c:pt idx="525">
                  <c:v>418.66</c:v>
                </c:pt>
                <c:pt idx="526">
                  <c:v>418.87389999999999</c:v>
                </c:pt>
                <c:pt idx="527">
                  <c:v>418.89589999999993</c:v>
                </c:pt>
                <c:pt idx="528">
                  <c:v>419.04520000000002</c:v>
                </c:pt>
                <c:pt idx="529">
                  <c:v>419.08019999999863</c:v>
                </c:pt>
                <c:pt idx="530">
                  <c:v>419.11419999999993</c:v>
                </c:pt>
                <c:pt idx="531">
                  <c:v>419.16059999999999</c:v>
                </c:pt>
                <c:pt idx="532">
                  <c:v>419.16460000000154</c:v>
                </c:pt>
                <c:pt idx="533">
                  <c:v>419.21949999999993</c:v>
                </c:pt>
                <c:pt idx="534">
                  <c:v>419.28250000000003</c:v>
                </c:pt>
                <c:pt idx="535">
                  <c:v>419.3073</c:v>
                </c:pt>
                <c:pt idx="536">
                  <c:v>419.32080000000002</c:v>
                </c:pt>
                <c:pt idx="537">
                  <c:v>419.32420000000002</c:v>
                </c:pt>
                <c:pt idx="538">
                  <c:v>419.34750000000008</c:v>
                </c:pt>
                <c:pt idx="539">
                  <c:v>419.44</c:v>
                </c:pt>
                <c:pt idx="540">
                  <c:v>419.64100000000002</c:v>
                </c:pt>
                <c:pt idx="541">
                  <c:v>419.7792</c:v>
                </c:pt>
                <c:pt idx="542">
                  <c:v>419.79109999999821</c:v>
                </c:pt>
                <c:pt idx="543">
                  <c:v>419.8229</c:v>
                </c:pt>
                <c:pt idx="544">
                  <c:v>419.93279999999851</c:v>
                </c:pt>
                <c:pt idx="545">
                  <c:v>419.93569999999869</c:v>
                </c:pt>
                <c:pt idx="546">
                  <c:v>419.98029999999869</c:v>
                </c:pt>
                <c:pt idx="547">
                  <c:v>419.99899999999826</c:v>
                </c:pt>
                <c:pt idx="548">
                  <c:v>420.17259999999999</c:v>
                </c:pt>
                <c:pt idx="549">
                  <c:v>420.42059999999833</c:v>
                </c:pt>
                <c:pt idx="550">
                  <c:v>420.46019999999851</c:v>
                </c:pt>
                <c:pt idx="551">
                  <c:v>420.46099999999899</c:v>
                </c:pt>
                <c:pt idx="552">
                  <c:v>420.48339999999808</c:v>
                </c:pt>
                <c:pt idx="553">
                  <c:v>420.57929999999999</c:v>
                </c:pt>
                <c:pt idx="554">
                  <c:v>420.62279999999993</c:v>
                </c:pt>
                <c:pt idx="555">
                  <c:v>420.6739</c:v>
                </c:pt>
                <c:pt idx="556">
                  <c:v>420.69940000000008</c:v>
                </c:pt>
                <c:pt idx="557">
                  <c:v>420.72709999999893</c:v>
                </c:pt>
                <c:pt idx="558">
                  <c:v>420.76119999999821</c:v>
                </c:pt>
                <c:pt idx="559">
                  <c:v>420.77889999999923</c:v>
                </c:pt>
                <c:pt idx="560">
                  <c:v>420.86040000000008</c:v>
                </c:pt>
                <c:pt idx="561">
                  <c:v>420.87569999999999</c:v>
                </c:pt>
                <c:pt idx="562">
                  <c:v>420.9409</c:v>
                </c:pt>
                <c:pt idx="563">
                  <c:v>421.01169999999894</c:v>
                </c:pt>
                <c:pt idx="564">
                  <c:v>421.06009999999969</c:v>
                </c:pt>
                <c:pt idx="565">
                  <c:v>421.09399999999869</c:v>
                </c:pt>
                <c:pt idx="566">
                  <c:v>421.11989999999997</c:v>
                </c:pt>
                <c:pt idx="567">
                  <c:v>421.20859999999863</c:v>
                </c:pt>
                <c:pt idx="568">
                  <c:v>421.25349999999969</c:v>
                </c:pt>
                <c:pt idx="569">
                  <c:v>421.29339999999809</c:v>
                </c:pt>
                <c:pt idx="570">
                  <c:v>421.44540000000001</c:v>
                </c:pt>
                <c:pt idx="571">
                  <c:v>421.4820999999987</c:v>
                </c:pt>
                <c:pt idx="572">
                  <c:v>421.4846</c:v>
                </c:pt>
                <c:pt idx="573">
                  <c:v>421.53619999999796</c:v>
                </c:pt>
                <c:pt idx="574">
                  <c:v>421.70080000000002</c:v>
                </c:pt>
                <c:pt idx="575">
                  <c:v>421.71379999999863</c:v>
                </c:pt>
                <c:pt idx="576">
                  <c:v>421.72119999999808</c:v>
                </c:pt>
                <c:pt idx="577">
                  <c:v>421.72239999999869</c:v>
                </c:pt>
                <c:pt idx="578">
                  <c:v>421.7527</c:v>
                </c:pt>
                <c:pt idx="579">
                  <c:v>421.83969999999999</c:v>
                </c:pt>
                <c:pt idx="580">
                  <c:v>421.87869999999964</c:v>
                </c:pt>
                <c:pt idx="581">
                  <c:v>421.90729999999894</c:v>
                </c:pt>
                <c:pt idx="582">
                  <c:v>421.93809999999809</c:v>
                </c:pt>
                <c:pt idx="583">
                  <c:v>422.06380000000001</c:v>
                </c:pt>
                <c:pt idx="584">
                  <c:v>422.12450000000001</c:v>
                </c:pt>
                <c:pt idx="585">
                  <c:v>422.15719999999999</c:v>
                </c:pt>
                <c:pt idx="586">
                  <c:v>422.26049999999969</c:v>
                </c:pt>
                <c:pt idx="587">
                  <c:v>422.26119999999821</c:v>
                </c:pt>
                <c:pt idx="588">
                  <c:v>422.28069999999963</c:v>
                </c:pt>
                <c:pt idx="589">
                  <c:v>422.3</c:v>
                </c:pt>
                <c:pt idx="590">
                  <c:v>422.30369999999999</c:v>
                </c:pt>
                <c:pt idx="591">
                  <c:v>422.33980000000008</c:v>
                </c:pt>
                <c:pt idx="592">
                  <c:v>422.34309999999999</c:v>
                </c:pt>
                <c:pt idx="593">
                  <c:v>422.54</c:v>
                </c:pt>
                <c:pt idx="594">
                  <c:v>422.55270000000002</c:v>
                </c:pt>
                <c:pt idx="595">
                  <c:v>422.55599999999993</c:v>
                </c:pt>
                <c:pt idx="596">
                  <c:v>422.77019999999851</c:v>
                </c:pt>
                <c:pt idx="597">
                  <c:v>422.79360000000003</c:v>
                </c:pt>
                <c:pt idx="598">
                  <c:v>422.79480000000001</c:v>
                </c:pt>
                <c:pt idx="599">
                  <c:v>422.80509999999964</c:v>
                </c:pt>
                <c:pt idx="600">
                  <c:v>422.8415</c:v>
                </c:pt>
                <c:pt idx="601">
                  <c:v>422.8682</c:v>
                </c:pt>
                <c:pt idx="602">
                  <c:v>422.88420000000002</c:v>
                </c:pt>
                <c:pt idx="603">
                  <c:v>422.9579</c:v>
                </c:pt>
                <c:pt idx="604">
                  <c:v>423.09160000000003</c:v>
                </c:pt>
                <c:pt idx="605">
                  <c:v>423.10129999999964</c:v>
                </c:pt>
                <c:pt idx="606">
                  <c:v>423.10359999999969</c:v>
                </c:pt>
                <c:pt idx="607">
                  <c:v>423.14490000000154</c:v>
                </c:pt>
                <c:pt idx="608">
                  <c:v>423.19129999999899</c:v>
                </c:pt>
                <c:pt idx="609">
                  <c:v>423.20699999999869</c:v>
                </c:pt>
                <c:pt idx="610">
                  <c:v>423.2166999999987</c:v>
                </c:pt>
                <c:pt idx="611">
                  <c:v>423.28160000000003</c:v>
                </c:pt>
                <c:pt idx="612">
                  <c:v>423.28559999999851</c:v>
                </c:pt>
                <c:pt idx="613">
                  <c:v>423.3116</c:v>
                </c:pt>
                <c:pt idx="614">
                  <c:v>423.43359999999808</c:v>
                </c:pt>
                <c:pt idx="615">
                  <c:v>423.46119999999809</c:v>
                </c:pt>
                <c:pt idx="616">
                  <c:v>423.63720000000001</c:v>
                </c:pt>
                <c:pt idx="617">
                  <c:v>423.76589999999999</c:v>
                </c:pt>
                <c:pt idx="618">
                  <c:v>423.77050000000003</c:v>
                </c:pt>
                <c:pt idx="619">
                  <c:v>423.9194</c:v>
                </c:pt>
                <c:pt idx="620">
                  <c:v>423.95260000000002</c:v>
                </c:pt>
                <c:pt idx="621">
                  <c:v>423.98450000000003</c:v>
                </c:pt>
                <c:pt idx="622">
                  <c:v>424.0129</c:v>
                </c:pt>
                <c:pt idx="623">
                  <c:v>424.37819999999869</c:v>
                </c:pt>
                <c:pt idx="624">
                  <c:v>424.46780000000001</c:v>
                </c:pt>
                <c:pt idx="625">
                  <c:v>424.52339999999839</c:v>
                </c:pt>
                <c:pt idx="626">
                  <c:v>424.54270000000002</c:v>
                </c:pt>
                <c:pt idx="627">
                  <c:v>424.56149999999963</c:v>
                </c:pt>
                <c:pt idx="628">
                  <c:v>424.61579999999969</c:v>
                </c:pt>
                <c:pt idx="629">
                  <c:v>424.69109999999893</c:v>
                </c:pt>
                <c:pt idx="630">
                  <c:v>424.73359999999826</c:v>
                </c:pt>
                <c:pt idx="631">
                  <c:v>424.77289999999999</c:v>
                </c:pt>
                <c:pt idx="632">
                  <c:v>424.80369999999999</c:v>
                </c:pt>
                <c:pt idx="633">
                  <c:v>424.82349999999963</c:v>
                </c:pt>
                <c:pt idx="634">
                  <c:v>424.83300000000003</c:v>
                </c:pt>
                <c:pt idx="635">
                  <c:v>424.85960000000142</c:v>
                </c:pt>
                <c:pt idx="636">
                  <c:v>424.86079999999993</c:v>
                </c:pt>
                <c:pt idx="637">
                  <c:v>424.86790000000002</c:v>
                </c:pt>
                <c:pt idx="638">
                  <c:v>424.89429999999999</c:v>
                </c:pt>
                <c:pt idx="639">
                  <c:v>424.90199999999851</c:v>
                </c:pt>
                <c:pt idx="640">
                  <c:v>424.96309999999869</c:v>
                </c:pt>
                <c:pt idx="641">
                  <c:v>424.96999999999969</c:v>
                </c:pt>
                <c:pt idx="642">
                  <c:v>425.04</c:v>
                </c:pt>
                <c:pt idx="643">
                  <c:v>425.0532</c:v>
                </c:pt>
                <c:pt idx="644">
                  <c:v>425.12939999999969</c:v>
                </c:pt>
                <c:pt idx="645">
                  <c:v>425.15899999999999</c:v>
                </c:pt>
                <c:pt idx="646">
                  <c:v>425.16320000000002</c:v>
                </c:pt>
                <c:pt idx="647">
                  <c:v>425.2534</c:v>
                </c:pt>
                <c:pt idx="648">
                  <c:v>425.27289999999999</c:v>
                </c:pt>
                <c:pt idx="649">
                  <c:v>425.29079999999863</c:v>
                </c:pt>
                <c:pt idx="650">
                  <c:v>425.31369999999993</c:v>
                </c:pt>
                <c:pt idx="651">
                  <c:v>425.31689999999969</c:v>
                </c:pt>
                <c:pt idx="652">
                  <c:v>425.38549999999969</c:v>
                </c:pt>
                <c:pt idx="653">
                  <c:v>425.41090000000003</c:v>
                </c:pt>
                <c:pt idx="654">
                  <c:v>425.43490000000003</c:v>
                </c:pt>
                <c:pt idx="655">
                  <c:v>425.48719999999821</c:v>
                </c:pt>
                <c:pt idx="656">
                  <c:v>425.52339999999839</c:v>
                </c:pt>
                <c:pt idx="657">
                  <c:v>425.66210000000001</c:v>
                </c:pt>
                <c:pt idx="658">
                  <c:v>425.67829999999969</c:v>
                </c:pt>
                <c:pt idx="659">
                  <c:v>425.81689999999969</c:v>
                </c:pt>
                <c:pt idx="660">
                  <c:v>425.93429999999893</c:v>
                </c:pt>
                <c:pt idx="661">
                  <c:v>425.97680000000003</c:v>
                </c:pt>
                <c:pt idx="662">
                  <c:v>425.98219999999827</c:v>
                </c:pt>
                <c:pt idx="663">
                  <c:v>425.98819999999796</c:v>
                </c:pt>
                <c:pt idx="664">
                  <c:v>426.06470000000002</c:v>
                </c:pt>
                <c:pt idx="665">
                  <c:v>426.14609999999999</c:v>
                </c:pt>
                <c:pt idx="666">
                  <c:v>426.16280000000154</c:v>
                </c:pt>
                <c:pt idx="667">
                  <c:v>426.17239999999993</c:v>
                </c:pt>
                <c:pt idx="668">
                  <c:v>426.23779999999869</c:v>
                </c:pt>
                <c:pt idx="669">
                  <c:v>426.28809999999851</c:v>
                </c:pt>
                <c:pt idx="670">
                  <c:v>426.5899</c:v>
                </c:pt>
                <c:pt idx="671">
                  <c:v>426.71769999999964</c:v>
                </c:pt>
                <c:pt idx="672">
                  <c:v>426.78869999999893</c:v>
                </c:pt>
                <c:pt idx="673">
                  <c:v>426.83429999999993</c:v>
                </c:pt>
                <c:pt idx="674">
                  <c:v>426.88309999999899</c:v>
                </c:pt>
                <c:pt idx="675">
                  <c:v>426.96899999999869</c:v>
                </c:pt>
                <c:pt idx="676">
                  <c:v>426.97460000000001</c:v>
                </c:pt>
                <c:pt idx="677">
                  <c:v>426.98139999999796</c:v>
                </c:pt>
                <c:pt idx="678">
                  <c:v>427.041</c:v>
                </c:pt>
                <c:pt idx="679">
                  <c:v>427.33210000000003</c:v>
                </c:pt>
                <c:pt idx="680">
                  <c:v>427.5453</c:v>
                </c:pt>
                <c:pt idx="681">
                  <c:v>427.56180000000001</c:v>
                </c:pt>
                <c:pt idx="682">
                  <c:v>427.62509999999969</c:v>
                </c:pt>
                <c:pt idx="683">
                  <c:v>427.66829999999999</c:v>
                </c:pt>
                <c:pt idx="684">
                  <c:v>427.75450000000001</c:v>
                </c:pt>
                <c:pt idx="685">
                  <c:v>427.7672</c:v>
                </c:pt>
                <c:pt idx="686">
                  <c:v>427.84019999999964</c:v>
                </c:pt>
                <c:pt idx="687">
                  <c:v>427.85820000000001</c:v>
                </c:pt>
                <c:pt idx="688">
                  <c:v>427.86189999999999</c:v>
                </c:pt>
                <c:pt idx="689">
                  <c:v>428.01729999999969</c:v>
                </c:pt>
                <c:pt idx="690">
                  <c:v>428.0204</c:v>
                </c:pt>
                <c:pt idx="691">
                  <c:v>428.04349999999999</c:v>
                </c:pt>
                <c:pt idx="692">
                  <c:v>428.06299999999999</c:v>
                </c:pt>
                <c:pt idx="693">
                  <c:v>428.08390000000003</c:v>
                </c:pt>
                <c:pt idx="694">
                  <c:v>428.15080000000148</c:v>
                </c:pt>
                <c:pt idx="695">
                  <c:v>428.166</c:v>
                </c:pt>
                <c:pt idx="696">
                  <c:v>428.17329999999993</c:v>
                </c:pt>
                <c:pt idx="697">
                  <c:v>428.21949999999993</c:v>
                </c:pt>
                <c:pt idx="698">
                  <c:v>428.24029999999999</c:v>
                </c:pt>
                <c:pt idx="699">
                  <c:v>428.29079999999863</c:v>
                </c:pt>
                <c:pt idx="700">
                  <c:v>428.29339999999809</c:v>
                </c:pt>
                <c:pt idx="701">
                  <c:v>428.3032</c:v>
                </c:pt>
                <c:pt idx="702">
                  <c:v>428.34050000000002</c:v>
                </c:pt>
                <c:pt idx="703">
                  <c:v>428.48899999999821</c:v>
                </c:pt>
                <c:pt idx="704">
                  <c:v>428.5575</c:v>
                </c:pt>
                <c:pt idx="705">
                  <c:v>428.65519999999964</c:v>
                </c:pt>
                <c:pt idx="706">
                  <c:v>428.6893</c:v>
                </c:pt>
                <c:pt idx="707">
                  <c:v>428.858</c:v>
                </c:pt>
                <c:pt idx="708">
                  <c:v>428.91509999999869</c:v>
                </c:pt>
                <c:pt idx="709">
                  <c:v>428.95809999999869</c:v>
                </c:pt>
                <c:pt idx="710">
                  <c:v>428.959</c:v>
                </c:pt>
                <c:pt idx="711">
                  <c:v>429.01849999999899</c:v>
                </c:pt>
                <c:pt idx="712">
                  <c:v>429.18439999999993</c:v>
                </c:pt>
                <c:pt idx="713">
                  <c:v>429.2457</c:v>
                </c:pt>
                <c:pt idx="714">
                  <c:v>429.26519999999869</c:v>
                </c:pt>
                <c:pt idx="715">
                  <c:v>429.26990000000001</c:v>
                </c:pt>
                <c:pt idx="716">
                  <c:v>429.31959999999964</c:v>
                </c:pt>
                <c:pt idx="717">
                  <c:v>429.36470000000008</c:v>
                </c:pt>
                <c:pt idx="718">
                  <c:v>429.53699999999827</c:v>
                </c:pt>
                <c:pt idx="719">
                  <c:v>429.55070000000001</c:v>
                </c:pt>
                <c:pt idx="720">
                  <c:v>429.59349999999893</c:v>
                </c:pt>
                <c:pt idx="721">
                  <c:v>429.70499999999993</c:v>
                </c:pt>
                <c:pt idx="722">
                  <c:v>429.73779999999869</c:v>
                </c:pt>
                <c:pt idx="723">
                  <c:v>429.75669999999963</c:v>
                </c:pt>
                <c:pt idx="724">
                  <c:v>429.76339999999863</c:v>
                </c:pt>
                <c:pt idx="725">
                  <c:v>429.85960000000142</c:v>
                </c:pt>
                <c:pt idx="726">
                  <c:v>430.12150000000003</c:v>
                </c:pt>
                <c:pt idx="727">
                  <c:v>430.12709999999993</c:v>
                </c:pt>
                <c:pt idx="728">
                  <c:v>430.15260000000154</c:v>
                </c:pt>
                <c:pt idx="729">
                  <c:v>430.15910000000002</c:v>
                </c:pt>
                <c:pt idx="730">
                  <c:v>430.30180000000001</c:v>
                </c:pt>
                <c:pt idx="731">
                  <c:v>430.3553</c:v>
                </c:pt>
                <c:pt idx="732">
                  <c:v>430.36759999999964</c:v>
                </c:pt>
                <c:pt idx="733">
                  <c:v>430.36970000000002</c:v>
                </c:pt>
                <c:pt idx="734">
                  <c:v>430.43969999999899</c:v>
                </c:pt>
                <c:pt idx="735">
                  <c:v>430.45499999999993</c:v>
                </c:pt>
                <c:pt idx="736">
                  <c:v>430.49179999999808</c:v>
                </c:pt>
                <c:pt idx="737">
                  <c:v>430.90440000000001</c:v>
                </c:pt>
                <c:pt idx="738">
                  <c:v>431.00790000000001</c:v>
                </c:pt>
                <c:pt idx="739">
                  <c:v>431.13599999999963</c:v>
                </c:pt>
                <c:pt idx="740">
                  <c:v>431.15420000000148</c:v>
                </c:pt>
                <c:pt idx="741">
                  <c:v>431.24360000000001</c:v>
                </c:pt>
                <c:pt idx="742">
                  <c:v>431.4744</c:v>
                </c:pt>
                <c:pt idx="743">
                  <c:v>431.49899999999826</c:v>
                </c:pt>
                <c:pt idx="744">
                  <c:v>431.59899999999863</c:v>
                </c:pt>
                <c:pt idx="745">
                  <c:v>431.60419999999999</c:v>
                </c:pt>
                <c:pt idx="746">
                  <c:v>431.90469999999999</c:v>
                </c:pt>
                <c:pt idx="747">
                  <c:v>431.91719999999833</c:v>
                </c:pt>
                <c:pt idx="748">
                  <c:v>431.96980000000002</c:v>
                </c:pt>
                <c:pt idx="749">
                  <c:v>431.97599999999869</c:v>
                </c:pt>
                <c:pt idx="750">
                  <c:v>432.2012999999987</c:v>
                </c:pt>
                <c:pt idx="751">
                  <c:v>432.45589999999999</c:v>
                </c:pt>
                <c:pt idx="752">
                  <c:v>432.4726</c:v>
                </c:pt>
                <c:pt idx="753">
                  <c:v>432.55540000000002</c:v>
                </c:pt>
                <c:pt idx="754">
                  <c:v>432.56279999999964</c:v>
                </c:pt>
                <c:pt idx="755">
                  <c:v>432.62079999999969</c:v>
                </c:pt>
                <c:pt idx="756">
                  <c:v>432.76620000000003</c:v>
                </c:pt>
                <c:pt idx="757">
                  <c:v>432.77339999999839</c:v>
                </c:pt>
                <c:pt idx="758">
                  <c:v>432.7876</c:v>
                </c:pt>
                <c:pt idx="759">
                  <c:v>432.80450000000002</c:v>
                </c:pt>
                <c:pt idx="760">
                  <c:v>432.80549999999999</c:v>
                </c:pt>
                <c:pt idx="761">
                  <c:v>432.81569999999999</c:v>
                </c:pt>
                <c:pt idx="762">
                  <c:v>432.91950000000003</c:v>
                </c:pt>
                <c:pt idx="763">
                  <c:v>432.92329999999845</c:v>
                </c:pt>
                <c:pt idx="764">
                  <c:v>433.16149999999999</c:v>
                </c:pt>
                <c:pt idx="765">
                  <c:v>433.19170000000003</c:v>
                </c:pt>
                <c:pt idx="766">
                  <c:v>433.20740000000001</c:v>
                </c:pt>
                <c:pt idx="767">
                  <c:v>433.23480000000001</c:v>
                </c:pt>
                <c:pt idx="768">
                  <c:v>433.25549999999993</c:v>
                </c:pt>
                <c:pt idx="769">
                  <c:v>433.29109999999821</c:v>
                </c:pt>
                <c:pt idx="770">
                  <c:v>433.29609999999821</c:v>
                </c:pt>
                <c:pt idx="771">
                  <c:v>433.30450000000002</c:v>
                </c:pt>
                <c:pt idx="772">
                  <c:v>433.39189999999923</c:v>
                </c:pt>
                <c:pt idx="773">
                  <c:v>433.47739999999851</c:v>
                </c:pt>
                <c:pt idx="774">
                  <c:v>433.51190000000003</c:v>
                </c:pt>
                <c:pt idx="775">
                  <c:v>433.58749999999969</c:v>
                </c:pt>
                <c:pt idx="776">
                  <c:v>433.60059999999999</c:v>
                </c:pt>
                <c:pt idx="777">
                  <c:v>433.6069</c:v>
                </c:pt>
                <c:pt idx="778">
                  <c:v>433.66759999999999</c:v>
                </c:pt>
                <c:pt idx="779">
                  <c:v>433.71049999999963</c:v>
                </c:pt>
                <c:pt idx="780">
                  <c:v>433.7826</c:v>
                </c:pt>
                <c:pt idx="781">
                  <c:v>433.90929999999969</c:v>
                </c:pt>
                <c:pt idx="782">
                  <c:v>433.91629999999827</c:v>
                </c:pt>
                <c:pt idx="783">
                  <c:v>433.93490000000003</c:v>
                </c:pt>
                <c:pt idx="784">
                  <c:v>433.94829999999899</c:v>
                </c:pt>
                <c:pt idx="785">
                  <c:v>433.97919999999863</c:v>
                </c:pt>
                <c:pt idx="786">
                  <c:v>434.02669999999893</c:v>
                </c:pt>
                <c:pt idx="787">
                  <c:v>434.16379999999964</c:v>
                </c:pt>
                <c:pt idx="788">
                  <c:v>434.2174</c:v>
                </c:pt>
                <c:pt idx="789">
                  <c:v>434.22019999999827</c:v>
                </c:pt>
                <c:pt idx="790">
                  <c:v>434.40309999999869</c:v>
                </c:pt>
                <c:pt idx="791">
                  <c:v>434.47229999999894</c:v>
                </c:pt>
                <c:pt idx="792">
                  <c:v>434.48799999999869</c:v>
                </c:pt>
                <c:pt idx="793">
                  <c:v>434.49709999999851</c:v>
                </c:pt>
                <c:pt idx="794">
                  <c:v>434.51369999999969</c:v>
                </c:pt>
                <c:pt idx="795">
                  <c:v>434.52659999999821</c:v>
                </c:pt>
                <c:pt idx="796">
                  <c:v>434.5274</c:v>
                </c:pt>
                <c:pt idx="797">
                  <c:v>434.54570000000001</c:v>
                </c:pt>
                <c:pt idx="798">
                  <c:v>434.55809999999963</c:v>
                </c:pt>
                <c:pt idx="799">
                  <c:v>434.5994</c:v>
                </c:pt>
                <c:pt idx="800">
                  <c:v>434.63440000000008</c:v>
                </c:pt>
                <c:pt idx="801">
                  <c:v>434.67239999999993</c:v>
                </c:pt>
                <c:pt idx="802">
                  <c:v>434.68150000000003</c:v>
                </c:pt>
                <c:pt idx="803">
                  <c:v>434.77659999999821</c:v>
                </c:pt>
                <c:pt idx="804">
                  <c:v>434.92059999999833</c:v>
                </c:pt>
                <c:pt idx="805">
                  <c:v>434.95710000000003</c:v>
                </c:pt>
                <c:pt idx="806">
                  <c:v>435.0197</c:v>
                </c:pt>
                <c:pt idx="807">
                  <c:v>435.15379999999999</c:v>
                </c:pt>
                <c:pt idx="808">
                  <c:v>435.19</c:v>
                </c:pt>
                <c:pt idx="809">
                  <c:v>435.19409999999999</c:v>
                </c:pt>
                <c:pt idx="810">
                  <c:v>435.29009999999869</c:v>
                </c:pt>
                <c:pt idx="811">
                  <c:v>435.31880000000001</c:v>
                </c:pt>
                <c:pt idx="812">
                  <c:v>435.33369999999923</c:v>
                </c:pt>
                <c:pt idx="813">
                  <c:v>435.34260000000154</c:v>
                </c:pt>
                <c:pt idx="814">
                  <c:v>435.3904</c:v>
                </c:pt>
                <c:pt idx="815">
                  <c:v>435.41019999999821</c:v>
                </c:pt>
                <c:pt idx="816">
                  <c:v>435.45370000000003</c:v>
                </c:pt>
                <c:pt idx="817">
                  <c:v>435.48919999999839</c:v>
                </c:pt>
                <c:pt idx="818">
                  <c:v>435.53389999999899</c:v>
                </c:pt>
                <c:pt idx="819">
                  <c:v>435.62119999999851</c:v>
                </c:pt>
                <c:pt idx="820">
                  <c:v>435.73569999999899</c:v>
                </c:pt>
                <c:pt idx="821">
                  <c:v>435.80099999999999</c:v>
                </c:pt>
                <c:pt idx="822">
                  <c:v>435.81479999999999</c:v>
                </c:pt>
                <c:pt idx="823">
                  <c:v>435.82979999999969</c:v>
                </c:pt>
                <c:pt idx="824">
                  <c:v>435.87419999999969</c:v>
                </c:pt>
                <c:pt idx="825">
                  <c:v>435.94549999999964</c:v>
                </c:pt>
                <c:pt idx="826">
                  <c:v>435.95689999999894</c:v>
                </c:pt>
                <c:pt idx="827">
                  <c:v>435.99319999999773</c:v>
                </c:pt>
                <c:pt idx="828">
                  <c:v>436.23499999999899</c:v>
                </c:pt>
                <c:pt idx="829">
                  <c:v>436.31450000000001</c:v>
                </c:pt>
                <c:pt idx="830">
                  <c:v>436.37889999999999</c:v>
                </c:pt>
                <c:pt idx="831">
                  <c:v>436.37979999999999</c:v>
                </c:pt>
                <c:pt idx="832">
                  <c:v>436.40349999999899</c:v>
                </c:pt>
                <c:pt idx="833">
                  <c:v>436.43539999999808</c:v>
                </c:pt>
                <c:pt idx="834">
                  <c:v>436.5145</c:v>
                </c:pt>
                <c:pt idx="835">
                  <c:v>436.54969999999997</c:v>
                </c:pt>
                <c:pt idx="836">
                  <c:v>436.56450000000001</c:v>
                </c:pt>
                <c:pt idx="837">
                  <c:v>436.62990000000002</c:v>
                </c:pt>
                <c:pt idx="838">
                  <c:v>436.65629999999999</c:v>
                </c:pt>
                <c:pt idx="839">
                  <c:v>436.66520000000008</c:v>
                </c:pt>
                <c:pt idx="840">
                  <c:v>436.70339999999851</c:v>
                </c:pt>
                <c:pt idx="841">
                  <c:v>436.73499999999899</c:v>
                </c:pt>
                <c:pt idx="842">
                  <c:v>436.75569999999999</c:v>
                </c:pt>
                <c:pt idx="843">
                  <c:v>436.77029999999894</c:v>
                </c:pt>
                <c:pt idx="844">
                  <c:v>436.8759</c:v>
                </c:pt>
                <c:pt idx="845">
                  <c:v>436.91819999999808</c:v>
                </c:pt>
                <c:pt idx="846">
                  <c:v>436.95529999999923</c:v>
                </c:pt>
                <c:pt idx="847">
                  <c:v>436.95780000000002</c:v>
                </c:pt>
                <c:pt idx="848">
                  <c:v>436.95890000000003</c:v>
                </c:pt>
                <c:pt idx="849">
                  <c:v>436.97859999999821</c:v>
                </c:pt>
                <c:pt idx="850">
                  <c:v>437.00129999999899</c:v>
                </c:pt>
                <c:pt idx="851">
                  <c:v>437.03669999999869</c:v>
                </c:pt>
                <c:pt idx="852">
                  <c:v>437.04309999999964</c:v>
                </c:pt>
                <c:pt idx="853">
                  <c:v>437.12479999999999</c:v>
                </c:pt>
                <c:pt idx="854">
                  <c:v>437.19119999999833</c:v>
                </c:pt>
                <c:pt idx="855">
                  <c:v>437.22289999999964</c:v>
                </c:pt>
                <c:pt idx="856">
                  <c:v>437.25040000000001</c:v>
                </c:pt>
                <c:pt idx="857">
                  <c:v>437.26740000000001</c:v>
                </c:pt>
                <c:pt idx="858">
                  <c:v>437.30329999999969</c:v>
                </c:pt>
                <c:pt idx="859">
                  <c:v>437.37150000000003</c:v>
                </c:pt>
                <c:pt idx="860">
                  <c:v>437.42720000000003</c:v>
                </c:pt>
                <c:pt idx="861">
                  <c:v>437.43909999999869</c:v>
                </c:pt>
                <c:pt idx="862">
                  <c:v>437.47909999999899</c:v>
                </c:pt>
                <c:pt idx="863">
                  <c:v>437.50809999999899</c:v>
                </c:pt>
                <c:pt idx="864">
                  <c:v>437.5505</c:v>
                </c:pt>
                <c:pt idx="865">
                  <c:v>437.57619999999821</c:v>
                </c:pt>
                <c:pt idx="866">
                  <c:v>437.58609999999851</c:v>
                </c:pt>
                <c:pt idx="867">
                  <c:v>437.61739999999969</c:v>
                </c:pt>
                <c:pt idx="868">
                  <c:v>437.64980000000213</c:v>
                </c:pt>
                <c:pt idx="869">
                  <c:v>437.66239999999999</c:v>
                </c:pt>
                <c:pt idx="870">
                  <c:v>437.68740000000008</c:v>
                </c:pt>
                <c:pt idx="871">
                  <c:v>437.7244</c:v>
                </c:pt>
                <c:pt idx="872">
                  <c:v>437.74680000000001</c:v>
                </c:pt>
                <c:pt idx="873">
                  <c:v>437.85599999999999</c:v>
                </c:pt>
                <c:pt idx="874">
                  <c:v>437.85890000000001</c:v>
                </c:pt>
                <c:pt idx="875">
                  <c:v>437.93459999999851</c:v>
                </c:pt>
                <c:pt idx="876">
                  <c:v>438.00290000000001</c:v>
                </c:pt>
                <c:pt idx="877">
                  <c:v>438.01920000000001</c:v>
                </c:pt>
                <c:pt idx="878">
                  <c:v>438.02339999999839</c:v>
                </c:pt>
                <c:pt idx="879">
                  <c:v>438.07819999999839</c:v>
                </c:pt>
                <c:pt idx="880">
                  <c:v>438.18729999999999</c:v>
                </c:pt>
                <c:pt idx="881">
                  <c:v>438.1909</c:v>
                </c:pt>
                <c:pt idx="882">
                  <c:v>438.21230000000003</c:v>
                </c:pt>
                <c:pt idx="883">
                  <c:v>438.22319999999814</c:v>
                </c:pt>
                <c:pt idx="884">
                  <c:v>438.22559999999851</c:v>
                </c:pt>
                <c:pt idx="885">
                  <c:v>438.28229999999894</c:v>
                </c:pt>
                <c:pt idx="886">
                  <c:v>438.36360000000002</c:v>
                </c:pt>
                <c:pt idx="887">
                  <c:v>438.39669999999899</c:v>
                </c:pt>
                <c:pt idx="888">
                  <c:v>438.40449999999993</c:v>
                </c:pt>
                <c:pt idx="889">
                  <c:v>438.45920000000001</c:v>
                </c:pt>
                <c:pt idx="890">
                  <c:v>438.59029999999899</c:v>
                </c:pt>
                <c:pt idx="891">
                  <c:v>438.66129999999993</c:v>
                </c:pt>
                <c:pt idx="892">
                  <c:v>438.75290000000001</c:v>
                </c:pt>
                <c:pt idx="893">
                  <c:v>438.89609999999863</c:v>
                </c:pt>
                <c:pt idx="894">
                  <c:v>438.90809999999863</c:v>
                </c:pt>
                <c:pt idx="895">
                  <c:v>438.95519999999863</c:v>
                </c:pt>
                <c:pt idx="896">
                  <c:v>438.9676</c:v>
                </c:pt>
                <c:pt idx="897">
                  <c:v>439.03339999999821</c:v>
                </c:pt>
                <c:pt idx="898">
                  <c:v>439.05109999999894</c:v>
                </c:pt>
                <c:pt idx="899">
                  <c:v>439.05829999999969</c:v>
                </c:pt>
                <c:pt idx="900">
                  <c:v>439.10879999999969</c:v>
                </c:pt>
                <c:pt idx="901">
                  <c:v>439.12090000000001</c:v>
                </c:pt>
                <c:pt idx="902">
                  <c:v>439.19439999999969</c:v>
                </c:pt>
                <c:pt idx="903">
                  <c:v>439.2088</c:v>
                </c:pt>
                <c:pt idx="904">
                  <c:v>439.26609999999869</c:v>
                </c:pt>
                <c:pt idx="905">
                  <c:v>439.44329999999923</c:v>
                </c:pt>
                <c:pt idx="906">
                  <c:v>439.4708</c:v>
                </c:pt>
                <c:pt idx="907">
                  <c:v>439.58339999999845</c:v>
                </c:pt>
                <c:pt idx="908">
                  <c:v>439.6309</c:v>
                </c:pt>
                <c:pt idx="909">
                  <c:v>439.69629999999893</c:v>
                </c:pt>
                <c:pt idx="910">
                  <c:v>439.75669999999963</c:v>
                </c:pt>
                <c:pt idx="911">
                  <c:v>439.77719999999869</c:v>
                </c:pt>
                <c:pt idx="912">
                  <c:v>439.84879999999993</c:v>
                </c:pt>
                <c:pt idx="913">
                  <c:v>440.00749999999999</c:v>
                </c:pt>
                <c:pt idx="914">
                  <c:v>440.0136</c:v>
                </c:pt>
                <c:pt idx="915">
                  <c:v>440.07740000000001</c:v>
                </c:pt>
                <c:pt idx="916">
                  <c:v>440.09869999999893</c:v>
                </c:pt>
                <c:pt idx="917">
                  <c:v>440.10649999999993</c:v>
                </c:pt>
                <c:pt idx="918">
                  <c:v>440.2106</c:v>
                </c:pt>
                <c:pt idx="919">
                  <c:v>440.21379999999863</c:v>
                </c:pt>
                <c:pt idx="920">
                  <c:v>440.38420000000002</c:v>
                </c:pt>
                <c:pt idx="921">
                  <c:v>440.39789999999999</c:v>
                </c:pt>
                <c:pt idx="922">
                  <c:v>440.46199999999851</c:v>
                </c:pt>
                <c:pt idx="923">
                  <c:v>440.47599999999869</c:v>
                </c:pt>
                <c:pt idx="924">
                  <c:v>440.47929999999963</c:v>
                </c:pt>
                <c:pt idx="925">
                  <c:v>440.5368999999987</c:v>
                </c:pt>
                <c:pt idx="926">
                  <c:v>440.58390000000003</c:v>
                </c:pt>
                <c:pt idx="927">
                  <c:v>440.62829999999963</c:v>
                </c:pt>
                <c:pt idx="928">
                  <c:v>440.64179999999999</c:v>
                </c:pt>
                <c:pt idx="929">
                  <c:v>440.65740000000125</c:v>
                </c:pt>
                <c:pt idx="930">
                  <c:v>440.81</c:v>
                </c:pt>
                <c:pt idx="931">
                  <c:v>440.86509999999993</c:v>
                </c:pt>
                <c:pt idx="932">
                  <c:v>440.89829999999893</c:v>
                </c:pt>
                <c:pt idx="933">
                  <c:v>441.166</c:v>
                </c:pt>
                <c:pt idx="934">
                  <c:v>441.25220000000002</c:v>
                </c:pt>
                <c:pt idx="935">
                  <c:v>441.3382999999987</c:v>
                </c:pt>
                <c:pt idx="936">
                  <c:v>441.44380000000001</c:v>
                </c:pt>
                <c:pt idx="937">
                  <c:v>441.49359999999808</c:v>
                </c:pt>
                <c:pt idx="938">
                  <c:v>441.50720000000001</c:v>
                </c:pt>
                <c:pt idx="939">
                  <c:v>441.52080000000001</c:v>
                </c:pt>
                <c:pt idx="940">
                  <c:v>441.62259999999969</c:v>
                </c:pt>
                <c:pt idx="941">
                  <c:v>441.65809999999999</c:v>
                </c:pt>
                <c:pt idx="942">
                  <c:v>441.72689999999869</c:v>
                </c:pt>
                <c:pt idx="943">
                  <c:v>441.81040000000002</c:v>
                </c:pt>
                <c:pt idx="944">
                  <c:v>441.81549999999999</c:v>
                </c:pt>
                <c:pt idx="945">
                  <c:v>441.83619999999809</c:v>
                </c:pt>
                <c:pt idx="946">
                  <c:v>441.84649999999999</c:v>
                </c:pt>
                <c:pt idx="947">
                  <c:v>441.85520000000002</c:v>
                </c:pt>
                <c:pt idx="948">
                  <c:v>441.87029999999999</c:v>
                </c:pt>
                <c:pt idx="949">
                  <c:v>441.91789999999969</c:v>
                </c:pt>
                <c:pt idx="950">
                  <c:v>441.95339999999851</c:v>
                </c:pt>
                <c:pt idx="951">
                  <c:v>442.03719999999845</c:v>
                </c:pt>
                <c:pt idx="952">
                  <c:v>442.05549999999999</c:v>
                </c:pt>
                <c:pt idx="953">
                  <c:v>442.17910000000001</c:v>
                </c:pt>
                <c:pt idx="954">
                  <c:v>442.24880000000002</c:v>
                </c:pt>
                <c:pt idx="955">
                  <c:v>442.3356</c:v>
                </c:pt>
                <c:pt idx="956">
                  <c:v>442.35340000000002</c:v>
                </c:pt>
                <c:pt idx="957">
                  <c:v>442.36829999999969</c:v>
                </c:pt>
                <c:pt idx="958">
                  <c:v>442.41399999999851</c:v>
                </c:pt>
                <c:pt idx="959">
                  <c:v>442.44929999999999</c:v>
                </c:pt>
                <c:pt idx="960">
                  <c:v>442.52339999999839</c:v>
                </c:pt>
                <c:pt idx="961">
                  <c:v>442.58260000000001</c:v>
                </c:pt>
                <c:pt idx="962">
                  <c:v>442.69509999999963</c:v>
                </c:pt>
                <c:pt idx="963">
                  <c:v>442.71089999999964</c:v>
                </c:pt>
                <c:pt idx="964">
                  <c:v>442.71859999999839</c:v>
                </c:pt>
                <c:pt idx="965">
                  <c:v>442.73219999999827</c:v>
                </c:pt>
                <c:pt idx="966">
                  <c:v>442.75309999999899</c:v>
                </c:pt>
                <c:pt idx="967">
                  <c:v>442.84379999999999</c:v>
                </c:pt>
                <c:pt idx="968">
                  <c:v>442.95949999999999</c:v>
                </c:pt>
                <c:pt idx="969">
                  <c:v>443.06020000000001</c:v>
                </c:pt>
                <c:pt idx="970">
                  <c:v>443.23009999999869</c:v>
                </c:pt>
                <c:pt idx="971">
                  <c:v>443.23789999999963</c:v>
                </c:pt>
                <c:pt idx="972">
                  <c:v>443.2473</c:v>
                </c:pt>
                <c:pt idx="973">
                  <c:v>443.26060000000001</c:v>
                </c:pt>
                <c:pt idx="974">
                  <c:v>443.30180000000001</c:v>
                </c:pt>
                <c:pt idx="975">
                  <c:v>443.44729999999993</c:v>
                </c:pt>
                <c:pt idx="976">
                  <c:v>443.56670000000003</c:v>
                </c:pt>
                <c:pt idx="977">
                  <c:v>443.57829999999899</c:v>
                </c:pt>
                <c:pt idx="978">
                  <c:v>443.6721</c:v>
                </c:pt>
                <c:pt idx="979">
                  <c:v>443.76389999999969</c:v>
                </c:pt>
                <c:pt idx="980">
                  <c:v>443.81779999999969</c:v>
                </c:pt>
                <c:pt idx="981">
                  <c:v>443.86099999999999</c:v>
                </c:pt>
                <c:pt idx="982">
                  <c:v>443.92959999999869</c:v>
                </c:pt>
                <c:pt idx="983">
                  <c:v>444.01099999999963</c:v>
                </c:pt>
                <c:pt idx="984">
                  <c:v>444.03749999999923</c:v>
                </c:pt>
                <c:pt idx="985">
                  <c:v>444.05220000000008</c:v>
                </c:pt>
                <c:pt idx="986">
                  <c:v>444.08769999999993</c:v>
                </c:pt>
                <c:pt idx="987">
                  <c:v>444.1293</c:v>
                </c:pt>
                <c:pt idx="988">
                  <c:v>444.13920000000002</c:v>
                </c:pt>
                <c:pt idx="989">
                  <c:v>444.1617</c:v>
                </c:pt>
                <c:pt idx="990">
                  <c:v>444.20420000000001</c:v>
                </c:pt>
                <c:pt idx="991">
                  <c:v>444.31959999999964</c:v>
                </c:pt>
                <c:pt idx="992">
                  <c:v>444.3562</c:v>
                </c:pt>
                <c:pt idx="993">
                  <c:v>444.3571</c:v>
                </c:pt>
                <c:pt idx="994">
                  <c:v>444.36720000000008</c:v>
                </c:pt>
                <c:pt idx="995">
                  <c:v>444.5034</c:v>
                </c:pt>
                <c:pt idx="996">
                  <c:v>444.517</c:v>
                </c:pt>
                <c:pt idx="997">
                  <c:v>444.55599999999993</c:v>
                </c:pt>
                <c:pt idx="998">
                  <c:v>444.57859999999869</c:v>
                </c:pt>
                <c:pt idx="999">
                  <c:v>444.58139999999821</c:v>
                </c:pt>
                <c:pt idx="1000">
                  <c:v>444.75920000000002</c:v>
                </c:pt>
                <c:pt idx="1001">
                  <c:v>444.7672</c:v>
                </c:pt>
                <c:pt idx="1002">
                  <c:v>444.77589999999969</c:v>
                </c:pt>
                <c:pt idx="1003">
                  <c:v>444.79469999999969</c:v>
                </c:pt>
                <c:pt idx="1004">
                  <c:v>444.82309999999899</c:v>
                </c:pt>
                <c:pt idx="1005">
                  <c:v>444.96499999999969</c:v>
                </c:pt>
                <c:pt idx="1006">
                  <c:v>444.99769999999899</c:v>
                </c:pt>
                <c:pt idx="1007">
                  <c:v>445.0016</c:v>
                </c:pt>
                <c:pt idx="1008">
                  <c:v>445.06729999999999</c:v>
                </c:pt>
                <c:pt idx="1009">
                  <c:v>445.08049999999969</c:v>
                </c:pt>
                <c:pt idx="1010">
                  <c:v>445.09869999999893</c:v>
                </c:pt>
                <c:pt idx="1011">
                  <c:v>445.22899999999845</c:v>
                </c:pt>
                <c:pt idx="1012">
                  <c:v>445.31020000000001</c:v>
                </c:pt>
                <c:pt idx="1013">
                  <c:v>445.58339999999845</c:v>
                </c:pt>
                <c:pt idx="1014">
                  <c:v>445.64409999999998</c:v>
                </c:pt>
                <c:pt idx="1015">
                  <c:v>445.64859999999999</c:v>
                </c:pt>
                <c:pt idx="1016">
                  <c:v>445.75560000000002</c:v>
                </c:pt>
                <c:pt idx="1017">
                  <c:v>445.83769999999993</c:v>
                </c:pt>
                <c:pt idx="1018">
                  <c:v>445.90480000000002</c:v>
                </c:pt>
                <c:pt idx="1019">
                  <c:v>445.95589999999999</c:v>
                </c:pt>
                <c:pt idx="1020">
                  <c:v>445.98699999999826</c:v>
                </c:pt>
                <c:pt idx="1021">
                  <c:v>446.05650000000003</c:v>
                </c:pt>
                <c:pt idx="1022">
                  <c:v>446.16469999999998</c:v>
                </c:pt>
                <c:pt idx="1023">
                  <c:v>446.18700000000001</c:v>
                </c:pt>
                <c:pt idx="1024">
                  <c:v>446.26679999999863</c:v>
                </c:pt>
                <c:pt idx="1025">
                  <c:v>446.29769999999894</c:v>
                </c:pt>
                <c:pt idx="1026">
                  <c:v>446.35390000000001</c:v>
                </c:pt>
                <c:pt idx="1027">
                  <c:v>446.3673</c:v>
                </c:pt>
                <c:pt idx="1028">
                  <c:v>446.54320000000001</c:v>
                </c:pt>
                <c:pt idx="1029">
                  <c:v>446.57669999999899</c:v>
                </c:pt>
                <c:pt idx="1030">
                  <c:v>446.65870000000001</c:v>
                </c:pt>
                <c:pt idx="1031">
                  <c:v>446.76710000000003</c:v>
                </c:pt>
                <c:pt idx="1032">
                  <c:v>446.7756</c:v>
                </c:pt>
                <c:pt idx="1033">
                  <c:v>446.86790000000002</c:v>
                </c:pt>
                <c:pt idx="1034">
                  <c:v>446.92559999999821</c:v>
                </c:pt>
                <c:pt idx="1035">
                  <c:v>446.99879999999808</c:v>
                </c:pt>
                <c:pt idx="1036">
                  <c:v>447.02599999999899</c:v>
                </c:pt>
                <c:pt idx="1037">
                  <c:v>447.09859999999821</c:v>
                </c:pt>
                <c:pt idx="1038">
                  <c:v>447.12689999999969</c:v>
                </c:pt>
                <c:pt idx="1039">
                  <c:v>447.2946</c:v>
                </c:pt>
                <c:pt idx="1040">
                  <c:v>447.30709999999999</c:v>
                </c:pt>
                <c:pt idx="1041">
                  <c:v>447.31319999999869</c:v>
                </c:pt>
                <c:pt idx="1042">
                  <c:v>447.32409999999999</c:v>
                </c:pt>
                <c:pt idx="1043">
                  <c:v>447.49229999999869</c:v>
                </c:pt>
                <c:pt idx="1044">
                  <c:v>447.51249999999999</c:v>
                </c:pt>
                <c:pt idx="1045">
                  <c:v>447.51819999999833</c:v>
                </c:pt>
                <c:pt idx="1046">
                  <c:v>447.61829999999969</c:v>
                </c:pt>
                <c:pt idx="1047">
                  <c:v>447.69149999999894</c:v>
                </c:pt>
                <c:pt idx="1048">
                  <c:v>447.70629999999869</c:v>
                </c:pt>
                <c:pt idx="1049">
                  <c:v>447.80380000000002</c:v>
                </c:pt>
                <c:pt idx="1050">
                  <c:v>447.82599999999923</c:v>
                </c:pt>
                <c:pt idx="1051">
                  <c:v>447.88</c:v>
                </c:pt>
                <c:pt idx="1052">
                  <c:v>447.9538</c:v>
                </c:pt>
                <c:pt idx="1053">
                  <c:v>448.03389999999899</c:v>
                </c:pt>
                <c:pt idx="1054">
                  <c:v>448.05070000000001</c:v>
                </c:pt>
                <c:pt idx="1055">
                  <c:v>448.07309999999899</c:v>
                </c:pt>
                <c:pt idx="1056">
                  <c:v>448.15820000000002</c:v>
                </c:pt>
                <c:pt idx="1057">
                  <c:v>448.20890000000003</c:v>
                </c:pt>
                <c:pt idx="1058">
                  <c:v>448.29839999999808</c:v>
                </c:pt>
                <c:pt idx="1059">
                  <c:v>448.50569999999999</c:v>
                </c:pt>
                <c:pt idx="1060">
                  <c:v>448.63010000000003</c:v>
                </c:pt>
                <c:pt idx="1061">
                  <c:v>448.65980000000184</c:v>
                </c:pt>
                <c:pt idx="1062">
                  <c:v>448.80399999999969</c:v>
                </c:pt>
                <c:pt idx="1063">
                  <c:v>448.92319999999808</c:v>
                </c:pt>
                <c:pt idx="1064">
                  <c:v>448.95</c:v>
                </c:pt>
                <c:pt idx="1065">
                  <c:v>448.95519999999863</c:v>
                </c:pt>
                <c:pt idx="1066">
                  <c:v>449.07100000000003</c:v>
                </c:pt>
                <c:pt idx="1067">
                  <c:v>449.19329999999923</c:v>
                </c:pt>
                <c:pt idx="1068">
                  <c:v>449.23349999999863</c:v>
                </c:pt>
                <c:pt idx="1069">
                  <c:v>449.24450000000002</c:v>
                </c:pt>
                <c:pt idx="1070">
                  <c:v>449.27199999999863</c:v>
                </c:pt>
                <c:pt idx="1071">
                  <c:v>449.27760000000001</c:v>
                </c:pt>
                <c:pt idx="1072">
                  <c:v>449.28839999999826</c:v>
                </c:pt>
                <c:pt idx="1073">
                  <c:v>449.28899999999851</c:v>
                </c:pt>
                <c:pt idx="1074">
                  <c:v>449.39060000000001</c:v>
                </c:pt>
                <c:pt idx="1075">
                  <c:v>449.41909999999899</c:v>
                </c:pt>
                <c:pt idx="1076">
                  <c:v>449.45490000000001</c:v>
                </c:pt>
                <c:pt idx="1077">
                  <c:v>449.5077</c:v>
                </c:pt>
                <c:pt idx="1078">
                  <c:v>449.56740000000002</c:v>
                </c:pt>
                <c:pt idx="1079">
                  <c:v>449.67720000000008</c:v>
                </c:pt>
                <c:pt idx="1080">
                  <c:v>449.87119999999851</c:v>
                </c:pt>
                <c:pt idx="1081">
                  <c:v>449.9024</c:v>
                </c:pt>
                <c:pt idx="1082">
                  <c:v>449.96549999999894</c:v>
                </c:pt>
                <c:pt idx="1083">
                  <c:v>450.05650000000003</c:v>
                </c:pt>
                <c:pt idx="1084">
                  <c:v>450.21379999999863</c:v>
                </c:pt>
                <c:pt idx="1085">
                  <c:v>450.29919999999845</c:v>
                </c:pt>
                <c:pt idx="1086">
                  <c:v>450.2998</c:v>
                </c:pt>
                <c:pt idx="1087">
                  <c:v>450.32209999999969</c:v>
                </c:pt>
                <c:pt idx="1088">
                  <c:v>450.346</c:v>
                </c:pt>
                <c:pt idx="1089">
                  <c:v>450.34899999999999</c:v>
                </c:pt>
                <c:pt idx="1090">
                  <c:v>450.60149999999999</c:v>
                </c:pt>
                <c:pt idx="1091">
                  <c:v>450.6386</c:v>
                </c:pt>
                <c:pt idx="1092">
                  <c:v>450.70139999999827</c:v>
                </c:pt>
                <c:pt idx="1093">
                  <c:v>450.71049999999963</c:v>
                </c:pt>
                <c:pt idx="1094">
                  <c:v>450.74450000000002</c:v>
                </c:pt>
                <c:pt idx="1095">
                  <c:v>450.80779999999999</c:v>
                </c:pt>
                <c:pt idx="1096">
                  <c:v>450.85739999999993</c:v>
                </c:pt>
                <c:pt idx="1097">
                  <c:v>451.25380000000001</c:v>
                </c:pt>
                <c:pt idx="1098">
                  <c:v>451.29839999999808</c:v>
                </c:pt>
                <c:pt idx="1099">
                  <c:v>451.31809999999899</c:v>
                </c:pt>
                <c:pt idx="1100">
                  <c:v>451.34730000000002</c:v>
                </c:pt>
                <c:pt idx="1101">
                  <c:v>451.45689999999894</c:v>
                </c:pt>
                <c:pt idx="1102">
                  <c:v>451.46249999999969</c:v>
                </c:pt>
                <c:pt idx="1103">
                  <c:v>451.53449999999964</c:v>
                </c:pt>
                <c:pt idx="1104">
                  <c:v>451.72669999999869</c:v>
                </c:pt>
                <c:pt idx="1105">
                  <c:v>451.84530000000001</c:v>
                </c:pt>
                <c:pt idx="1106">
                  <c:v>451.98789999999963</c:v>
                </c:pt>
                <c:pt idx="1107">
                  <c:v>452.0258</c:v>
                </c:pt>
                <c:pt idx="1108">
                  <c:v>452.04129999999969</c:v>
                </c:pt>
                <c:pt idx="1109">
                  <c:v>452.15140000000002</c:v>
                </c:pt>
                <c:pt idx="1110">
                  <c:v>452.21339999999833</c:v>
                </c:pt>
                <c:pt idx="1111">
                  <c:v>452.28460000000001</c:v>
                </c:pt>
                <c:pt idx="1112">
                  <c:v>452.75170000000003</c:v>
                </c:pt>
                <c:pt idx="1113">
                  <c:v>452.7951999999982</c:v>
                </c:pt>
                <c:pt idx="1114">
                  <c:v>452.90480000000002</c:v>
                </c:pt>
                <c:pt idx="1115">
                  <c:v>453.08460000000002</c:v>
                </c:pt>
                <c:pt idx="1116">
                  <c:v>453.22629999999833</c:v>
                </c:pt>
                <c:pt idx="1117">
                  <c:v>453.26979999999969</c:v>
                </c:pt>
                <c:pt idx="1118">
                  <c:v>453.34260000000154</c:v>
                </c:pt>
                <c:pt idx="1119">
                  <c:v>453.42129999999821</c:v>
                </c:pt>
                <c:pt idx="1120">
                  <c:v>453.45659999999833</c:v>
                </c:pt>
                <c:pt idx="1121">
                  <c:v>453.52549999999923</c:v>
                </c:pt>
                <c:pt idx="1122">
                  <c:v>453.54360000000008</c:v>
                </c:pt>
                <c:pt idx="1123">
                  <c:v>453.55609999999899</c:v>
                </c:pt>
                <c:pt idx="1124">
                  <c:v>453.61380000000008</c:v>
                </c:pt>
                <c:pt idx="1125">
                  <c:v>453.70229999999964</c:v>
                </c:pt>
                <c:pt idx="1126">
                  <c:v>453.84580000000125</c:v>
                </c:pt>
                <c:pt idx="1127">
                  <c:v>453.89629999999869</c:v>
                </c:pt>
                <c:pt idx="1128">
                  <c:v>453.96609999999845</c:v>
                </c:pt>
                <c:pt idx="1129">
                  <c:v>453.99529999999851</c:v>
                </c:pt>
                <c:pt idx="1130">
                  <c:v>454.03199999999839</c:v>
                </c:pt>
                <c:pt idx="1131">
                  <c:v>454.09909999999923</c:v>
                </c:pt>
                <c:pt idx="1132">
                  <c:v>454.1223</c:v>
                </c:pt>
                <c:pt idx="1133">
                  <c:v>454.37689999999969</c:v>
                </c:pt>
                <c:pt idx="1134">
                  <c:v>454.40369999999899</c:v>
                </c:pt>
                <c:pt idx="1135">
                  <c:v>454.40549999999899</c:v>
                </c:pt>
                <c:pt idx="1136">
                  <c:v>454.40829999999869</c:v>
                </c:pt>
                <c:pt idx="1137">
                  <c:v>454.43619999999731</c:v>
                </c:pt>
                <c:pt idx="1138">
                  <c:v>454.45769999999999</c:v>
                </c:pt>
                <c:pt idx="1139">
                  <c:v>454.51179999999869</c:v>
                </c:pt>
                <c:pt idx="1140">
                  <c:v>454.52369999999894</c:v>
                </c:pt>
                <c:pt idx="1141">
                  <c:v>454.5489</c:v>
                </c:pt>
                <c:pt idx="1142">
                  <c:v>454.63329999999894</c:v>
                </c:pt>
                <c:pt idx="1143">
                  <c:v>454.6755</c:v>
                </c:pt>
                <c:pt idx="1144">
                  <c:v>454.774</c:v>
                </c:pt>
                <c:pt idx="1145">
                  <c:v>454.85840000000002</c:v>
                </c:pt>
                <c:pt idx="1146">
                  <c:v>454.92889999999869</c:v>
                </c:pt>
                <c:pt idx="1147">
                  <c:v>454.9392999999987</c:v>
                </c:pt>
                <c:pt idx="1148">
                  <c:v>454.94229999999999</c:v>
                </c:pt>
                <c:pt idx="1149">
                  <c:v>455.0147</c:v>
                </c:pt>
                <c:pt idx="1150">
                  <c:v>455.08780000000002</c:v>
                </c:pt>
                <c:pt idx="1151">
                  <c:v>455.46809999999869</c:v>
                </c:pt>
                <c:pt idx="1152">
                  <c:v>455.52159999999827</c:v>
                </c:pt>
                <c:pt idx="1153">
                  <c:v>455.53879999999833</c:v>
                </c:pt>
                <c:pt idx="1154">
                  <c:v>455.59160000000003</c:v>
                </c:pt>
                <c:pt idx="1155">
                  <c:v>455.60289999999998</c:v>
                </c:pt>
                <c:pt idx="1156">
                  <c:v>455.62400000000002</c:v>
                </c:pt>
                <c:pt idx="1157">
                  <c:v>455.65179999999964</c:v>
                </c:pt>
                <c:pt idx="1158">
                  <c:v>455.66269999999997</c:v>
                </c:pt>
                <c:pt idx="1159">
                  <c:v>455.77629999999863</c:v>
                </c:pt>
                <c:pt idx="1160">
                  <c:v>455.84960000000154</c:v>
                </c:pt>
                <c:pt idx="1161">
                  <c:v>455.95420000000001</c:v>
                </c:pt>
                <c:pt idx="1162">
                  <c:v>456.01749999999993</c:v>
                </c:pt>
                <c:pt idx="1163">
                  <c:v>456.10160000000002</c:v>
                </c:pt>
                <c:pt idx="1164">
                  <c:v>456.1053</c:v>
                </c:pt>
                <c:pt idx="1165">
                  <c:v>456.20960000000002</c:v>
                </c:pt>
                <c:pt idx="1166">
                  <c:v>456.23809999999821</c:v>
                </c:pt>
                <c:pt idx="1167">
                  <c:v>456.29480000000001</c:v>
                </c:pt>
                <c:pt idx="1168">
                  <c:v>456.29709999999869</c:v>
                </c:pt>
                <c:pt idx="1169">
                  <c:v>456.35820000000001</c:v>
                </c:pt>
                <c:pt idx="1170">
                  <c:v>456.3879</c:v>
                </c:pt>
                <c:pt idx="1171">
                  <c:v>456.41860000000003</c:v>
                </c:pt>
                <c:pt idx="1172">
                  <c:v>456.57669999999899</c:v>
                </c:pt>
                <c:pt idx="1173">
                  <c:v>456.58809999999869</c:v>
                </c:pt>
                <c:pt idx="1174">
                  <c:v>456.78539999999839</c:v>
                </c:pt>
                <c:pt idx="1175">
                  <c:v>456.84000000000032</c:v>
                </c:pt>
                <c:pt idx="1176">
                  <c:v>456.93319999999773</c:v>
                </c:pt>
                <c:pt idx="1177">
                  <c:v>457.09629999999851</c:v>
                </c:pt>
                <c:pt idx="1178">
                  <c:v>457.18009999999964</c:v>
                </c:pt>
                <c:pt idx="1179">
                  <c:v>457.18560000000002</c:v>
                </c:pt>
                <c:pt idx="1180">
                  <c:v>457.35919999999999</c:v>
                </c:pt>
                <c:pt idx="1181">
                  <c:v>457.40879999999851</c:v>
                </c:pt>
                <c:pt idx="1182">
                  <c:v>457.5394</c:v>
                </c:pt>
                <c:pt idx="1183">
                  <c:v>457.69470000000001</c:v>
                </c:pt>
                <c:pt idx="1184">
                  <c:v>457.71899999999869</c:v>
                </c:pt>
                <c:pt idx="1185">
                  <c:v>457.73939999999851</c:v>
                </c:pt>
                <c:pt idx="1186">
                  <c:v>458.17020000000002</c:v>
                </c:pt>
                <c:pt idx="1187">
                  <c:v>458.32669999999899</c:v>
                </c:pt>
                <c:pt idx="1188">
                  <c:v>458.34399999999999</c:v>
                </c:pt>
                <c:pt idx="1189">
                  <c:v>458.5754</c:v>
                </c:pt>
                <c:pt idx="1190">
                  <c:v>458.66149999999999</c:v>
                </c:pt>
                <c:pt idx="1191">
                  <c:v>458.68389999999999</c:v>
                </c:pt>
                <c:pt idx="1192">
                  <c:v>458.69609999999869</c:v>
                </c:pt>
                <c:pt idx="1193">
                  <c:v>458.86360000000002</c:v>
                </c:pt>
                <c:pt idx="1194">
                  <c:v>458.88189999999969</c:v>
                </c:pt>
                <c:pt idx="1195">
                  <c:v>458.88659999999851</c:v>
                </c:pt>
                <c:pt idx="1196">
                  <c:v>458.9903999999982</c:v>
                </c:pt>
                <c:pt idx="1197">
                  <c:v>459.04219999999964</c:v>
                </c:pt>
                <c:pt idx="1198">
                  <c:v>459.05970000000002</c:v>
                </c:pt>
                <c:pt idx="1199">
                  <c:v>459.09319999999826</c:v>
                </c:pt>
                <c:pt idx="1200">
                  <c:v>459.12209999999999</c:v>
                </c:pt>
                <c:pt idx="1201">
                  <c:v>459.12580000000008</c:v>
                </c:pt>
                <c:pt idx="1202">
                  <c:v>459.18009999999964</c:v>
                </c:pt>
                <c:pt idx="1203">
                  <c:v>459.21839999999821</c:v>
                </c:pt>
                <c:pt idx="1204">
                  <c:v>459.24259999999964</c:v>
                </c:pt>
                <c:pt idx="1205">
                  <c:v>459.25220000000002</c:v>
                </c:pt>
                <c:pt idx="1206">
                  <c:v>459.32599999999923</c:v>
                </c:pt>
                <c:pt idx="1207">
                  <c:v>459.50139999999863</c:v>
                </c:pt>
                <c:pt idx="1208">
                  <c:v>459.50409999999999</c:v>
                </c:pt>
                <c:pt idx="1209">
                  <c:v>459.5487</c:v>
                </c:pt>
                <c:pt idx="1210">
                  <c:v>459.6105</c:v>
                </c:pt>
                <c:pt idx="1211">
                  <c:v>459.63159999999863</c:v>
                </c:pt>
                <c:pt idx="1212">
                  <c:v>459.64790000000124</c:v>
                </c:pt>
                <c:pt idx="1213">
                  <c:v>459.69099999999969</c:v>
                </c:pt>
                <c:pt idx="1214">
                  <c:v>459.97739999999851</c:v>
                </c:pt>
                <c:pt idx="1215">
                  <c:v>460.03160000000003</c:v>
                </c:pt>
                <c:pt idx="1216">
                  <c:v>460.04469999999998</c:v>
                </c:pt>
                <c:pt idx="1217">
                  <c:v>460.0566</c:v>
                </c:pt>
                <c:pt idx="1218">
                  <c:v>460.1241</c:v>
                </c:pt>
                <c:pt idx="1219">
                  <c:v>460.21159999999821</c:v>
                </c:pt>
                <c:pt idx="1220">
                  <c:v>460.33339999999845</c:v>
                </c:pt>
                <c:pt idx="1221">
                  <c:v>460.45440000000002</c:v>
                </c:pt>
                <c:pt idx="1222">
                  <c:v>460.52789999999999</c:v>
                </c:pt>
                <c:pt idx="1223">
                  <c:v>460.7704</c:v>
                </c:pt>
                <c:pt idx="1224">
                  <c:v>460.7831999999982</c:v>
                </c:pt>
                <c:pt idx="1225">
                  <c:v>460.89249999999993</c:v>
                </c:pt>
                <c:pt idx="1226">
                  <c:v>461.0127</c:v>
                </c:pt>
                <c:pt idx="1227">
                  <c:v>461.08869999999899</c:v>
                </c:pt>
                <c:pt idx="1228">
                  <c:v>461.30369999999999</c:v>
                </c:pt>
                <c:pt idx="1229">
                  <c:v>461.32389999999964</c:v>
                </c:pt>
                <c:pt idx="1230">
                  <c:v>461.57990000000001</c:v>
                </c:pt>
                <c:pt idx="1231">
                  <c:v>461.69</c:v>
                </c:pt>
                <c:pt idx="1232">
                  <c:v>461.89349999999899</c:v>
                </c:pt>
                <c:pt idx="1233">
                  <c:v>462.01459999999969</c:v>
                </c:pt>
                <c:pt idx="1234">
                  <c:v>462.12709999999993</c:v>
                </c:pt>
                <c:pt idx="1235">
                  <c:v>462.13189999999969</c:v>
                </c:pt>
                <c:pt idx="1236">
                  <c:v>462.22749999999894</c:v>
                </c:pt>
                <c:pt idx="1237">
                  <c:v>462.2636</c:v>
                </c:pt>
                <c:pt idx="1238">
                  <c:v>462.36320000000001</c:v>
                </c:pt>
                <c:pt idx="1239">
                  <c:v>462.41529999999869</c:v>
                </c:pt>
                <c:pt idx="1240">
                  <c:v>462.45280000000002</c:v>
                </c:pt>
                <c:pt idx="1241">
                  <c:v>462.49579999999821</c:v>
                </c:pt>
                <c:pt idx="1242">
                  <c:v>462.59639999999808</c:v>
                </c:pt>
                <c:pt idx="1243">
                  <c:v>462.86489999999998</c:v>
                </c:pt>
                <c:pt idx="1244">
                  <c:v>462.88069999999999</c:v>
                </c:pt>
                <c:pt idx="1245">
                  <c:v>463.21709999999899</c:v>
                </c:pt>
                <c:pt idx="1246">
                  <c:v>463.2244</c:v>
                </c:pt>
                <c:pt idx="1247">
                  <c:v>463.32369999999969</c:v>
                </c:pt>
                <c:pt idx="1248">
                  <c:v>463.33009999999899</c:v>
                </c:pt>
                <c:pt idx="1249">
                  <c:v>463.64749999999998</c:v>
                </c:pt>
                <c:pt idx="1250">
                  <c:v>463.66129999999993</c:v>
                </c:pt>
                <c:pt idx="1251">
                  <c:v>463.72829999999863</c:v>
                </c:pt>
                <c:pt idx="1252">
                  <c:v>463.85399999999993</c:v>
                </c:pt>
                <c:pt idx="1253">
                  <c:v>464.07040000000001</c:v>
                </c:pt>
                <c:pt idx="1254">
                  <c:v>464.08369999999923</c:v>
                </c:pt>
                <c:pt idx="1255">
                  <c:v>464.13220000000001</c:v>
                </c:pt>
                <c:pt idx="1256">
                  <c:v>464.2722</c:v>
                </c:pt>
                <c:pt idx="1257">
                  <c:v>464.34980000000184</c:v>
                </c:pt>
                <c:pt idx="1258">
                  <c:v>464.37099999999964</c:v>
                </c:pt>
                <c:pt idx="1259">
                  <c:v>464.52709999999894</c:v>
                </c:pt>
                <c:pt idx="1260">
                  <c:v>464.76760000000002</c:v>
                </c:pt>
                <c:pt idx="1261">
                  <c:v>464.80599999999993</c:v>
                </c:pt>
                <c:pt idx="1262">
                  <c:v>464.8723</c:v>
                </c:pt>
                <c:pt idx="1263">
                  <c:v>465.02509999999899</c:v>
                </c:pt>
                <c:pt idx="1264">
                  <c:v>465.07979999999969</c:v>
                </c:pt>
                <c:pt idx="1265">
                  <c:v>465.57960000000008</c:v>
                </c:pt>
                <c:pt idx="1266">
                  <c:v>465.5829</c:v>
                </c:pt>
                <c:pt idx="1267">
                  <c:v>465.60579999999999</c:v>
                </c:pt>
                <c:pt idx="1268">
                  <c:v>465.60829999999999</c:v>
                </c:pt>
                <c:pt idx="1269">
                  <c:v>466.23480000000001</c:v>
                </c:pt>
                <c:pt idx="1270">
                  <c:v>466.24720000000002</c:v>
                </c:pt>
                <c:pt idx="1271">
                  <c:v>466.30540000000002</c:v>
                </c:pt>
                <c:pt idx="1272">
                  <c:v>466.3734</c:v>
                </c:pt>
                <c:pt idx="1273">
                  <c:v>466.40999999999963</c:v>
                </c:pt>
                <c:pt idx="1274">
                  <c:v>466.49889999999863</c:v>
                </c:pt>
                <c:pt idx="1275">
                  <c:v>466.59049999999894</c:v>
                </c:pt>
                <c:pt idx="1276">
                  <c:v>466.65920000000136</c:v>
                </c:pt>
                <c:pt idx="1277">
                  <c:v>466.73839999999808</c:v>
                </c:pt>
                <c:pt idx="1278">
                  <c:v>466.79379999999821</c:v>
                </c:pt>
                <c:pt idx="1279">
                  <c:v>466.79859999999815</c:v>
                </c:pt>
                <c:pt idx="1280">
                  <c:v>466.86649999999969</c:v>
                </c:pt>
                <c:pt idx="1281">
                  <c:v>466.94049999999999</c:v>
                </c:pt>
                <c:pt idx="1282">
                  <c:v>466.94509999999963</c:v>
                </c:pt>
                <c:pt idx="1283">
                  <c:v>466.96080000000001</c:v>
                </c:pt>
                <c:pt idx="1284">
                  <c:v>466.99569999999869</c:v>
                </c:pt>
                <c:pt idx="1285">
                  <c:v>467.11460000000125</c:v>
                </c:pt>
                <c:pt idx="1286">
                  <c:v>467.27009999999899</c:v>
                </c:pt>
                <c:pt idx="1287">
                  <c:v>467.35770000000002</c:v>
                </c:pt>
                <c:pt idx="1288">
                  <c:v>467.63350000000003</c:v>
                </c:pt>
                <c:pt idx="1289">
                  <c:v>467.66640000000001</c:v>
                </c:pt>
                <c:pt idx="1290">
                  <c:v>467.8236</c:v>
                </c:pt>
                <c:pt idx="1291">
                  <c:v>467.84920000000125</c:v>
                </c:pt>
                <c:pt idx="1292">
                  <c:v>468.04899999999969</c:v>
                </c:pt>
                <c:pt idx="1293">
                  <c:v>468.06369999999993</c:v>
                </c:pt>
                <c:pt idx="1294">
                  <c:v>468.15460000000184</c:v>
                </c:pt>
                <c:pt idx="1295">
                  <c:v>468.17570000000001</c:v>
                </c:pt>
                <c:pt idx="1296">
                  <c:v>468.18430000000001</c:v>
                </c:pt>
                <c:pt idx="1297">
                  <c:v>468.19129999999899</c:v>
                </c:pt>
                <c:pt idx="1298">
                  <c:v>468.23609999999815</c:v>
                </c:pt>
                <c:pt idx="1299">
                  <c:v>468.2928</c:v>
                </c:pt>
                <c:pt idx="1300">
                  <c:v>468.32440000000008</c:v>
                </c:pt>
                <c:pt idx="1301">
                  <c:v>468.45649999999893</c:v>
                </c:pt>
                <c:pt idx="1302">
                  <c:v>468.48679999999808</c:v>
                </c:pt>
                <c:pt idx="1303">
                  <c:v>468.63200000000001</c:v>
                </c:pt>
                <c:pt idx="1304">
                  <c:v>468.79739999999839</c:v>
                </c:pt>
                <c:pt idx="1305">
                  <c:v>468.80020000000002</c:v>
                </c:pt>
                <c:pt idx="1306">
                  <c:v>468.89</c:v>
                </c:pt>
                <c:pt idx="1307">
                  <c:v>468.9622</c:v>
                </c:pt>
                <c:pt idx="1308">
                  <c:v>468.98259999999863</c:v>
                </c:pt>
                <c:pt idx="1309">
                  <c:v>469.03809999999851</c:v>
                </c:pt>
                <c:pt idx="1310">
                  <c:v>469.08069999999969</c:v>
                </c:pt>
                <c:pt idx="1311">
                  <c:v>469.24919999999969</c:v>
                </c:pt>
                <c:pt idx="1312">
                  <c:v>469.31889999999999</c:v>
                </c:pt>
                <c:pt idx="1313">
                  <c:v>469.37629999999899</c:v>
                </c:pt>
                <c:pt idx="1314">
                  <c:v>469.39139999999821</c:v>
                </c:pt>
                <c:pt idx="1315">
                  <c:v>469.41639999999808</c:v>
                </c:pt>
                <c:pt idx="1316">
                  <c:v>469.43639999999743</c:v>
                </c:pt>
                <c:pt idx="1317">
                  <c:v>469.43979999999863</c:v>
                </c:pt>
                <c:pt idx="1318">
                  <c:v>469.65699999999993</c:v>
                </c:pt>
                <c:pt idx="1319">
                  <c:v>469.74299999999999</c:v>
                </c:pt>
                <c:pt idx="1320">
                  <c:v>469.87529999999964</c:v>
                </c:pt>
                <c:pt idx="1321">
                  <c:v>470.00490000000002</c:v>
                </c:pt>
                <c:pt idx="1322">
                  <c:v>470.02229999999969</c:v>
                </c:pt>
                <c:pt idx="1323">
                  <c:v>470.11169999999993</c:v>
                </c:pt>
                <c:pt idx="1324">
                  <c:v>470.178</c:v>
                </c:pt>
                <c:pt idx="1325">
                  <c:v>470.36840000000001</c:v>
                </c:pt>
                <c:pt idx="1326">
                  <c:v>470.47189999999893</c:v>
                </c:pt>
                <c:pt idx="1327">
                  <c:v>470.75619999999827</c:v>
                </c:pt>
                <c:pt idx="1328">
                  <c:v>471.04790000000008</c:v>
                </c:pt>
                <c:pt idx="1329">
                  <c:v>471.17609999999894</c:v>
                </c:pt>
                <c:pt idx="1330">
                  <c:v>471.20069999999993</c:v>
                </c:pt>
                <c:pt idx="1331">
                  <c:v>471.46189999999899</c:v>
                </c:pt>
                <c:pt idx="1332">
                  <c:v>471.46879999999851</c:v>
                </c:pt>
                <c:pt idx="1333">
                  <c:v>471.60539999999969</c:v>
                </c:pt>
                <c:pt idx="1334">
                  <c:v>471.7509</c:v>
                </c:pt>
                <c:pt idx="1335">
                  <c:v>471.77780000000001</c:v>
                </c:pt>
                <c:pt idx="1336">
                  <c:v>472.02599999999899</c:v>
                </c:pt>
                <c:pt idx="1337">
                  <c:v>472.21029999999899</c:v>
                </c:pt>
                <c:pt idx="1338">
                  <c:v>472.22659999999809</c:v>
                </c:pt>
                <c:pt idx="1339">
                  <c:v>472.28109999999839</c:v>
                </c:pt>
                <c:pt idx="1340">
                  <c:v>472.47980000000001</c:v>
                </c:pt>
                <c:pt idx="1341">
                  <c:v>472.77709999999894</c:v>
                </c:pt>
                <c:pt idx="1342">
                  <c:v>472.90189999999899</c:v>
                </c:pt>
                <c:pt idx="1343">
                  <c:v>473.05220000000008</c:v>
                </c:pt>
                <c:pt idx="1344">
                  <c:v>473.16930000000002</c:v>
                </c:pt>
                <c:pt idx="1345">
                  <c:v>473.30980000000125</c:v>
                </c:pt>
                <c:pt idx="1346">
                  <c:v>473.3734</c:v>
                </c:pt>
                <c:pt idx="1347">
                  <c:v>473.44499999999999</c:v>
                </c:pt>
                <c:pt idx="1348">
                  <c:v>473.47949999999969</c:v>
                </c:pt>
                <c:pt idx="1349">
                  <c:v>473.48419999999851</c:v>
                </c:pt>
                <c:pt idx="1350">
                  <c:v>473.89029999999963</c:v>
                </c:pt>
                <c:pt idx="1351">
                  <c:v>473.92829999999833</c:v>
                </c:pt>
                <c:pt idx="1352">
                  <c:v>474.32709999999969</c:v>
                </c:pt>
                <c:pt idx="1353">
                  <c:v>474.38309999999899</c:v>
                </c:pt>
                <c:pt idx="1354">
                  <c:v>474.52619999999808</c:v>
                </c:pt>
                <c:pt idx="1355">
                  <c:v>474.8954</c:v>
                </c:pt>
                <c:pt idx="1356">
                  <c:v>474.90789999999993</c:v>
                </c:pt>
                <c:pt idx="1357">
                  <c:v>475.40460000000002</c:v>
                </c:pt>
                <c:pt idx="1358">
                  <c:v>475.41430000000003</c:v>
                </c:pt>
                <c:pt idx="1359">
                  <c:v>475.4228</c:v>
                </c:pt>
                <c:pt idx="1360">
                  <c:v>475.5334999999987</c:v>
                </c:pt>
                <c:pt idx="1361">
                  <c:v>475.72669999999869</c:v>
                </c:pt>
                <c:pt idx="1362">
                  <c:v>475.76519999999869</c:v>
                </c:pt>
                <c:pt idx="1363">
                  <c:v>476.12639999999863</c:v>
                </c:pt>
                <c:pt idx="1364">
                  <c:v>476.13569999999999</c:v>
                </c:pt>
                <c:pt idx="1365">
                  <c:v>476.17290000000008</c:v>
                </c:pt>
                <c:pt idx="1366">
                  <c:v>476.27260000000001</c:v>
                </c:pt>
                <c:pt idx="1367">
                  <c:v>476.34210000000002</c:v>
                </c:pt>
                <c:pt idx="1368">
                  <c:v>476.65129999999999</c:v>
                </c:pt>
                <c:pt idx="1369">
                  <c:v>476.76839999999851</c:v>
                </c:pt>
                <c:pt idx="1370">
                  <c:v>476.84730000000002</c:v>
                </c:pt>
                <c:pt idx="1371">
                  <c:v>477.10750000000002</c:v>
                </c:pt>
                <c:pt idx="1372">
                  <c:v>477.10969999999998</c:v>
                </c:pt>
                <c:pt idx="1373">
                  <c:v>477.39400000000001</c:v>
                </c:pt>
                <c:pt idx="1374">
                  <c:v>477.40969999999999</c:v>
                </c:pt>
                <c:pt idx="1375">
                  <c:v>477.48689999999863</c:v>
                </c:pt>
                <c:pt idx="1376">
                  <c:v>477.51909999999964</c:v>
                </c:pt>
                <c:pt idx="1377">
                  <c:v>477.60820000000001</c:v>
                </c:pt>
                <c:pt idx="1378">
                  <c:v>478.00189999999969</c:v>
                </c:pt>
                <c:pt idx="1379">
                  <c:v>478.16520000000008</c:v>
                </c:pt>
                <c:pt idx="1380">
                  <c:v>478.28089999999969</c:v>
                </c:pt>
                <c:pt idx="1381">
                  <c:v>478.56939999999969</c:v>
                </c:pt>
                <c:pt idx="1382">
                  <c:v>478.70080000000002</c:v>
                </c:pt>
                <c:pt idx="1383">
                  <c:v>478.79829999999845</c:v>
                </c:pt>
                <c:pt idx="1384">
                  <c:v>478.99289999999894</c:v>
                </c:pt>
                <c:pt idx="1385">
                  <c:v>479.02409999999969</c:v>
                </c:pt>
                <c:pt idx="1386">
                  <c:v>479.12689999999969</c:v>
                </c:pt>
                <c:pt idx="1387">
                  <c:v>479.38740000000001</c:v>
                </c:pt>
                <c:pt idx="1388">
                  <c:v>479.4355999999982</c:v>
                </c:pt>
                <c:pt idx="1389">
                  <c:v>479.75880000000001</c:v>
                </c:pt>
                <c:pt idx="1390">
                  <c:v>479.84460000000178</c:v>
                </c:pt>
                <c:pt idx="1391">
                  <c:v>480.0179</c:v>
                </c:pt>
                <c:pt idx="1392">
                  <c:v>480.39949999999999</c:v>
                </c:pt>
                <c:pt idx="1393">
                  <c:v>480.5942</c:v>
                </c:pt>
                <c:pt idx="1394">
                  <c:v>480.66750000000002</c:v>
                </c:pt>
                <c:pt idx="1395">
                  <c:v>481.06549999999999</c:v>
                </c:pt>
                <c:pt idx="1396">
                  <c:v>481.18279999999999</c:v>
                </c:pt>
                <c:pt idx="1397">
                  <c:v>481.19209999999993</c:v>
                </c:pt>
                <c:pt idx="1398">
                  <c:v>481.27949999999993</c:v>
                </c:pt>
                <c:pt idx="1399">
                  <c:v>481.34089999999998</c:v>
                </c:pt>
                <c:pt idx="1400">
                  <c:v>481.76509999999899</c:v>
                </c:pt>
                <c:pt idx="1401">
                  <c:v>481.88580000000002</c:v>
                </c:pt>
                <c:pt idx="1402">
                  <c:v>482.2407</c:v>
                </c:pt>
                <c:pt idx="1403">
                  <c:v>482.24829999999969</c:v>
                </c:pt>
                <c:pt idx="1404">
                  <c:v>482.50360000000001</c:v>
                </c:pt>
                <c:pt idx="1405">
                  <c:v>482.66129999999993</c:v>
                </c:pt>
                <c:pt idx="1406">
                  <c:v>483.38529999999969</c:v>
                </c:pt>
                <c:pt idx="1407">
                  <c:v>483.39729999999969</c:v>
                </c:pt>
                <c:pt idx="1408">
                  <c:v>483.51889999999969</c:v>
                </c:pt>
                <c:pt idx="1409">
                  <c:v>483.66430000000008</c:v>
                </c:pt>
                <c:pt idx="1410">
                  <c:v>483.66460000000154</c:v>
                </c:pt>
                <c:pt idx="1411">
                  <c:v>483.90619999999808</c:v>
                </c:pt>
                <c:pt idx="1412">
                  <c:v>483.93879999999808</c:v>
                </c:pt>
                <c:pt idx="1413">
                  <c:v>484.01859999999863</c:v>
                </c:pt>
                <c:pt idx="1414">
                  <c:v>484.30029999999999</c:v>
                </c:pt>
                <c:pt idx="1415">
                  <c:v>484.4940999999987</c:v>
                </c:pt>
                <c:pt idx="1416">
                  <c:v>484.6345</c:v>
                </c:pt>
                <c:pt idx="1417">
                  <c:v>484.72019999999827</c:v>
                </c:pt>
                <c:pt idx="1418">
                  <c:v>485.16449999999998</c:v>
                </c:pt>
                <c:pt idx="1419">
                  <c:v>485.40629999999851</c:v>
                </c:pt>
                <c:pt idx="1420">
                  <c:v>486.3938</c:v>
                </c:pt>
                <c:pt idx="1421">
                  <c:v>486.63440000000008</c:v>
                </c:pt>
                <c:pt idx="1422">
                  <c:v>486.8245</c:v>
                </c:pt>
                <c:pt idx="1423">
                  <c:v>486.85820000000001</c:v>
                </c:pt>
                <c:pt idx="1424">
                  <c:v>487.13060000000002</c:v>
                </c:pt>
                <c:pt idx="1425">
                  <c:v>487.75360000000001</c:v>
                </c:pt>
                <c:pt idx="1426">
                  <c:v>487.84649999999999</c:v>
                </c:pt>
                <c:pt idx="1427">
                  <c:v>487.8655</c:v>
                </c:pt>
                <c:pt idx="1428">
                  <c:v>488.01749999999993</c:v>
                </c:pt>
                <c:pt idx="1429">
                  <c:v>488.03109999999839</c:v>
                </c:pt>
                <c:pt idx="1430">
                  <c:v>488.0403</c:v>
                </c:pt>
                <c:pt idx="1431">
                  <c:v>488.09339999999821</c:v>
                </c:pt>
                <c:pt idx="1432">
                  <c:v>488.12360000000001</c:v>
                </c:pt>
                <c:pt idx="1433">
                  <c:v>488.65320000000008</c:v>
                </c:pt>
                <c:pt idx="1434">
                  <c:v>488.8245</c:v>
                </c:pt>
                <c:pt idx="1435">
                  <c:v>489.0129</c:v>
                </c:pt>
                <c:pt idx="1436">
                  <c:v>489.36509999999993</c:v>
                </c:pt>
                <c:pt idx="1437">
                  <c:v>489.43659999999772</c:v>
                </c:pt>
                <c:pt idx="1438">
                  <c:v>489.48169999999863</c:v>
                </c:pt>
                <c:pt idx="1439">
                  <c:v>489.98249999999899</c:v>
                </c:pt>
                <c:pt idx="1440">
                  <c:v>490.42959999999869</c:v>
                </c:pt>
                <c:pt idx="1441">
                  <c:v>490.7346</c:v>
                </c:pt>
                <c:pt idx="1442">
                  <c:v>490.98329999999851</c:v>
                </c:pt>
                <c:pt idx="1443">
                  <c:v>491.11059999999969</c:v>
                </c:pt>
                <c:pt idx="1444">
                  <c:v>491.18450000000001</c:v>
                </c:pt>
                <c:pt idx="1445">
                  <c:v>491.23339999999808</c:v>
                </c:pt>
                <c:pt idx="1446">
                  <c:v>491.36950000000002</c:v>
                </c:pt>
                <c:pt idx="1447">
                  <c:v>491.3732</c:v>
                </c:pt>
                <c:pt idx="1448">
                  <c:v>491.57319999999851</c:v>
                </c:pt>
                <c:pt idx="1449">
                  <c:v>491.60320000000002</c:v>
                </c:pt>
                <c:pt idx="1450">
                  <c:v>491.92529999999869</c:v>
                </c:pt>
                <c:pt idx="1451">
                  <c:v>492.59669999999869</c:v>
                </c:pt>
                <c:pt idx="1452">
                  <c:v>492.65690000000001</c:v>
                </c:pt>
                <c:pt idx="1453">
                  <c:v>492.66289999999998</c:v>
                </c:pt>
              </c:numCache>
            </c:numRef>
          </c:yVal>
        </c:ser>
        <c:axId val="139166080"/>
        <c:axId val="139207808"/>
      </c:scatterChart>
      <c:valAx>
        <c:axId val="139166080"/>
        <c:scaling>
          <c:orientation val="minMax"/>
          <c:max val="2"/>
          <c:min val="-3"/>
        </c:scaling>
        <c:delete val="1"/>
        <c:axPos val="b"/>
        <c:numFmt formatCode="General" sourceLinked="1"/>
        <c:majorTickMark val="none"/>
        <c:tickLblPos val="none"/>
        <c:crossAx val="139207808"/>
        <c:crossesAt val="0"/>
        <c:crossBetween val="midCat"/>
        <c:majorUnit val="0.5"/>
      </c:valAx>
      <c:valAx>
        <c:axId val="139207808"/>
        <c:scaling>
          <c:orientation val="minMax"/>
          <c:max val="600"/>
          <c:min val="200"/>
        </c:scaling>
        <c:axPos val="l"/>
        <c:numFmt formatCode="General" sourceLinked="1"/>
        <c:majorTickMark val="none"/>
        <c:tickLblPos val="none"/>
        <c:spPr>
          <a:ln>
            <a:solidFill>
              <a:srgbClr val="000000"/>
            </a:solidFill>
          </a:ln>
        </c:spPr>
        <c:txPr>
          <a:bodyPr/>
          <a:lstStyle/>
          <a:p>
            <a:pPr>
              <a:defRPr b="0">
                <a:solidFill>
                  <a:srgbClr val="000000"/>
                </a:solidFill>
              </a:defRPr>
            </a:pPr>
            <a:endParaRPr lang="en-US"/>
          </a:p>
        </c:txPr>
        <c:crossAx val="139166080"/>
        <c:crossesAt val="493"/>
        <c:crossBetween val="midCat"/>
        <c:majorUnit val="100"/>
      </c:valAx>
      <c:spPr>
        <a:noFill/>
        <a:ln>
          <a:solidFill>
            <a:schemeClr val="bg1">
              <a:lumMod val="50000"/>
            </a:schemeClr>
          </a:solidFill>
        </a:ln>
      </c:spPr>
    </c:plotArea>
    <c:plotVisOnly val="1"/>
    <c:dispBlanksAs val="gap"/>
  </c:chart>
  <c:spPr>
    <a:noFill/>
    <a:ln>
      <a:noFill/>
    </a:ln>
  </c:spPr>
  <c:txPr>
    <a:bodyPr/>
    <a:lstStyle/>
    <a:p>
      <a:pPr>
        <a:defRPr sz="1400" b="1" i="0" u="none" strike="noStrike" baseline="0">
          <a:solidFill>
            <a:schemeClr val="bg1"/>
          </a:solidFill>
          <a:latin typeface="Arial" pitchFamily="34" charset="0"/>
          <a:ea typeface="Calibri"/>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0744323816375842"/>
          <c:y val="7.0512511636212652E-2"/>
          <c:w val="0.87589811941052076"/>
          <c:h val="0.83019147162303175"/>
        </c:manualLayout>
      </c:layout>
      <c:bubbleChart>
        <c:ser>
          <c:idx val="2"/>
          <c:order val="0"/>
          <c:tx>
            <c:strRef>
              <c:f>'C:\Documents and Settings\Bloem_s\My Documents\SharePoint Drafts\[FIG_Vol2Ch6_3.0.xls]data250'!$F$1</c:f>
              <c:strCache>
                <c:ptCount val="1"/>
                <c:pt idx="0">
                  <c:v>read_puburban</c:v>
                </c:pt>
              </c:strCache>
            </c:strRef>
          </c:tx>
          <c:spPr>
            <a:solidFill>
              <a:schemeClr val="accent1">
                <a:lumMod val="75000"/>
              </a:schemeClr>
            </a:solidFill>
            <a:ln w="28575">
              <a:noFill/>
            </a:ln>
          </c:spPr>
          <c:xVal>
            <c:numRef>
              <c:f>data_Kyrgyzstan!$C$2:$C$1600</c:f>
              <c:numCache>
                <c:formatCode>General</c:formatCode>
                <c:ptCount val="1599"/>
                <c:pt idx="0">
                  <c:v>-1.76918</c:v>
                </c:pt>
                <c:pt idx="1">
                  <c:v>-1.7639099999999945</c:v>
                </c:pt>
                <c:pt idx="2">
                  <c:v>-1.74065</c:v>
                </c:pt>
                <c:pt idx="3">
                  <c:v>-1.6333599999999999</c:v>
                </c:pt>
                <c:pt idx="4">
                  <c:v>-1.54213</c:v>
                </c:pt>
                <c:pt idx="5">
                  <c:v>-1.52474</c:v>
                </c:pt>
                <c:pt idx="6">
                  <c:v>-1.4836899999999953</c:v>
                </c:pt>
                <c:pt idx="7">
                  <c:v>-1.4177499999999943</c:v>
                </c:pt>
                <c:pt idx="8">
                  <c:v>-1.3681099999999999</c:v>
                </c:pt>
                <c:pt idx="9">
                  <c:v>-1.34911</c:v>
                </c:pt>
                <c:pt idx="10">
                  <c:v>-1.3132699999999953</c:v>
                </c:pt>
                <c:pt idx="11">
                  <c:v>-1.3082800000000001</c:v>
                </c:pt>
                <c:pt idx="12">
                  <c:v>-1.30016</c:v>
                </c:pt>
                <c:pt idx="13">
                  <c:v>-1.29433</c:v>
                </c:pt>
                <c:pt idx="14">
                  <c:v>-1.29098</c:v>
                </c:pt>
                <c:pt idx="15">
                  <c:v>-1.2851899999999998</c:v>
                </c:pt>
                <c:pt idx="16">
                  <c:v>-1.28145</c:v>
                </c:pt>
                <c:pt idx="17">
                  <c:v>-1.23621</c:v>
                </c:pt>
                <c:pt idx="18">
                  <c:v>-1.2287299999999945</c:v>
                </c:pt>
                <c:pt idx="19">
                  <c:v>-1.2083899999999999</c:v>
                </c:pt>
                <c:pt idx="20">
                  <c:v>-1.19397</c:v>
                </c:pt>
                <c:pt idx="21">
                  <c:v>-1.18933</c:v>
                </c:pt>
                <c:pt idx="22">
                  <c:v>-1.1705399999999999</c:v>
                </c:pt>
                <c:pt idx="23">
                  <c:v>-1.1615</c:v>
                </c:pt>
                <c:pt idx="24">
                  <c:v>-1.1485799999999999</c:v>
                </c:pt>
                <c:pt idx="25">
                  <c:v>-1.12496</c:v>
                </c:pt>
                <c:pt idx="26">
                  <c:v>-1.1245700000000001</c:v>
                </c:pt>
                <c:pt idx="27">
                  <c:v>-1.12419</c:v>
                </c:pt>
                <c:pt idx="28">
                  <c:v>-1.11433</c:v>
                </c:pt>
                <c:pt idx="29">
                  <c:v>-1.1027199999999999</c:v>
                </c:pt>
                <c:pt idx="30">
                  <c:v>-1.0839399999999948</c:v>
                </c:pt>
                <c:pt idx="31">
                  <c:v>-1.0679699999999945</c:v>
                </c:pt>
                <c:pt idx="32">
                  <c:v>-1.06287</c:v>
                </c:pt>
                <c:pt idx="33">
                  <c:v>-1.0596199999999998</c:v>
                </c:pt>
                <c:pt idx="34">
                  <c:v>-1.0463</c:v>
                </c:pt>
                <c:pt idx="35">
                  <c:v>-1.0456199999999998</c:v>
                </c:pt>
                <c:pt idx="36">
                  <c:v>-1.0356899999999998</c:v>
                </c:pt>
                <c:pt idx="37">
                  <c:v>-1.0324199999999999</c:v>
                </c:pt>
                <c:pt idx="38">
                  <c:v>-1.0314099999999953</c:v>
                </c:pt>
                <c:pt idx="39">
                  <c:v>-1.0310999999999948</c:v>
                </c:pt>
                <c:pt idx="40">
                  <c:v>-1.0222500000000001</c:v>
                </c:pt>
                <c:pt idx="41">
                  <c:v>-1.0213899999999998</c:v>
                </c:pt>
                <c:pt idx="42">
                  <c:v>-1.0127899999999999</c:v>
                </c:pt>
                <c:pt idx="43">
                  <c:v>-1.00237</c:v>
                </c:pt>
                <c:pt idx="44">
                  <c:v>-0.98914299999999766</c:v>
                </c:pt>
                <c:pt idx="45">
                  <c:v>-0.98854799999999732</c:v>
                </c:pt>
                <c:pt idx="46">
                  <c:v>-0.97914400000000268</c:v>
                </c:pt>
                <c:pt idx="47">
                  <c:v>-0.96259600000000001</c:v>
                </c:pt>
                <c:pt idx="48">
                  <c:v>-0.95915099999999998</c:v>
                </c:pt>
                <c:pt idx="49">
                  <c:v>-0.93693899999999997</c:v>
                </c:pt>
                <c:pt idx="50">
                  <c:v>-0.93350100000000003</c:v>
                </c:pt>
                <c:pt idx="51">
                  <c:v>-0.93179000000000256</c:v>
                </c:pt>
                <c:pt idx="52">
                  <c:v>-0.92295300000000002</c:v>
                </c:pt>
                <c:pt idx="53">
                  <c:v>-0.91891400000000001</c:v>
                </c:pt>
                <c:pt idx="54">
                  <c:v>-0.91398699999999766</c:v>
                </c:pt>
                <c:pt idx="55">
                  <c:v>-0.9001209999999995</c:v>
                </c:pt>
                <c:pt idx="56">
                  <c:v>-0.88847599999999949</c:v>
                </c:pt>
                <c:pt idx="57">
                  <c:v>-0.88310999999999951</c:v>
                </c:pt>
                <c:pt idx="58">
                  <c:v>-0.87887700000000268</c:v>
                </c:pt>
                <c:pt idx="59">
                  <c:v>-0.85261799999999999</c:v>
                </c:pt>
                <c:pt idx="60">
                  <c:v>-0.85216700000000001</c:v>
                </c:pt>
                <c:pt idx="61">
                  <c:v>-0.84359499999999998</c:v>
                </c:pt>
                <c:pt idx="62">
                  <c:v>-0.83934799999999998</c:v>
                </c:pt>
                <c:pt idx="63">
                  <c:v>-0.83556900000000001</c:v>
                </c:pt>
                <c:pt idx="64">
                  <c:v>-0.83460200000000062</c:v>
                </c:pt>
                <c:pt idx="65">
                  <c:v>-0.82694699999999999</c:v>
                </c:pt>
                <c:pt idx="66">
                  <c:v>-0.82428599999999996</c:v>
                </c:pt>
                <c:pt idx="67">
                  <c:v>-0.81682900000000302</c:v>
                </c:pt>
                <c:pt idx="68">
                  <c:v>-0.80487900000000256</c:v>
                </c:pt>
                <c:pt idx="69">
                  <c:v>-0.80135100000000004</c:v>
                </c:pt>
                <c:pt idx="70">
                  <c:v>-0.79404900000000256</c:v>
                </c:pt>
                <c:pt idx="71">
                  <c:v>-0.79335800000000001</c:v>
                </c:pt>
                <c:pt idx="72">
                  <c:v>-0.79083300000000001</c:v>
                </c:pt>
                <c:pt idx="73">
                  <c:v>-0.78863499999999997</c:v>
                </c:pt>
                <c:pt idx="74">
                  <c:v>-0.77668900000000363</c:v>
                </c:pt>
                <c:pt idx="75">
                  <c:v>-0.7755339999999995</c:v>
                </c:pt>
                <c:pt idx="76">
                  <c:v>-0.76528399999999996</c:v>
                </c:pt>
                <c:pt idx="77">
                  <c:v>-0.74809600000000065</c:v>
                </c:pt>
                <c:pt idx="78">
                  <c:v>-0.74785600000000063</c:v>
                </c:pt>
                <c:pt idx="79">
                  <c:v>-0.737286</c:v>
                </c:pt>
                <c:pt idx="80">
                  <c:v>-0.72899800000000303</c:v>
                </c:pt>
                <c:pt idx="81">
                  <c:v>-0.72332399999999997</c:v>
                </c:pt>
                <c:pt idx="82">
                  <c:v>-0.71624800000000233</c:v>
                </c:pt>
                <c:pt idx="83">
                  <c:v>-0.70635400000000004</c:v>
                </c:pt>
                <c:pt idx="84">
                  <c:v>-0.69575100000000256</c:v>
                </c:pt>
                <c:pt idx="85">
                  <c:v>-0.69172100000000303</c:v>
                </c:pt>
                <c:pt idx="86">
                  <c:v>-0.68748699999999696</c:v>
                </c:pt>
                <c:pt idx="87">
                  <c:v>-0.68378899999999998</c:v>
                </c:pt>
                <c:pt idx="88">
                  <c:v>-0.66890500000000408</c:v>
                </c:pt>
                <c:pt idx="89">
                  <c:v>-0.66318299999999997</c:v>
                </c:pt>
                <c:pt idx="90">
                  <c:v>-0.64903900000000303</c:v>
                </c:pt>
                <c:pt idx="91">
                  <c:v>-0.64605800000000269</c:v>
                </c:pt>
                <c:pt idx="92">
                  <c:v>-0.64313600000000004</c:v>
                </c:pt>
                <c:pt idx="93">
                  <c:v>-0.64073899999999995</c:v>
                </c:pt>
                <c:pt idx="94">
                  <c:v>-0.62193900000000268</c:v>
                </c:pt>
                <c:pt idx="95">
                  <c:v>-0.62148899999999996</c:v>
                </c:pt>
                <c:pt idx="96">
                  <c:v>-0.61896200000000001</c:v>
                </c:pt>
                <c:pt idx="97">
                  <c:v>-0.61868199999999995</c:v>
                </c:pt>
                <c:pt idx="98">
                  <c:v>-0.61092000000000268</c:v>
                </c:pt>
                <c:pt idx="99">
                  <c:v>-0.59570400000000001</c:v>
                </c:pt>
                <c:pt idx="100">
                  <c:v>-0.59341199999999639</c:v>
                </c:pt>
                <c:pt idx="101">
                  <c:v>-0.57819399999999999</c:v>
                </c:pt>
                <c:pt idx="102">
                  <c:v>-0.57344499999999998</c:v>
                </c:pt>
                <c:pt idx="103">
                  <c:v>-0.557917</c:v>
                </c:pt>
                <c:pt idx="104">
                  <c:v>-0.55603800000000003</c:v>
                </c:pt>
                <c:pt idx="105">
                  <c:v>-0.55347100000000005</c:v>
                </c:pt>
                <c:pt idx="106">
                  <c:v>-0.54985499999999998</c:v>
                </c:pt>
                <c:pt idx="107">
                  <c:v>-0.54868799999999951</c:v>
                </c:pt>
                <c:pt idx="108">
                  <c:v>-0.54805999999999999</c:v>
                </c:pt>
                <c:pt idx="109">
                  <c:v>-0.51466599999999996</c:v>
                </c:pt>
                <c:pt idx="110">
                  <c:v>-0.49091200000000151</c:v>
                </c:pt>
                <c:pt idx="111">
                  <c:v>-0.466003</c:v>
                </c:pt>
                <c:pt idx="112">
                  <c:v>-0.463198</c:v>
                </c:pt>
                <c:pt idx="113">
                  <c:v>-0.456127</c:v>
                </c:pt>
                <c:pt idx="114">
                  <c:v>-0.44769099999999995</c:v>
                </c:pt>
                <c:pt idx="115">
                  <c:v>-0.43273300000000003</c:v>
                </c:pt>
                <c:pt idx="116">
                  <c:v>-0.42814200000000002</c:v>
                </c:pt>
                <c:pt idx="117">
                  <c:v>-0.421705</c:v>
                </c:pt>
                <c:pt idx="118">
                  <c:v>-0.40765000000000001</c:v>
                </c:pt>
                <c:pt idx="119">
                  <c:v>-0.40708700000000031</c:v>
                </c:pt>
                <c:pt idx="120">
                  <c:v>-0.38180300000000128</c:v>
                </c:pt>
                <c:pt idx="121">
                  <c:v>-0.37646600000000152</c:v>
                </c:pt>
                <c:pt idx="122">
                  <c:v>-0.37277500000000002</c:v>
                </c:pt>
                <c:pt idx="123">
                  <c:v>-0.369537</c:v>
                </c:pt>
                <c:pt idx="124">
                  <c:v>-0.36317000000000038</c:v>
                </c:pt>
                <c:pt idx="125">
                  <c:v>-0.361543</c:v>
                </c:pt>
                <c:pt idx="126">
                  <c:v>-0.36122100000000001</c:v>
                </c:pt>
                <c:pt idx="127">
                  <c:v>-0.35941700000000032</c:v>
                </c:pt>
                <c:pt idx="128">
                  <c:v>-0.35075200000000001</c:v>
                </c:pt>
                <c:pt idx="129">
                  <c:v>-0.34641100000000002</c:v>
                </c:pt>
                <c:pt idx="130">
                  <c:v>-0.343613</c:v>
                </c:pt>
                <c:pt idx="131">
                  <c:v>-0.343113</c:v>
                </c:pt>
                <c:pt idx="132">
                  <c:v>-0.33333600000000152</c:v>
                </c:pt>
                <c:pt idx="133">
                  <c:v>-0.33183800000000152</c:v>
                </c:pt>
                <c:pt idx="134">
                  <c:v>-0.29572800000000032</c:v>
                </c:pt>
                <c:pt idx="135">
                  <c:v>-0.28948600000000152</c:v>
                </c:pt>
                <c:pt idx="136">
                  <c:v>-0.278254</c:v>
                </c:pt>
                <c:pt idx="137">
                  <c:v>-0.27492700000000031</c:v>
                </c:pt>
                <c:pt idx="138">
                  <c:v>-0.26369499999999996</c:v>
                </c:pt>
                <c:pt idx="139">
                  <c:v>-0.25193299999999996</c:v>
                </c:pt>
                <c:pt idx="140">
                  <c:v>-0.25014199999999998</c:v>
                </c:pt>
                <c:pt idx="141">
                  <c:v>-0.231823</c:v>
                </c:pt>
                <c:pt idx="142">
                  <c:v>-0.19972899999999999</c:v>
                </c:pt>
                <c:pt idx="143">
                  <c:v>-0.16880000000000001</c:v>
                </c:pt>
                <c:pt idx="144">
                  <c:v>-0.13108300000000001</c:v>
                </c:pt>
                <c:pt idx="145">
                  <c:v>-9.9631000000000067E-2</c:v>
                </c:pt>
                <c:pt idx="146">
                  <c:v>-8.3972000000000005E-2</c:v>
                </c:pt>
                <c:pt idx="147">
                  <c:v>-6.9981000000000002E-2</c:v>
                </c:pt>
                <c:pt idx="148">
                  <c:v>-3.7753000000000002E-2</c:v>
                </c:pt>
                <c:pt idx="149">
                  <c:v>-1.6073E-2</c:v>
                </c:pt>
                <c:pt idx="150">
                  <c:v>2.5084000000000002E-2</c:v>
                </c:pt>
                <c:pt idx="151">
                  <c:v>6.1300000000000014E-2</c:v>
                </c:pt>
                <c:pt idx="152">
                  <c:v>8.2642000000000021E-2</c:v>
                </c:pt>
                <c:pt idx="153">
                  <c:v>0.10555600000000002</c:v>
                </c:pt>
                <c:pt idx="154">
                  <c:v>0.13441500000000073</c:v>
                </c:pt>
                <c:pt idx="155">
                  <c:v>0.15319600000000044</c:v>
                </c:pt>
                <c:pt idx="156">
                  <c:v>0.17394700000000096</c:v>
                </c:pt>
                <c:pt idx="157">
                  <c:v>0.18360499999999999</c:v>
                </c:pt>
                <c:pt idx="158">
                  <c:v>0.23376300000000041</c:v>
                </c:pt>
                <c:pt idx="159">
                  <c:v>0.255685</c:v>
                </c:pt>
                <c:pt idx="160">
                  <c:v>0.31536000000000175</c:v>
                </c:pt>
                <c:pt idx="161">
                  <c:v>0.35348200000000152</c:v>
                </c:pt>
                <c:pt idx="162">
                  <c:v>0.37672100000000008</c:v>
                </c:pt>
                <c:pt idx="163">
                  <c:v>0.38117700000000032</c:v>
                </c:pt>
                <c:pt idx="164">
                  <c:v>0.4054310000000001</c:v>
                </c:pt>
                <c:pt idx="165">
                  <c:v>0.42111400000000032</c:v>
                </c:pt>
                <c:pt idx="166">
                  <c:v>0.453181</c:v>
                </c:pt>
                <c:pt idx="167">
                  <c:v>0.46229099999999995</c:v>
                </c:pt>
                <c:pt idx="168">
                  <c:v>0.51097499999999996</c:v>
                </c:pt>
                <c:pt idx="169">
                  <c:v>0.58564400000000005</c:v>
                </c:pt>
                <c:pt idx="170">
                  <c:v>0.70448</c:v>
                </c:pt>
                <c:pt idx="171">
                  <c:v>0.76043499999999997</c:v>
                </c:pt>
                <c:pt idx="172">
                  <c:v>0.95323000000000002</c:v>
                </c:pt>
              </c:numCache>
            </c:numRef>
          </c:xVal>
          <c:yVal>
            <c:numRef>
              <c:f>data_Kyrgyzstan!$F$2:$F$1600</c:f>
              <c:numCache>
                <c:formatCode>General</c:formatCode>
                <c:ptCount val="1599"/>
                <c:pt idx="16">
                  <c:v>276.50779999999969</c:v>
                </c:pt>
                <c:pt idx="25">
                  <c:v>231.33810000000059</c:v>
                </c:pt>
                <c:pt idx="27">
                  <c:v>280.53059999999869</c:v>
                </c:pt>
                <c:pt idx="35">
                  <c:v>304.01979999999969</c:v>
                </c:pt>
                <c:pt idx="36">
                  <c:v>351.64550000000008</c:v>
                </c:pt>
                <c:pt idx="47">
                  <c:v>244.1183</c:v>
                </c:pt>
                <c:pt idx="51">
                  <c:v>254.48010000000059</c:v>
                </c:pt>
                <c:pt idx="52">
                  <c:v>279.73509999999851</c:v>
                </c:pt>
                <c:pt idx="53">
                  <c:v>273.57889999999969</c:v>
                </c:pt>
                <c:pt idx="57">
                  <c:v>256.43709999999851</c:v>
                </c:pt>
                <c:pt idx="62">
                  <c:v>318.30599999999993</c:v>
                </c:pt>
                <c:pt idx="66">
                  <c:v>255.98700000000059</c:v>
                </c:pt>
                <c:pt idx="68">
                  <c:v>260.84730000000002</c:v>
                </c:pt>
                <c:pt idx="70">
                  <c:v>326.03250000000003</c:v>
                </c:pt>
                <c:pt idx="77">
                  <c:v>343.89879999999869</c:v>
                </c:pt>
                <c:pt idx="80">
                  <c:v>353.279</c:v>
                </c:pt>
                <c:pt idx="87">
                  <c:v>359.14240000000154</c:v>
                </c:pt>
                <c:pt idx="88">
                  <c:v>288.41739999999851</c:v>
                </c:pt>
                <c:pt idx="89">
                  <c:v>288.52119999999815</c:v>
                </c:pt>
                <c:pt idx="91">
                  <c:v>187.6001</c:v>
                </c:pt>
                <c:pt idx="98">
                  <c:v>226.3</c:v>
                </c:pt>
                <c:pt idx="99">
                  <c:v>322.32</c:v>
                </c:pt>
                <c:pt idx="100">
                  <c:v>292.9238999999987</c:v>
                </c:pt>
                <c:pt idx="102">
                  <c:v>285.89769999999999</c:v>
                </c:pt>
                <c:pt idx="103">
                  <c:v>272.25020000000001</c:v>
                </c:pt>
                <c:pt idx="105">
                  <c:v>329.3587</c:v>
                </c:pt>
                <c:pt idx="106">
                  <c:v>213.642</c:v>
                </c:pt>
                <c:pt idx="108">
                  <c:v>306.36480000000148</c:v>
                </c:pt>
                <c:pt idx="109">
                  <c:v>373.21179999999839</c:v>
                </c:pt>
                <c:pt idx="110">
                  <c:v>363.26029999999969</c:v>
                </c:pt>
                <c:pt idx="112">
                  <c:v>256.32929999999999</c:v>
                </c:pt>
                <c:pt idx="113">
                  <c:v>378.3254</c:v>
                </c:pt>
                <c:pt idx="115">
                  <c:v>325.89210000000003</c:v>
                </c:pt>
                <c:pt idx="116">
                  <c:v>281.45179999999863</c:v>
                </c:pt>
                <c:pt idx="118">
                  <c:v>331.72589999999963</c:v>
                </c:pt>
                <c:pt idx="119">
                  <c:v>374.34710000000001</c:v>
                </c:pt>
                <c:pt idx="120">
                  <c:v>286.09559999999863</c:v>
                </c:pt>
                <c:pt idx="121">
                  <c:v>399.13169999999963</c:v>
                </c:pt>
                <c:pt idx="122">
                  <c:v>365.81549999999999</c:v>
                </c:pt>
                <c:pt idx="123">
                  <c:v>341.88389999999993</c:v>
                </c:pt>
                <c:pt idx="124">
                  <c:v>296.64870000000002</c:v>
                </c:pt>
                <c:pt idx="125">
                  <c:v>294.61900000000031</c:v>
                </c:pt>
                <c:pt idx="126">
                  <c:v>308.54899999999969</c:v>
                </c:pt>
                <c:pt idx="127">
                  <c:v>355.35770000000002</c:v>
                </c:pt>
                <c:pt idx="128">
                  <c:v>366.47289999999964</c:v>
                </c:pt>
                <c:pt idx="129">
                  <c:v>303.75959999999969</c:v>
                </c:pt>
                <c:pt idx="130">
                  <c:v>374.00409999999999</c:v>
                </c:pt>
                <c:pt idx="131">
                  <c:v>331.02390000000003</c:v>
                </c:pt>
                <c:pt idx="132">
                  <c:v>345.97589999999963</c:v>
                </c:pt>
                <c:pt idx="133">
                  <c:v>329.22749999999894</c:v>
                </c:pt>
                <c:pt idx="135">
                  <c:v>378.2122</c:v>
                </c:pt>
                <c:pt idx="137">
                  <c:v>379.74119999999863</c:v>
                </c:pt>
                <c:pt idx="138">
                  <c:v>307.49329999999821</c:v>
                </c:pt>
                <c:pt idx="139">
                  <c:v>372.48629999999827</c:v>
                </c:pt>
                <c:pt idx="140">
                  <c:v>320.8125</c:v>
                </c:pt>
                <c:pt idx="141">
                  <c:v>368.80200000000002</c:v>
                </c:pt>
                <c:pt idx="142">
                  <c:v>373.2654</c:v>
                </c:pt>
                <c:pt idx="143">
                  <c:v>415.17480000000154</c:v>
                </c:pt>
                <c:pt idx="144">
                  <c:v>356.3039</c:v>
                </c:pt>
                <c:pt idx="145">
                  <c:v>375.53949999999969</c:v>
                </c:pt>
                <c:pt idx="146">
                  <c:v>291.38560000000001</c:v>
                </c:pt>
                <c:pt idx="147">
                  <c:v>387.16820000000001</c:v>
                </c:pt>
                <c:pt idx="149">
                  <c:v>388.02839999999821</c:v>
                </c:pt>
                <c:pt idx="150">
                  <c:v>438.87079999999969</c:v>
                </c:pt>
                <c:pt idx="151">
                  <c:v>412.22189999999893</c:v>
                </c:pt>
                <c:pt idx="152">
                  <c:v>410.05270000000002</c:v>
                </c:pt>
                <c:pt idx="153">
                  <c:v>346.95119999999821</c:v>
                </c:pt>
                <c:pt idx="154">
                  <c:v>438.82669999999899</c:v>
                </c:pt>
                <c:pt idx="155">
                  <c:v>429.94740000000002</c:v>
                </c:pt>
                <c:pt idx="156">
                  <c:v>447.38909999999993</c:v>
                </c:pt>
                <c:pt idx="157">
                  <c:v>454.03359999999827</c:v>
                </c:pt>
                <c:pt idx="158">
                  <c:v>390.2876</c:v>
                </c:pt>
                <c:pt idx="159">
                  <c:v>477.87619999999845</c:v>
                </c:pt>
                <c:pt idx="160">
                  <c:v>425.41489999999999</c:v>
                </c:pt>
                <c:pt idx="161">
                  <c:v>384.71429999999964</c:v>
                </c:pt>
                <c:pt idx="162">
                  <c:v>465.44799999999969</c:v>
                </c:pt>
                <c:pt idx="163">
                  <c:v>405.1968</c:v>
                </c:pt>
                <c:pt idx="164">
                  <c:v>403.56240000000008</c:v>
                </c:pt>
                <c:pt idx="165">
                  <c:v>394.0299</c:v>
                </c:pt>
                <c:pt idx="166">
                  <c:v>423.48739999999833</c:v>
                </c:pt>
                <c:pt idx="168">
                  <c:v>526.07809999999995</c:v>
                </c:pt>
                <c:pt idx="169">
                  <c:v>469.3297</c:v>
                </c:pt>
              </c:numCache>
            </c:numRef>
          </c:yVal>
          <c:bubbleSize>
            <c:numRef>
              <c:f>data_Kyrgyzstan!$J$2:$J$1600</c:f>
              <c:numCache>
                <c:formatCode>General</c:formatCode>
                <c:ptCount val="1599"/>
                <c:pt idx="0">
                  <c:v>234</c:v>
                </c:pt>
                <c:pt idx="1">
                  <c:v>245</c:v>
                </c:pt>
                <c:pt idx="2">
                  <c:v>502</c:v>
                </c:pt>
                <c:pt idx="3">
                  <c:v>239</c:v>
                </c:pt>
                <c:pt idx="4">
                  <c:v>221</c:v>
                </c:pt>
                <c:pt idx="5">
                  <c:v>175</c:v>
                </c:pt>
                <c:pt idx="6">
                  <c:v>507</c:v>
                </c:pt>
                <c:pt idx="7">
                  <c:v>237</c:v>
                </c:pt>
                <c:pt idx="8">
                  <c:v>511</c:v>
                </c:pt>
                <c:pt idx="9">
                  <c:v>294</c:v>
                </c:pt>
                <c:pt idx="10">
                  <c:v>253</c:v>
                </c:pt>
                <c:pt idx="11">
                  <c:v>547</c:v>
                </c:pt>
                <c:pt idx="12">
                  <c:v>587</c:v>
                </c:pt>
                <c:pt idx="13">
                  <c:v>289</c:v>
                </c:pt>
                <c:pt idx="14">
                  <c:v>401</c:v>
                </c:pt>
                <c:pt idx="15">
                  <c:v>488</c:v>
                </c:pt>
                <c:pt idx="16">
                  <c:v>1006</c:v>
                </c:pt>
                <c:pt idx="17">
                  <c:v>331</c:v>
                </c:pt>
                <c:pt idx="18">
                  <c:v>452</c:v>
                </c:pt>
                <c:pt idx="19">
                  <c:v>151</c:v>
                </c:pt>
                <c:pt idx="20">
                  <c:v>970</c:v>
                </c:pt>
                <c:pt idx="21">
                  <c:v>479</c:v>
                </c:pt>
                <c:pt idx="22">
                  <c:v>765</c:v>
                </c:pt>
                <c:pt idx="23">
                  <c:v>565</c:v>
                </c:pt>
                <c:pt idx="24">
                  <c:v>566</c:v>
                </c:pt>
                <c:pt idx="25">
                  <c:v>846</c:v>
                </c:pt>
                <c:pt idx="26">
                  <c:v>355</c:v>
                </c:pt>
                <c:pt idx="27">
                  <c:v>1031</c:v>
                </c:pt>
                <c:pt idx="28">
                  <c:v>308</c:v>
                </c:pt>
                <c:pt idx="29">
                  <c:v>348</c:v>
                </c:pt>
                <c:pt idx="30">
                  <c:v>314</c:v>
                </c:pt>
                <c:pt idx="31">
                  <c:v>545</c:v>
                </c:pt>
                <c:pt idx="32">
                  <c:v>512</c:v>
                </c:pt>
                <c:pt idx="33">
                  <c:v>1033</c:v>
                </c:pt>
                <c:pt idx="34">
                  <c:v>526</c:v>
                </c:pt>
                <c:pt idx="35">
                  <c:v>376</c:v>
                </c:pt>
                <c:pt idx="36">
                  <c:v>666</c:v>
                </c:pt>
                <c:pt idx="37">
                  <c:v>1238</c:v>
                </c:pt>
                <c:pt idx="38">
                  <c:v>405</c:v>
                </c:pt>
                <c:pt idx="39">
                  <c:v>952</c:v>
                </c:pt>
                <c:pt idx="40">
                  <c:v>695</c:v>
                </c:pt>
                <c:pt idx="41">
                  <c:v>713</c:v>
                </c:pt>
                <c:pt idx="42">
                  <c:v>802</c:v>
                </c:pt>
                <c:pt idx="43">
                  <c:v>1220</c:v>
                </c:pt>
                <c:pt idx="44">
                  <c:v>138</c:v>
                </c:pt>
                <c:pt idx="45">
                  <c:v>147</c:v>
                </c:pt>
                <c:pt idx="46">
                  <c:v>183</c:v>
                </c:pt>
                <c:pt idx="47">
                  <c:v>604</c:v>
                </c:pt>
                <c:pt idx="48">
                  <c:v>1116</c:v>
                </c:pt>
                <c:pt idx="49">
                  <c:v>69</c:v>
                </c:pt>
                <c:pt idx="50">
                  <c:v>706</c:v>
                </c:pt>
                <c:pt idx="51">
                  <c:v>1521</c:v>
                </c:pt>
                <c:pt idx="52">
                  <c:v>971</c:v>
                </c:pt>
                <c:pt idx="53">
                  <c:v>431</c:v>
                </c:pt>
                <c:pt idx="54">
                  <c:v>528</c:v>
                </c:pt>
                <c:pt idx="55">
                  <c:v>218</c:v>
                </c:pt>
                <c:pt idx="56">
                  <c:v>492</c:v>
                </c:pt>
                <c:pt idx="57">
                  <c:v>951</c:v>
                </c:pt>
                <c:pt idx="58">
                  <c:v>249</c:v>
                </c:pt>
                <c:pt idx="59">
                  <c:v>394</c:v>
                </c:pt>
                <c:pt idx="60">
                  <c:v>275</c:v>
                </c:pt>
                <c:pt idx="61">
                  <c:v>368</c:v>
                </c:pt>
                <c:pt idx="62">
                  <c:v>524</c:v>
                </c:pt>
                <c:pt idx="63">
                  <c:v>1083</c:v>
                </c:pt>
                <c:pt idx="64">
                  <c:v>452</c:v>
                </c:pt>
                <c:pt idx="65">
                  <c:v>214</c:v>
                </c:pt>
                <c:pt idx="66">
                  <c:v>1334</c:v>
                </c:pt>
                <c:pt idx="67">
                  <c:v>294</c:v>
                </c:pt>
                <c:pt idx="68">
                  <c:v>651</c:v>
                </c:pt>
                <c:pt idx="69">
                  <c:v>669</c:v>
                </c:pt>
                <c:pt idx="70">
                  <c:v>1084</c:v>
                </c:pt>
                <c:pt idx="71">
                  <c:v>160</c:v>
                </c:pt>
                <c:pt idx="72">
                  <c:v>356</c:v>
                </c:pt>
                <c:pt idx="73">
                  <c:v>351</c:v>
                </c:pt>
                <c:pt idx="74">
                  <c:v>136</c:v>
                </c:pt>
                <c:pt idx="75">
                  <c:v>762</c:v>
                </c:pt>
                <c:pt idx="76">
                  <c:v>738</c:v>
                </c:pt>
                <c:pt idx="77">
                  <c:v>1374</c:v>
                </c:pt>
                <c:pt idx="78">
                  <c:v>183</c:v>
                </c:pt>
                <c:pt idx="79">
                  <c:v>400</c:v>
                </c:pt>
                <c:pt idx="80">
                  <c:v>1043</c:v>
                </c:pt>
                <c:pt idx="81">
                  <c:v>724</c:v>
                </c:pt>
                <c:pt idx="82">
                  <c:v>752</c:v>
                </c:pt>
                <c:pt idx="83">
                  <c:v>343</c:v>
                </c:pt>
                <c:pt idx="84">
                  <c:v>230</c:v>
                </c:pt>
                <c:pt idx="85">
                  <c:v>222</c:v>
                </c:pt>
                <c:pt idx="86">
                  <c:v>817</c:v>
                </c:pt>
                <c:pt idx="87">
                  <c:v>597</c:v>
                </c:pt>
                <c:pt idx="88">
                  <c:v>1289</c:v>
                </c:pt>
                <c:pt idx="89">
                  <c:v>1821</c:v>
                </c:pt>
                <c:pt idx="90">
                  <c:v>561</c:v>
                </c:pt>
                <c:pt idx="91">
                  <c:v>179</c:v>
                </c:pt>
                <c:pt idx="92">
                  <c:v>542</c:v>
                </c:pt>
                <c:pt idx="93">
                  <c:v>555</c:v>
                </c:pt>
                <c:pt idx="94">
                  <c:v>370</c:v>
                </c:pt>
                <c:pt idx="95">
                  <c:v>274</c:v>
                </c:pt>
                <c:pt idx="96">
                  <c:v>1060</c:v>
                </c:pt>
                <c:pt idx="97">
                  <c:v>926</c:v>
                </c:pt>
                <c:pt idx="98">
                  <c:v>1880</c:v>
                </c:pt>
                <c:pt idx="99">
                  <c:v>829</c:v>
                </c:pt>
                <c:pt idx="100">
                  <c:v>106</c:v>
                </c:pt>
                <c:pt idx="101">
                  <c:v>411</c:v>
                </c:pt>
                <c:pt idx="102">
                  <c:v>793</c:v>
                </c:pt>
                <c:pt idx="103">
                  <c:v>571</c:v>
                </c:pt>
                <c:pt idx="104">
                  <c:v>546</c:v>
                </c:pt>
                <c:pt idx="105">
                  <c:v>609</c:v>
                </c:pt>
                <c:pt idx="106">
                  <c:v>510</c:v>
                </c:pt>
                <c:pt idx="107">
                  <c:v>757</c:v>
                </c:pt>
                <c:pt idx="108">
                  <c:v>1549</c:v>
                </c:pt>
                <c:pt idx="109">
                  <c:v>150</c:v>
                </c:pt>
                <c:pt idx="110">
                  <c:v>1138</c:v>
                </c:pt>
                <c:pt idx="111">
                  <c:v>804</c:v>
                </c:pt>
                <c:pt idx="112">
                  <c:v>343</c:v>
                </c:pt>
                <c:pt idx="113">
                  <c:v>1349</c:v>
                </c:pt>
                <c:pt idx="114">
                  <c:v>1315</c:v>
                </c:pt>
                <c:pt idx="115">
                  <c:v>691</c:v>
                </c:pt>
                <c:pt idx="116">
                  <c:v>812</c:v>
                </c:pt>
                <c:pt idx="117">
                  <c:v>195</c:v>
                </c:pt>
                <c:pt idx="118">
                  <c:v>1166</c:v>
                </c:pt>
                <c:pt idx="119">
                  <c:v>1147</c:v>
                </c:pt>
                <c:pt idx="120">
                  <c:v>325</c:v>
                </c:pt>
                <c:pt idx="121">
                  <c:v>1054</c:v>
                </c:pt>
                <c:pt idx="122">
                  <c:v>815</c:v>
                </c:pt>
                <c:pt idx="123">
                  <c:v>1184</c:v>
                </c:pt>
                <c:pt idx="124">
                  <c:v>433</c:v>
                </c:pt>
                <c:pt idx="125">
                  <c:v>626</c:v>
                </c:pt>
                <c:pt idx="126">
                  <c:v>541</c:v>
                </c:pt>
                <c:pt idx="127">
                  <c:v>1635</c:v>
                </c:pt>
                <c:pt idx="128">
                  <c:v>498</c:v>
                </c:pt>
                <c:pt idx="129">
                  <c:v>1487</c:v>
                </c:pt>
                <c:pt idx="130">
                  <c:v>903</c:v>
                </c:pt>
                <c:pt idx="131">
                  <c:v>1160</c:v>
                </c:pt>
                <c:pt idx="132">
                  <c:v>1242</c:v>
                </c:pt>
                <c:pt idx="133">
                  <c:v>1126</c:v>
                </c:pt>
                <c:pt idx="134">
                  <c:v>844</c:v>
                </c:pt>
                <c:pt idx="135">
                  <c:v>1070</c:v>
                </c:pt>
                <c:pt idx="136">
                  <c:v>466</c:v>
                </c:pt>
                <c:pt idx="137">
                  <c:v>1692</c:v>
                </c:pt>
                <c:pt idx="138">
                  <c:v>235</c:v>
                </c:pt>
                <c:pt idx="139">
                  <c:v>1187</c:v>
                </c:pt>
                <c:pt idx="140">
                  <c:v>1169</c:v>
                </c:pt>
                <c:pt idx="141">
                  <c:v>450</c:v>
                </c:pt>
                <c:pt idx="142">
                  <c:v>1475</c:v>
                </c:pt>
                <c:pt idx="143">
                  <c:v>1654</c:v>
                </c:pt>
                <c:pt idx="144">
                  <c:v>1062</c:v>
                </c:pt>
                <c:pt idx="145">
                  <c:v>1252</c:v>
                </c:pt>
                <c:pt idx="146">
                  <c:v>185</c:v>
                </c:pt>
                <c:pt idx="147">
                  <c:v>1378</c:v>
                </c:pt>
                <c:pt idx="148">
                  <c:v>518</c:v>
                </c:pt>
                <c:pt idx="149">
                  <c:v>1423</c:v>
                </c:pt>
                <c:pt idx="150">
                  <c:v>962</c:v>
                </c:pt>
                <c:pt idx="151">
                  <c:v>1050</c:v>
                </c:pt>
                <c:pt idx="152">
                  <c:v>524</c:v>
                </c:pt>
                <c:pt idx="153">
                  <c:v>2798</c:v>
                </c:pt>
                <c:pt idx="154">
                  <c:v>1270</c:v>
                </c:pt>
                <c:pt idx="155">
                  <c:v>1808</c:v>
                </c:pt>
                <c:pt idx="156">
                  <c:v>1134</c:v>
                </c:pt>
                <c:pt idx="157">
                  <c:v>1114</c:v>
                </c:pt>
                <c:pt idx="158">
                  <c:v>769</c:v>
                </c:pt>
                <c:pt idx="159">
                  <c:v>1563</c:v>
                </c:pt>
                <c:pt idx="160">
                  <c:v>1093</c:v>
                </c:pt>
                <c:pt idx="161">
                  <c:v>1502</c:v>
                </c:pt>
                <c:pt idx="162">
                  <c:v>1739</c:v>
                </c:pt>
                <c:pt idx="163">
                  <c:v>1470</c:v>
                </c:pt>
                <c:pt idx="164">
                  <c:v>1002</c:v>
                </c:pt>
                <c:pt idx="165">
                  <c:v>2066</c:v>
                </c:pt>
                <c:pt idx="166">
                  <c:v>979</c:v>
                </c:pt>
                <c:pt idx="167">
                  <c:v>621</c:v>
                </c:pt>
                <c:pt idx="168">
                  <c:v>1851</c:v>
                </c:pt>
                <c:pt idx="169">
                  <c:v>1033</c:v>
                </c:pt>
                <c:pt idx="170">
                  <c:v>404</c:v>
                </c:pt>
                <c:pt idx="171">
                  <c:v>228</c:v>
                </c:pt>
                <c:pt idx="172">
                  <c:v>492</c:v>
                </c:pt>
              </c:numCache>
            </c:numRef>
          </c:bubbleSize>
        </c:ser>
        <c:ser>
          <c:idx val="0"/>
          <c:order val="1"/>
          <c:tx>
            <c:strRef>
              <c:f>'C:\Documents and Settings\Bloem_s\My Documents\SharePoint Drafts\[FIG_Vol2Ch6_3.0.xls]data250'!$D$1</c:f>
              <c:strCache>
                <c:ptCount val="1"/>
                <c:pt idx="0">
                  <c:v>read_private</c:v>
                </c:pt>
              </c:strCache>
            </c:strRef>
          </c:tx>
          <c:spPr>
            <a:solidFill>
              <a:srgbClr val="000000"/>
            </a:solidFill>
            <a:ln w="28575">
              <a:noFill/>
            </a:ln>
          </c:spPr>
          <c:xVal>
            <c:numRef>
              <c:f>data_Kyrgyzstan!$C$2:$C$1600</c:f>
              <c:numCache>
                <c:formatCode>General</c:formatCode>
                <c:ptCount val="1599"/>
                <c:pt idx="0">
                  <c:v>-1.76918</c:v>
                </c:pt>
                <c:pt idx="1">
                  <c:v>-1.7639099999999945</c:v>
                </c:pt>
                <c:pt idx="2">
                  <c:v>-1.74065</c:v>
                </c:pt>
                <c:pt idx="3">
                  <c:v>-1.6333599999999999</c:v>
                </c:pt>
                <c:pt idx="4">
                  <c:v>-1.54213</c:v>
                </c:pt>
                <c:pt idx="5">
                  <c:v>-1.52474</c:v>
                </c:pt>
                <c:pt idx="6">
                  <c:v>-1.4836899999999953</c:v>
                </c:pt>
                <c:pt idx="7">
                  <c:v>-1.4177499999999943</c:v>
                </c:pt>
                <c:pt idx="8">
                  <c:v>-1.3681099999999999</c:v>
                </c:pt>
                <c:pt idx="9">
                  <c:v>-1.34911</c:v>
                </c:pt>
                <c:pt idx="10">
                  <c:v>-1.3132699999999953</c:v>
                </c:pt>
                <c:pt idx="11">
                  <c:v>-1.3082800000000001</c:v>
                </c:pt>
                <c:pt idx="12">
                  <c:v>-1.30016</c:v>
                </c:pt>
                <c:pt idx="13">
                  <c:v>-1.29433</c:v>
                </c:pt>
                <c:pt idx="14">
                  <c:v>-1.29098</c:v>
                </c:pt>
                <c:pt idx="15">
                  <c:v>-1.2851899999999998</c:v>
                </c:pt>
                <c:pt idx="16">
                  <c:v>-1.28145</c:v>
                </c:pt>
                <c:pt idx="17">
                  <c:v>-1.23621</c:v>
                </c:pt>
                <c:pt idx="18">
                  <c:v>-1.2287299999999945</c:v>
                </c:pt>
                <c:pt idx="19">
                  <c:v>-1.2083899999999999</c:v>
                </c:pt>
                <c:pt idx="20">
                  <c:v>-1.19397</c:v>
                </c:pt>
                <c:pt idx="21">
                  <c:v>-1.18933</c:v>
                </c:pt>
                <c:pt idx="22">
                  <c:v>-1.1705399999999999</c:v>
                </c:pt>
                <c:pt idx="23">
                  <c:v>-1.1615</c:v>
                </c:pt>
                <c:pt idx="24">
                  <c:v>-1.1485799999999999</c:v>
                </c:pt>
                <c:pt idx="25">
                  <c:v>-1.12496</c:v>
                </c:pt>
                <c:pt idx="26">
                  <c:v>-1.1245700000000001</c:v>
                </c:pt>
                <c:pt idx="27">
                  <c:v>-1.12419</c:v>
                </c:pt>
                <c:pt idx="28">
                  <c:v>-1.11433</c:v>
                </c:pt>
                <c:pt idx="29">
                  <c:v>-1.1027199999999999</c:v>
                </c:pt>
                <c:pt idx="30">
                  <c:v>-1.0839399999999948</c:v>
                </c:pt>
                <c:pt idx="31">
                  <c:v>-1.0679699999999945</c:v>
                </c:pt>
                <c:pt idx="32">
                  <c:v>-1.06287</c:v>
                </c:pt>
                <c:pt idx="33">
                  <c:v>-1.0596199999999998</c:v>
                </c:pt>
                <c:pt idx="34">
                  <c:v>-1.0463</c:v>
                </c:pt>
                <c:pt idx="35">
                  <c:v>-1.0456199999999998</c:v>
                </c:pt>
                <c:pt idx="36">
                  <c:v>-1.0356899999999998</c:v>
                </c:pt>
                <c:pt idx="37">
                  <c:v>-1.0324199999999999</c:v>
                </c:pt>
                <c:pt idx="38">
                  <c:v>-1.0314099999999953</c:v>
                </c:pt>
                <c:pt idx="39">
                  <c:v>-1.0310999999999948</c:v>
                </c:pt>
                <c:pt idx="40">
                  <c:v>-1.0222500000000001</c:v>
                </c:pt>
                <c:pt idx="41">
                  <c:v>-1.0213899999999998</c:v>
                </c:pt>
                <c:pt idx="42">
                  <c:v>-1.0127899999999999</c:v>
                </c:pt>
                <c:pt idx="43">
                  <c:v>-1.00237</c:v>
                </c:pt>
                <c:pt idx="44">
                  <c:v>-0.98914299999999766</c:v>
                </c:pt>
                <c:pt idx="45">
                  <c:v>-0.98854799999999732</c:v>
                </c:pt>
                <c:pt idx="46">
                  <c:v>-0.97914400000000268</c:v>
                </c:pt>
                <c:pt idx="47">
                  <c:v>-0.96259600000000001</c:v>
                </c:pt>
                <c:pt idx="48">
                  <c:v>-0.95915099999999998</c:v>
                </c:pt>
                <c:pt idx="49">
                  <c:v>-0.93693899999999997</c:v>
                </c:pt>
                <c:pt idx="50">
                  <c:v>-0.93350100000000003</c:v>
                </c:pt>
                <c:pt idx="51">
                  <c:v>-0.93179000000000256</c:v>
                </c:pt>
                <c:pt idx="52">
                  <c:v>-0.92295300000000002</c:v>
                </c:pt>
                <c:pt idx="53">
                  <c:v>-0.91891400000000001</c:v>
                </c:pt>
                <c:pt idx="54">
                  <c:v>-0.91398699999999766</c:v>
                </c:pt>
                <c:pt idx="55">
                  <c:v>-0.9001209999999995</c:v>
                </c:pt>
                <c:pt idx="56">
                  <c:v>-0.88847599999999949</c:v>
                </c:pt>
                <c:pt idx="57">
                  <c:v>-0.88310999999999951</c:v>
                </c:pt>
                <c:pt idx="58">
                  <c:v>-0.87887700000000268</c:v>
                </c:pt>
                <c:pt idx="59">
                  <c:v>-0.85261799999999999</c:v>
                </c:pt>
                <c:pt idx="60">
                  <c:v>-0.85216700000000001</c:v>
                </c:pt>
                <c:pt idx="61">
                  <c:v>-0.84359499999999998</c:v>
                </c:pt>
                <c:pt idx="62">
                  <c:v>-0.83934799999999998</c:v>
                </c:pt>
                <c:pt idx="63">
                  <c:v>-0.83556900000000001</c:v>
                </c:pt>
                <c:pt idx="64">
                  <c:v>-0.83460200000000062</c:v>
                </c:pt>
                <c:pt idx="65">
                  <c:v>-0.82694699999999999</c:v>
                </c:pt>
                <c:pt idx="66">
                  <c:v>-0.82428599999999996</c:v>
                </c:pt>
                <c:pt idx="67">
                  <c:v>-0.81682900000000302</c:v>
                </c:pt>
                <c:pt idx="68">
                  <c:v>-0.80487900000000256</c:v>
                </c:pt>
                <c:pt idx="69">
                  <c:v>-0.80135100000000004</c:v>
                </c:pt>
                <c:pt idx="70">
                  <c:v>-0.79404900000000256</c:v>
                </c:pt>
                <c:pt idx="71">
                  <c:v>-0.79335800000000001</c:v>
                </c:pt>
                <c:pt idx="72">
                  <c:v>-0.79083300000000001</c:v>
                </c:pt>
                <c:pt idx="73">
                  <c:v>-0.78863499999999997</c:v>
                </c:pt>
                <c:pt idx="74">
                  <c:v>-0.77668900000000363</c:v>
                </c:pt>
                <c:pt idx="75">
                  <c:v>-0.7755339999999995</c:v>
                </c:pt>
                <c:pt idx="76">
                  <c:v>-0.76528399999999996</c:v>
                </c:pt>
                <c:pt idx="77">
                  <c:v>-0.74809600000000065</c:v>
                </c:pt>
                <c:pt idx="78">
                  <c:v>-0.74785600000000063</c:v>
                </c:pt>
                <c:pt idx="79">
                  <c:v>-0.737286</c:v>
                </c:pt>
                <c:pt idx="80">
                  <c:v>-0.72899800000000303</c:v>
                </c:pt>
                <c:pt idx="81">
                  <c:v>-0.72332399999999997</c:v>
                </c:pt>
                <c:pt idx="82">
                  <c:v>-0.71624800000000233</c:v>
                </c:pt>
                <c:pt idx="83">
                  <c:v>-0.70635400000000004</c:v>
                </c:pt>
                <c:pt idx="84">
                  <c:v>-0.69575100000000256</c:v>
                </c:pt>
                <c:pt idx="85">
                  <c:v>-0.69172100000000303</c:v>
                </c:pt>
                <c:pt idx="86">
                  <c:v>-0.68748699999999696</c:v>
                </c:pt>
                <c:pt idx="87">
                  <c:v>-0.68378899999999998</c:v>
                </c:pt>
                <c:pt idx="88">
                  <c:v>-0.66890500000000408</c:v>
                </c:pt>
                <c:pt idx="89">
                  <c:v>-0.66318299999999997</c:v>
                </c:pt>
                <c:pt idx="90">
                  <c:v>-0.64903900000000303</c:v>
                </c:pt>
                <c:pt idx="91">
                  <c:v>-0.64605800000000269</c:v>
                </c:pt>
                <c:pt idx="92">
                  <c:v>-0.64313600000000004</c:v>
                </c:pt>
                <c:pt idx="93">
                  <c:v>-0.64073899999999995</c:v>
                </c:pt>
                <c:pt idx="94">
                  <c:v>-0.62193900000000268</c:v>
                </c:pt>
                <c:pt idx="95">
                  <c:v>-0.62148899999999996</c:v>
                </c:pt>
                <c:pt idx="96">
                  <c:v>-0.61896200000000001</c:v>
                </c:pt>
                <c:pt idx="97">
                  <c:v>-0.61868199999999995</c:v>
                </c:pt>
                <c:pt idx="98">
                  <c:v>-0.61092000000000268</c:v>
                </c:pt>
                <c:pt idx="99">
                  <c:v>-0.59570400000000001</c:v>
                </c:pt>
                <c:pt idx="100">
                  <c:v>-0.59341199999999639</c:v>
                </c:pt>
                <c:pt idx="101">
                  <c:v>-0.57819399999999999</c:v>
                </c:pt>
                <c:pt idx="102">
                  <c:v>-0.57344499999999998</c:v>
                </c:pt>
                <c:pt idx="103">
                  <c:v>-0.557917</c:v>
                </c:pt>
                <c:pt idx="104">
                  <c:v>-0.55603800000000003</c:v>
                </c:pt>
                <c:pt idx="105">
                  <c:v>-0.55347100000000005</c:v>
                </c:pt>
                <c:pt idx="106">
                  <c:v>-0.54985499999999998</c:v>
                </c:pt>
                <c:pt idx="107">
                  <c:v>-0.54868799999999951</c:v>
                </c:pt>
                <c:pt idx="108">
                  <c:v>-0.54805999999999999</c:v>
                </c:pt>
                <c:pt idx="109">
                  <c:v>-0.51466599999999996</c:v>
                </c:pt>
                <c:pt idx="110">
                  <c:v>-0.49091200000000151</c:v>
                </c:pt>
                <c:pt idx="111">
                  <c:v>-0.466003</c:v>
                </c:pt>
                <c:pt idx="112">
                  <c:v>-0.463198</c:v>
                </c:pt>
                <c:pt idx="113">
                  <c:v>-0.456127</c:v>
                </c:pt>
                <c:pt idx="114">
                  <c:v>-0.44769099999999995</c:v>
                </c:pt>
                <c:pt idx="115">
                  <c:v>-0.43273300000000003</c:v>
                </c:pt>
                <c:pt idx="116">
                  <c:v>-0.42814200000000002</c:v>
                </c:pt>
                <c:pt idx="117">
                  <c:v>-0.421705</c:v>
                </c:pt>
                <c:pt idx="118">
                  <c:v>-0.40765000000000001</c:v>
                </c:pt>
                <c:pt idx="119">
                  <c:v>-0.40708700000000031</c:v>
                </c:pt>
                <c:pt idx="120">
                  <c:v>-0.38180300000000128</c:v>
                </c:pt>
                <c:pt idx="121">
                  <c:v>-0.37646600000000152</c:v>
                </c:pt>
                <c:pt idx="122">
                  <c:v>-0.37277500000000002</c:v>
                </c:pt>
                <c:pt idx="123">
                  <c:v>-0.369537</c:v>
                </c:pt>
                <c:pt idx="124">
                  <c:v>-0.36317000000000038</c:v>
                </c:pt>
                <c:pt idx="125">
                  <c:v>-0.361543</c:v>
                </c:pt>
                <c:pt idx="126">
                  <c:v>-0.36122100000000001</c:v>
                </c:pt>
                <c:pt idx="127">
                  <c:v>-0.35941700000000032</c:v>
                </c:pt>
                <c:pt idx="128">
                  <c:v>-0.35075200000000001</c:v>
                </c:pt>
                <c:pt idx="129">
                  <c:v>-0.34641100000000002</c:v>
                </c:pt>
                <c:pt idx="130">
                  <c:v>-0.343613</c:v>
                </c:pt>
                <c:pt idx="131">
                  <c:v>-0.343113</c:v>
                </c:pt>
                <c:pt idx="132">
                  <c:v>-0.33333600000000152</c:v>
                </c:pt>
                <c:pt idx="133">
                  <c:v>-0.33183800000000152</c:v>
                </c:pt>
                <c:pt idx="134">
                  <c:v>-0.29572800000000032</c:v>
                </c:pt>
                <c:pt idx="135">
                  <c:v>-0.28948600000000152</c:v>
                </c:pt>
                <c:pt idx="136">
                  <c:v>-0.278254</c:v>
                </c:pt>
                <c:pt idx="137">
                  <c:v>-0.27492700000000031</c:v>
                </c:pt>
                <c:pt idx="138">
                  <c:v>-0.26369499999999996</c:v>
                </c:pt>
                <c:pt idx="139">
                  <c:v>-0.25193299999999996</c:v>
                </c:pt>
                <c:pt idx="140">
                  <c:v>-0.25014199999999998</c:v>
                </c:pt>
                <c:pt idx="141">
                  <c:v>-0.231823</c:v>
                </c:pt>
                <c:pt idx="142">
                  <c:v>-0.19972899999999999</c:v>
                </c:pt>
                <c:pt idx="143">
                  <c:v>-0.16880000000000001</c:v>
                </c:pt>
                <c:pt idx="144">
                  <c:v>-0.13108300000000001</c:v>
                </c:pt>
                <c:pt idx="145">
                  <c:v>-9.9631000000000067E-2</c:v>
                </c:pt>
                <c:pt idx="146">
                  <c:v>-8.3972000000000005E-2</c:v>
                </c:pt>
                <c:pt idx="147">
                  <c:v>-6.9981000000000002E-2</c:v>
                </c:pt>
                <c:pt idx="148">
                  <c:v>-3.7753000000000002E-2</c:v>
                </c:pt>
                <c:pt idx="149">
                  <c:v>-1.6073E-2</c:v>
                </c:pt>
                <c:pt idx="150">
                  <c:v>2.5084000000000002E-2</c:v>
                </c:pt>
                <c:pt idx="151">
                  <c:v>6.1300000000000014E-2</c:v>
                </c:pt>
                <c:pt idx="152">
                  <c:v>8.2642000000000021E-2</c:v>
                </c:pt>
                <c:pt idx="153">
                  <c:v>0.10555600000000002</c:v>
                </c:pt>
                <c:pt idx="154">
                  <c:v>0.13441500000000073</c:v>
                </c:pt>
                <c:pt idx="155">
                  <c:v>0.15319600000000044</c:v>
                </c:pt>
                <c:pt idx="156">
                  <c:v>0.17394700000000096</c:v>
                </c:pt>
                <c:pt idx="157">
                  <c:v>0.18360499999999999</c:v>
                </c:pt>
                <c:pt idx="158">
                  <c:v>0.23376300000000041</c:v>
                </c:pt>
                <c:pt idx="159">
                  <c:v>0.255685</c:v>
                </c:pt>
                <c:pt idx="160">
                  <c:v>0.31536000000000175</c:v>
                </c:pt>
                <c:pt idx="161">
                  <c:v>0.35348200000000152</c:v>
                </c:pt>
                <c:pt idx="162">
                  <c:v>0.37672100000000008</c:v>
                </c:pt>
                <c:pt idx="163">
                  <c:v>0.38117700000000032</c:v>
                </c:pt>
                <c:pt idx="164">
                  <c:v>0.4054310000000001</c:v>
                </c:pt>
                <c:pt idx="165">
                  <c:v>0.42111400000000032</c:v>
                </c:pt>
                <c:pt idx="166">
                  <c:v>0.453181</c:v>
                </c:pt>
                <c:pt idx="167">
                  <c:v>0.46229099999999995</c:v>
                </c:pt>
                <c:pt idx="168">
                  <c:v>0.51097499999999996</c:v>
                </c:pt>
                <c:pt idx="169">
                  <c:v>0.58564400000000005</c:v>
                </c:pt>
                <c:pt idx="170">
                  <c:v>0.70448</c:v>
                </c:pt>
                <c:pt idx="171">
                  <c:v>0.76043499999999997</c:v>
                </c:pt>
                <c:pt idx="172">
                  <c:v>0.95323000000000002</c:v>
                </c:pt>
              </c:numCache>
            </c:numRef>
          </c:xVal>
          <c:yVal>
            <c:numRef>
              <c:f>data_Kyrgyzstan!$D$2:$D$1600</c:f>
              <c:numCache>
                <c:formatCode>General</c:formatCode>
                <c:ptCount val="1599"/>
                <c:pt idx="65">
                  <c:v>394.22229999999894</c:v>
                </c:pt>
                <c:pt idx="117">
                  <c:v>312.11059999999969</c:v>
                </c:pt>
                <c:pt idx="167">
                  <c:v>420.2996</c:v>
                </c:pt>
                <c:pt idx="170">
                  <c:v>494.36090000000002</c:v>
                </c:pt>
                <c:pt idx="171">
                  <c:v>496.83780000000002</c:v>
                </c:pt>
                <c:pt idx="172">
                  <c:v>457.55970000000002</c:v>
                </c:pt>
              </c:numCache>
            </c:numRef>
          </c:yVal>
          <c:bubbleSize>
            <c:numRef>
              <c:f>data_Kyrgyzstan!$J$2:$J$1600</c:f>
              <c:numCache>
                <c:formatCode>General</c:formatCode>
                <c:ptCount val="1599"/>
                <c:pt idx="0">
                  <c:v>234</c:v>
                </c:pt>
                <c:pt idx="1">
                  <c:v>245</c:v>
                </c:pt>
                <c:pt idx="2">
                  <c:v>502</c:v>
                </c:pt>
                <c:pt idx="3">
                  <c:v>239</c:v>
                </c:pt>
                <c:pt idx="4">
                  <c:v>221</c:v>
                </c:pt>
                <c:pt idx="5">
                  <c:v>175</c:v>
                </c:pt>
                <c:pt idx="6">
                  <c:v>507</c:v>
                </c:pt>
                <c:pt idx="7">
                  <c:v>237</c:v>
                </c:pt>
                <c:pt idx="8">
                  <c:v>511</c:v>
                </c:pt>
                <c:pt idx="9">
                  <c:v>294</c:v>
                </c:pt>
                <c:pt idx="10">
                  <c:v>253</c:v>
                </c:pt>
                <c:pt idx="11">
                  <c:v>547</c:v>
                </c:pt>
                <c:pt idx="12">
                  <c:v>587</c:v>
                </c:pt>
                <c:pt idx="13">
                  <c:v>289</c:v>
                </c:pt>
                <c:pt idx="14">
                  <c:v>401</c:v>
                </c:pt>
                <c:pt idx="15">
                  <c:v>488</c:v>
                </c:pt>
                <c:pt idx="16">
                  <c:v>1006</c:v>
                </c:pt>
                <c:pt idx="17">
                  <c:v>331</c:v>
                </c:pt>
                <c:pt idx="18">
                  <c:v>452</c:v>
                </c:pt>
                <c:pt idx="19">
                  <c:v>151</c:v>
                </c:pt>
                <c:pt idx="20">
                  <c:v>970</c:v>
                </c:pt>
                <c:pt idx="21">
                  <c:v>479</c:v>
                </c:pt>
                <c:pt idx="22">
                  <c:v>765</c:v>
                </c:pt>
                <c:pt idx="23">
                  <c:v>565</c:v>
                </c:pt>
                <c:pt idx="24">
                  <c:v>566</c:v>
                </c:pt>
                <c:pt idx="25">
                  <c:v>846</c:v>
                </c:pt>
                <c:pt idx="26">
                  <c:v>355</c:v>
                </c:pt>
                <c:pt idx="27">
                  <c:v>1031</c:v>
                </c:pt>
                <c:pt idx="28">
                  <c:v>308</c:v>
                </c:pt>
                <c:pt idx="29">
                  <c:v>348</c:v>
                </c:pt>
                <c:pt idx="30">
                  <c:v>314</c:v>
                </c:pt>
                <c:pt idx="31">
                  <c:v>545</c:v>
                </c:pt>
                <c:pt idx="32">
                  <c:v>512</c:v>
                </c:pt>
                <c:pt idx="33">
                  <c:v>1033</c:v>
                </c:pt>
                <c:pt idx="34">
                  <c:v>526</c:v>
                </c:pt>
                <c:pt idx="35">
                  <c:v>376</c:v>
                </c:pt>
                <c:pt idx="36">
                  <c:v>666</c:v>
                </c:pt>
                <c:pt idx="37">
                  <c:v>1238</c:v>
                </c:pt>
                <c:pt idx="38">
                  <c:v>405</c:v>
                </c:pt>
                <c:pt idx="39">
                  <c:v>952</c:v>
                </c:pt>
                <c:pt idx="40">
                  <c:v>695</c:v>
                </c:pt>
                <c:pt idx="41">
                  <c:v>713</c:v>
                </c:pt>
                <c:pt idx="42">
                  <c:v>802</c:v>
                </c:pt>
                <c:pt idx="43">
                  <c:v>1220</c:v>
                </c:pt>
                <c:pt idx="44">
                  <c:v>138</c:v>
                </c:pt>
                <c:pt idx="45">
                  <c:v>147</c:v>
                </c:pt>
                <c:pt idx="46">
                  <c:v>183</c:v>
                </c:pt>
                <c:pt idx="47">
                  <c:v>604</c:v>
                </c:pt>
                <c:pt idx="48">
                  <c:v>1116</c:v>
                </c:pt>
                <c:pt idx="49">
                  <c:v>69</c:v>
                </c:pt>
                <c:pt idx="50">
                  <c:v>706</c:v>
                </c:pt>
                <c:pt idx="51">
                  <c:v>1521</c:v>
                </c:pt>
                <c:pt idx="52">
                  <c:v>971</c:v>
                </c:pt>
                <c:pt idx="53">
                  <c:v>431</c:v>
                </c:pt>
                <c:pt idx="54">
                  <c:v>528</c:v>
                </c:pt>
                <c:pt idx="55">
                  <c:v>218</c:v>
                </c:pt>
                <c:pt idx="56">
                  <c:v>492</c:v>
                </c:pt>
                <c:pt idx="57">
                  <c:v>951</c:v>
                </c:pt>
                <c:pt idx="58">
                  <c:v>249</c:v>
                </c:pt>
                <c:pt idx="59">
                  <c:v>394</c:v>
                </c:pt>
                <c:pt idx="60">
                  <c:v>275</c:v>
                </c:pt>
                <c:pt idx="61">
                  <c:v>368</c:v>
                </c:pt>
                <c:pt idx="62">
                  <c:v>524</c:v>
                </c:pt>
                <c:pt idx="63">
                  <c:v>1083</c:v>
                </c:pt>
                <c:pt idx="64">
                  <c:v>452</c:v>
                </c:pt>
                <c:pt idx="65">
                  <c:v>214</c:v>
                </c:pt>
                <c:pt idx="66">
                  <c:v>1334</c:v>
                </c:pt>
                <c:pt idx="67">
                  <c:v>294</c:v>
                </c:pt>
                <c:pt idx="68">
                  <c:v>651</c:v>
                </c:pt>
                <c:pt idx="69">
                  <c:v>669</c:v>
                </c:pt>
                <c:pt idx="70">
                  <c:v>1084</c:v>
                </c:pt>
                <c:pt idx="71">
                  <c:v>160</c:v>
                </c:pt>
                <c:pt idx="72">
                  <c:v>356</c:v>
                </c:pt>
                <c:pt idx="73">
                  <c:v>351</c:v>
                </c:pt>
                <c:pt idx="74">
                  <c:v>136</c:v>
                </c:pt>
                <c:pt idx="75">
                  <c:v>762</c:v>
                </c:pt>
                <c:pt idx="76">
                  <c:v>738</c:v>
                </c:pt>
                <c:pt idx="77">
                  <c:v>1374</c:v>
                </c:pt>
                <c:pt idx="78">
                  <c:v>183</c:v>
                </c:pt>
                <c:pt idx="79">
                  <c:v>400</c:v>
                </c:pt>
                <c:pt idx="80">
                  <c:v>1043</c:v>
                </c:pt>
                <c:pt idx="81">
                  <c:v>724</c:v>
                </c:pt>
                <c:pt idx="82">
                  <c:v>752</c:v>
                </c:pt>
                <c:pt idx="83">
                  <c:v>343</c:v>
                </c:pt>
                <c:pt idx="84">
                  <c:v>230</c:v>
                </c:pt>
                <c:pt idx="85">
                  <c:v>222</c:v>
                </c:pt>
                <c:pt idx="86">
                  <c:v>817</c:v>
                </c:pt>
                <c:pt idx="87">
                  <c:v>597</c:v>
                </c:pt>
                <c:pt idx="88">
                  <c:v>1289</c:v>
                </c:pt>
                <c:pt idx="89">
                  <c:v>1821</c:v>
                </c:pt>
                <c:pt idx="90">
                  <c:v>561</c:v>
                </c:pt>
                <c:pt idx="91">
                  <c:v>179</c:v>
                </c:pt>
                <c:pt idx="92">
                  <c:v>542</c:v>
                </c:pt>
                <c:pt idx="93">
                  <c:v>555</c:v>
                </c:pt>
                <c:pt idx="94">
                  <c:v>370</c:v>
                </c:pt>
                <c:pt idx="95">
                  <c:v>274</c:v>
                </c:pt>
                <c:pt idx="96">
                  <c:v>1060</c:v>
                </c:pt>
                <c:pt idx="97">
                  <c:v>926</c:v>
                </c:pt>
                <c:pt idx="98">
                  <c:v>1880</c:v>
                </c:pt>
                <c:pt idx="99">
                  <c:v>829</c:v>
                </c:pt>
                <c:pt idx="100">
                  <c:v>106</c:v>
                </c:pt>
                <c:pt idx="101">
                  <c:v>411</c:v>
                </c:pt>
                <c:pt idx="102">
                  <c:v>793</c:v>
                </c:pt>
                <c:pt idx="103">
                  <c:v>571</c:v>
                </c:pt>
                <c:pt idx="104">
                  <c:v>546</c:v>
                </c:pt>
                <c:pt idx="105">
                  <c:v>609</c:v>
                </c:pt>
                <c:pt idx="106">
                  <c:v>510</c:v>
                </c:pt>
                <c:pt idx="107">
                  <c:v>757</c:v>
                </c:pt>
                <c:pt idx="108">
                  <c:v>1549</c:v>
                </c:pt>
                <c:pt idx="109">
                  <c:v>150</c:v>
                </c:pt>
                <c:pt idx="110">
                  <c:v>1138</c:v>
                </c:pt>
                <c:pt idx="111">
                  <c:v>804</c:v>
                </c:pt>
                <c:pt idx="112">
                  <c:v>343</c:v>
                </c:pt>
                <c:pt idx="113">
                  <c:v>1349</c:v>
                </c:pt>
                <c:pt idx="114">
                  <c:v>1315</c:v>
                </c:pt>
                <c:pt idx="115">
                  <c:v>691</c:v>
                </c:pt>
                <c:pt idx="116">
                  <c:v>812</c:v>
                </c:pt>
                <c:pt idx="117">
                  <c:v>195</c:v>
                </c:pt>
                <c:pt idx="118">
                  <c:v>1166</c:v>
                </c:pt>
                <c:pt idx="119">
                  <c:v>1147</c:v>
                </c:pt>
                <c:pt idx="120">
                  <c:v>325</c:v>
                </c:pt>
                <c:pt idx="121">
                  <c:v>1054</c:v>
                </c:pt>
                <c:pt idx="122">
                  <c:v>815</c:v>
                </c:pt>
                <c:pt idx="123">
                  <c:v>1184</c:v>
                </c:pt>
                <c:pt idx="124">
                  <c:v>433</c:v>
                </c:pt>
                <c:pt idx="125">
                  <c:v>626</c:v>
                </c:pt>
                <c:pt idx="126">
                  <c:v>541</c:v>
                </c:pt>
                <c:pt idx="127">
                  <c:v>1635</c:v>
                </c:pt>
                <c:pt idx="128">
                  <c:v>498</c:v>
                </c:pt>
                <c:pt idx="129">
                  <c:v>1487</c:v>
                </c:pt>
                <c:pt idx="130">
                  <c:v>903</c:v>
                </c:pt>
                <c:pt idx="131">
                  <c:v>1160</c:v>
                </c:pt>
                <c:pt idx="132">
                  <c:v>1242</c:v>
                </c:pt>
                <c:pt idx="133">
                  <c:v>1126</c:v>
                </c:pt>
                <c:pt idx="134">
                  <c:v>844</c:v>
                </c:pt>
                <c:pt idx="135">
                  <c:v>1070</c:v>
                </c:pt>
                <c:pt idx="136">
                  <c:v>466</c:v>
                </c:pt>
                <c:pt idx="137">
                  <c:v>1692</c:v>
                </c:pt>
                <c:pt idx="138">
                  <c:v>235</c:v>
                </c:pt>
                <c:pt idx="139">
                  <c:v>1187</c:v>
                </c:pt>
                <c:pt idx="140">
                  <c:v>1169</c:v>
                </c:pt>
                <c:pt idx="141">
                  <c:v>450</c:v>
                </c:pt>
                <c:pt idx="142">
                  <c:v>1475</c:v>
                </c:pt>
                <c:pt idx="143">
                  <c:v>1654</c:v>
                </c:pt>
                <c:pt idx="144">
                  <c:v>1062</c:v>
                </c:pt>
                <c:pt idx="145">
                  <c:v>1252</c:v>
                </c:pt>
                <c:pt idx="146">
                  <c:v>185</c:v>
                </c:pt>
                <c:pt idx="147">
                  <c:v>1378</c:v>
                </c:pt>
                <c:pt idx="148">
                  <c:v>518</c:v>
                </c:pt>
                <c:pt idx="149">
                  <c:v>1423</c:v>
                </c:pt>
                <c:pt idx="150">
                  <c:v>962</c:v>
                </c:pt>
                <c:pt idx="151">
                  <c:v>1050</c:v>
                </c:pt>
                <c:pt idx="152">
                  <c:v>524</c:v>
                </c:pt>
                <c:pt idx="153">
                  <c:v>2798</c:v>
                </c:pt>
                <c:pt idx="154">
                  <c:v>1270</c:v>
                </c:pt>
                <c:pt idx="155">
                  <c:v>1808</c:v>
                </c:pt>
                <c:pt idx="156">
                  <c:v>1134</c:v>
                </c:pt>
                <c:pt idx="157">
                  <c:v>1114</c:v>
                </c:pt>
                <c:pt idx="158">
                  <c:v>769</c:v>
                </c:pt>
                <c:pt idx="159">
                  <c:v>1563</c:v>
                </c:pt>
                <c:pt idx="160">
                  <c:v>1093</c:v>
                </c:pt>
                <c:pt idx="161">
                  <c:v>1502</c:v>
                </c:pt>
                <c:pt idx="162">
                  <c:v>1739</c:v>
                </c:pt>
                <c:pt idx="163">
                  <c:v>1470</c:v>
                </c:pt>
                <c:pt idx="164">
                  <c:v>1002</c:v>
                </c:pt>
                <c:pt idx="165">
                  <c:v>2066</c:v>
                </c:pt>
                <c:pt idx="166">
                  <c:v>979</c:v>
                </c:pt>
                <c:pt idx="167">
                  <c:v>621</c:v>
                </c:pt>
                <c:pt idx="168">
                  <c:v>1851</c:v>
                </c:pt>
                <c:pt idx="169">
                  <c:v>1033</c:v>
                </c:pt>
                <c:pt idx="170">
                  <c:v>404</c:v>
                </c:pt>
                <c:pt idx="171">
                  <c:v>228</c:v>
                </c:pt>
                <c:pt idx="172">
                  <c:v>492</c:v>
                </c:pt>
              </c:numCache>
            </c:numRef>
          </c:bubbleSize>
        </c:ser>
        <c:ser>
          <c:idx val="1"/>
          <c:order val="2"/>
          <c:tx>
            <c:strRef>
              <c:f>'C:\Documents and Settings\Bloem_s\My Documents\SharePoint Drafts\[FIG_Vol2Ch6_3.0.xls]data250'!$E$1</c:f>
              <c:strCache>
                <c:ptCount val="1"/>
                <c:pt idx="0">
                  <c:v>read_pubrural</c:v>
                </c:pt>
              </c:strCache>
            </c:strRef>
          </c:tx>
          <c:spPr>
            <a:solidFill>
              <a:schemeClr val="bg2">
                <a:lumMod val="50000"/>
              </a:schemeClr>
            </a:solidFill>
            <a:ln w="28575">
              <a:noFill/>
            </a:ln>
          </c:spPr>
          <c:xVal>
            <c:numRef>
              <c:f>data_Kyrgyzstan!$C$2:$C$1600</c:f>
              <c:numCache>
                <c:formatCode>General</c:formatCode>
                <c:ptCount val="1599"/>
                <c:pt idx="0">
                  <c:v>-1.76918</c:v>
                </c:pt>
                <c:pt idx="1">
                  <c:v>-1.7639099999999945</c:v>
                </c:pt>
                <c:pt idx="2">
                  <c:v>-1.74065</c:v>
                </c:pt>
                <c:pt idx="3">
                  <c:v>-1.6333599999999999</c:v>
                </c:pt>
                <c:pt idx="4">
                  <c:v>-1.54213</c:v>
                </c:pt>
                <c:pt idx="5">
                  <c:v>-1.52474</c:v>
                </c:pt>
                <c:pt idx="6">
                  <c:v>-1.4836899999999953</c:v>
                </c:pt>
                <c:pt idx="7">
                  <c:v>-1.4177499999999943</c:v>
                </c:pt>
                <c:pt idx="8">
                  <c:v>-1.3681099999999999</c:v>
                </c:pt>
                <c:pt idx="9">
                  <c:v>-1.34911</c:v>
                </c:pt>
                <c:pt idx="10">
                  <c:v>-1.3132699999999953</c:v>
                </c:pt>
                <c:pt idx="11">
                  <c:v>-1.3082800000000001</c:v>
                </c:pt>
                <c:pt idx="12">
                  <c:v>-1.30016</c:v>
                </c:pt>
                <c:pt idx="13">
                  <c:v>-1.29433</c:v>
                </c:pt>
                <c:pt idx="14">
                  <c:v>-1.29098</c:v>
                </c:pt>
                <c:pt idx="15">
                  <c:v>-1.2851899999999998</c:v>
                </c:pt>
                <c:pt idx="16">
                  <c:v>-1.28145</c:v>
                </c:pt>
                <c:pt idx="17">
                  <c:v>-1.23621</c:v>
                </c:pt>
                <c:pt idx="18">
                  <c:v>-1.2287299999999945</c:v>
                </c:pt>
                <c:pt idx="19">
                  <c:v>-1.2083899999999999</c:v>
                </c:pt>
                <c:pt idx="20">
                  <c:v>-1.19397</c:v>
                </c:pt>
                <c:pt idx="21">
                  <c:v>-1.18933</c:v>
                </c:pt>
                <c:pt idx="22">
                  <c:v>-1.1705399999999999</c:v>
                </c:pt>
                <c:pt idx="23">
                  <c:v>-1.1615</c:v>
                </c:pt>
                <c:pt idx="24">
                  <c:v>-1.1485799999999999</c:v>
                </c:pt>
                <c:pt idx="25">
                  <c:v>-1.12496</c:v>
                </c:pt>
                <c:pt idx="26">
                  <c:v>-1.1245700000000001</c:v>
                </c:pt>
                <c:pt idx="27">
                  <c:v>-1.12419</c:v>
                </c:pt>
                <c:pt idx="28">
                  <c:v>-1.11433</c:v>
                </c:pt>
                <c:pt idx="29">
                  <c:v>-1.1027199999999999</c:v>
                </c:pt>
                <c:pt idx="30">
                  <c:v>-1.0839399999999948</c:v>
                </c:pt>
                <c:pt idx="31">
                  <c:v>-1.0679699999999945</c:v>
                </c:pt>
                <c:pt idx="32">
                  <c:v>-1.06287</c:v>
                </c:pt>
                <c:pt idx="33">
                  <c:v>-1.0596199999999998</c:v>
                </c:pt>
                <c:pt idx="34">
                  <c:v>-1.0463</c:v>
                </c:pt>
                <c:pt idx="35">
                  <c:v>-1.0456199999999998</c:v>
                </c:pt>
                <c:pt idx="36">
                  <c:v>-1.0356899999999998</c:v>
                </c:pt>
                <c:pt idx="37">
                  <c:v>-1.0324199999999999</c:v>
                </c:pt>
                <c:pt idx="38">
                  <c:v>-1.0314099999999953</c:v>
                </c:pt>
                <c:pt idx="39">
                  <c:v>-1.0310999999999948</c:v>
                </c:pt>
                <c:pt idx="40">
                  <c:v>-1.0222500000000001</c:v>
                </c:pt>
                <c:pt idx="41">
                  <c:v>-1.0213899999999998</c:v>
                </c:pt>
                <c:pt idx="42">
                  <c:v>-1.0127899999999999</c:v>
                </c:pt>
                <c:pt idx="43">
                  <c:v>-1.00237</c:v>
                </c:pt>
                <c:pt idx="44">
                  <c:v>-0.98914299999999766</c:v>
                </c:pt>
                <c:pt idx="45">
                  <c:v>-0.98854799999999732</c:v>
                </c:pt>
                <c:pt idx="46">
                  <c:v>-0.97914400000000268</c:v>
                </c:pt>
                <c:pt idx="47">
                  <c:v>-0.96259600000000001</c:v>
                </c:pt>
                <c:pt idx="48">
                  <c:v>-0.95915099999999998</c:v>
                </c:pt>
                <c:pt idx="49">
                  <c:v>-0.93693899999999997</c:v>
                </c:pt>
                <c:pt idx="50">
                  <c:v>-0.93350100000000003</c:v>
                </c:pt>
                <c:pt idx="51">
                  <c:v>-0.93179000000000256</c:v>
                </c:pt>
                <c:pt idx="52">
                  <c:v>-0.92295300000000002</c:v>
                </c:pt>
                <c:pt idx="53">
                  <c:v>-0.91891400000000001</c:v>
                </c:pt>
                <c:pt idx="54">
                  <c:v>-0.91398699999999766</c:v>
                </c:pt>
                <c:pt idx="55">
                  <c:v>-0.9001209999999995</c:v>
                </c:pt>
                <c:pt idx="56">
                  <c:v>-0.88847599999999949</c:v>
                </c:pt>
                <c:pt idx="57">
                  <c:v>-0.88310999999999951</c:v>
                </c:pt>
                <c:pt idx="58">
                  <c:v>-0.87887700000000268</c:v>
                </c:pt>
                <c:pt idx="59">
                  <c:v>-0.85261799999999999</c:v>
                </c:pt>
                <c:pt idx="60">
                  <c:v>-0.85216700000000001</c:v>
                </c:pt>
                <c:pt idx="61">
                  <c:v>-0.84359499999999998</c:v>
                </c:pt>
                <c:pt idx="62">
                  <c:v>-0.83934799999999998</c:v>
                </c:pt>
                <c:pt idx="63">
                  <c:v>-0.83556900000000001</c:v>
                </c:pt>
                <c:pt idx="64">
                  <c:v>-0.83460200000000062</c:v>
                </c:pt>
                <c:pt idx="65">
                  <c:v>-0.82694699999999999</c:v>
                </c:pt>
                <c:pt idx="66">
                  <c:v>-0.82428599999999996</c:v>
                </c:pt>
                <c:pt idx="67">
                  <c:v>-0.81682900000000302</c:v>
                </c:pt>
                <c:pt idx="68">
                  <c:v>-0.80487900000000256</c:v>
                </c:pt>
                <c:pt idx="69">
                  <c:v>-0.80135100000000004</c:v>
                </c:pt>
                <c:pt idx="70">
                  <c:v>-0.79404900000000256</c:v>
                </c:pt>
                <c:pt idx="71">
                  <c:v>-0.79335800000000001</c:v>
                </c:pt>
                <c:pt idx="72">
                  <c:v>-0.79083300000000001</c:v>
                </c:pt>
                <c:pt idx="73">
                  <c:v>-0.78863499999999997</c:v>
                </c:pt>
                <c:pt idx="74">
                  <c:v>-0.77668900000000363</c:v>
                </c:pt>
                <c:pt idx="75">
                  <c:v>-0.7755339999999995</c:v>
                </c:pt>
                <c:pt idx="76">
                  <c:v>-0.76528399999999996</c:v>
                </c:pt>
                <c:pt idx="77">
                  <c:v>-0.74809600000000065</c:v>
                </c:pt>
                <c:pt idx="78">
                  <c:v>-0.74785600000000063</c:v>
                </c:pt>
                <c:pt idx="79">
                  <c:v>-0.737286</c:v>
                </c:pt>
                <c:pt idx="80">
                  <c:v>-0.72899800000000303</c:v>
                </c:pt>
                <c:pt idx="81">
                  <c:v>-0.72332399999999997</c:v>
                </c:pt>
                <c:pt idx="82">
                  <c:v>-0.71624800000000233</c:v>
                </c:pt>
                <c:pt idx="83">
                  <c:v>-0.70635400000000004</c:v>
                </c:pt>
                <c:pt idx="84">
                  <c:v>-0.69575100000000256</c:v>
                </c:pt>
                <c:pt idx="85">
                  <c:v>-0.69172100000000303</c:v>
                </c:pt>
                <c:pt idx="86">
                  <c:v>-0.68748699999999696</c:v>
                </c:pt>
                <c:pt idx="87">
                  <c:v>-0.68378899999999998</c:v>
                </c:pt>
                <c:pt idx="88">
                  <c:v>-0.66890500000000408</c:v>
                </c:pt>
                <c:pt idx="89">
                  <c:v>-0.66318299999999997</c:v>
                </c:pt>
                <c:pt idx="90">
                  <c:v>-0.64903900000000303</c:v>
                </c:pt>
                <c:pt idx="91">
                  <c:v>-0.64605800000000269</c:v>
                </c:pt>
                <c:pt idx="92">
                  <c:v>-0.64313600000000004</c:v>
                </c:pt>
                <c:pt idx="93">
                  <c:v>-0.64073899999999995</c:v>
                </c:pt>
                <c:pt idx="94">
                  <c:v>-0.62193900000000268</c:v>
                </c:pt>
                <c:pt idx="95">
                  <c:v>-0.62148899999999996</c:v>
                </c:pt>
                <c:pt idx="96">
                  <c:v>-0.61896200000000001</c:v>
                </c:pt>
                <c:pt idx="97">
                  <c:v>-0.61868199999999995</c:v>
                </c:pt>
                <c:pt idx="98">
                  <c:v>-0.61092000000000268</c:v>
                </c:pt>
                <c:pt idx="99">
                  <c:v>-0.59570400000000001</c:v>
                </c:pt>
                <c:pt idx="100">
                  <c:v>-0.59341199999999639</c:v>
                </c:pt>
                <c:pt idx="101">
                  <c:v>-0.57819399999999999</c:v>
                </c:pt>
                <c:pt idx="102">
                  <c:v>-0.57344499999999998</c:v>
                </c:pt>
                <c:pt idx="103">
                  <c:v>-0.557917</c:v>
                </c:pt>
                <c:pt idx="104">
                  <c:v>-0.55603800000000003</c:v>
                </c:pt>
                <c:pt idx="105">
                  <c:v>-0.55347100000000005</c:v>
                </c:pt>
                <c:pt idx="106">
                  <c:v>-0.54985499999999998</c:v>
                </c:pt>
                <c:pt idx="107">
                  <c:v>-0.54868799999999951</c:v>
                </c:pt>
                <c:pt idx="108">
                  <c:v>-0.54805999999999999</c:v>
                </c:pt>
                <c:pt idx="109">
                  <c:v>-0.51466599999999996</c:v>
                </c:pt>
                <c:pt idx="110">
                  <c:v>-0.49091200000000151</c:v>
                </c:pt>
                <c:pt idx="111">
                  <c:v>-0.466003</c:v>
                </c:pt>
                <c:pt idx="112">
                  <c:v>-0.463198</c:v>
                </c:pt>
                <c:pt idx="113">
                  <c:v>-0.456127</c:v>
                </c:pt>
                <c:pt idx="114">
                  <c:v>-0.44769099999999995</c:v>
                </c:pt>
                <c:pt idx="115">
                  <c:v>-0.43273300000000003</c:v>
                </c:pt>
                <c:pt idx="116">
                  <c:v>-0.42814200000000002</c:v>
                </c:pt>
                <c:pt idx="117">
                  <c:v>-0.421705</c:v>
                </c:pt>
                <c:pt idx="118">
                  <c:v>-0.40765000000000001</c:v>
                </c:pt>
                <c:pt idx="119">
                  <c:v>-0.40708700000000031</c:v>
                </c:pt>
                <c:pt idx="120">
                  <c:v>-0.38180300000000128</c:v>
                </c:pt>
                <c:pt idx="121">
                  <c:v>-0.37646600000000152</c:v>
                </c:pt>
                <c:pt idx="122">
                  <c:v>-0.37277500000000002</c:v>
                </c:pt>
                <c:pt idx="123">
                  <c:v>-0.369537</c:v>
                </c:pt>
                <c:pt idx="124">
                  <c:v>-0.36317000000000038</c:v>
                </c:pt>
                <c:pt idx="125">
                  <c:v>-0.361543</c:v>
                </c:pt>
                <c:pt idx="126">
                  <c:v>-0.36122100000000001</c:v>
                </c:pt>
                <c:pt idx="127">
                  <c:v>-0.35941700000000032</c:v>
                </c:pt>
                <c:pt idx="128">
                  <c:v>-0.35075200000000001</c:v>
                </c:pt>
                <c:pt idx="129">
                  <c:v>-0.34641100000000002</c:v>
                </c:pt>
                <c:pt idx="130">
                  <c:v>-0.343613</c:v>
                </c:pt>
                <c:pt idx="131">
                  <c:v>-0.343113</c:v>
                </c:pt>
                <c:pt idx="132">
                  <c:v>-0.33333600000000152</c:v>
                </c:pt>
                <c:pt idx="133">
                  <c:v>-0.33183800000000152</c:v>
                </c:pt>
                <c:pt idx="134">
                  <c:v>-0.29572800000000032</c:v>
                </c:pt>
                <c:pt idx="135">
                  <c:v>-0.28948600000000152</c:v>
                </c:pt>
                <c:pt idx="136">
                  <c:v>-0.278254</c:v>
                </c:pt>
                <c:pt idx="137">
                  <c:v>-0.27492700000000031</c:v>
                </c:pt>
                <c:pt idx="138">
                  <c:v>-0.26369499999999996</c:v>
                </c:pt>
                <c:pt idx="139">
                  <c:v>-0.25193299999999996</c:v>
                </c:pt>
                <c:pt idx="140">
                  <c:v>-0.25014199999999998</c:v>
                </c:pt>
                <c:pt idx="141">
                  <c:v>-0.231823</c:v>
                </c:pt>
                <c:pt idx="142">
                  <c:v>-0.19972899999999999</c:v>
                </c:pt>
                <c:pt idx="143">
                  <c:v>-0.16880000000000001</c:v>
                </c:pt>
                <c:pt idx="144">
                  <c:v>-0.13108300000000001</c:v>
                </c:pt>
                <c:pt idx="145">
                  <c:v>-9.9631000000000067E-2</c:v>
                </c:pt>
                <c:pt idx="146">
                  <c:v>-8.3972000000000005E-2</c:v>
                </c:pt>
                <c:pt idx="147">
                  <c:v>-6.9981000000000002E-2</c:v>
                </c:pt>
                <c:pt idx="148">
                  <c:v>-3.7753000000000002E-2</c:v>
                </c:pt>
                <c:pt idx="149">
                  <c:v>-1.6073E-2</c:v>
                </c:pt>
                <c:pt idx="150">
                  <c:v>2.5084000000000002E-2</c:v>
                </c:pt>
                <c:pt idx="151">
                  <c:v>6.1300000000000014E-2</c:v>
                </c:pt>
                <c:pt idx="152">
                  <c:v>8.2642000000000021E-2</c:v>
                </c:pt>
                <c:pt idx="153">
                  <c:v>0.10555600000000002</c:v>
                </c:pt>
                <c:pt idx="154">
                  <c:v>0.13441500000000073</c:v>
                </c:pt>
                <c:pt idx="155">
                  <c:v>0.15319600000000044</c:v>
                </c:pt>
                <c:pt idx="156">
                  <c:v>0.17394700000000096</c:v>
                </c:pt>
                <c:pt idx="157">
                  <c:v>0.18360499999999999</c:v>
                </c:pt>
                <c:pt idx="158">
                  <c:v>0.23376300000000041</c:v>
                </c:pt>
                <c:pt idx="159">
                  <c:v>0.255685</c:v>
                </c:pt>
                <c:pt idx="160">
                  <c:v>0.31536000000000175</c:v>
                </c:pt>
                <c:pt idx="161">
                  <c:v>0.35348200000000152</c:v>
                </c:pt>
                <c:pt idx="162">
                  <c:v>0.37672100000000008</c:v>
                </c:pt>
                <c:pt idx="163">
                  <c:v>0.38117700000000032</c:v>
                </c:pt>
                <c:pt idx="164">
                  <c:v>0.4054310000000001</c:v>
                </c:pt>
                <c:pt idx="165">
                  <c:v>0.42111400000000032</c:v>
                </c:pt>
                <c:pt idx="166">
                  <c:v>0.453181</c:v>
                </c:pt>
                <c:pt idx="167">
                  <c:v>0.46229099999999995</c:v>
                </c:pt>
                <c:pt idx="168">
                  <c:v>0.51097499999999996</c:v>
                </c:pt>
                <c:pt idx="169">
                  <c:v>0.58564400000000005</c:v>
                </c:pt>
                <c:pt idx="170">
                  <c:v>0.70448</c:v>
                </c:pt>
                <c:pt idx="171">
                  <c:v>0.76043499999999997</c:v>
                </c:pt>
                <c:pt idx="172">
                  <c:v>0.95323000000000002</c:v>
                </c:pt>
              </c:numCache>
            </c:numRef>
          </c:xVal>
          <c:yVal>
            <c:numRef>
              <c:f>data_Kyrgyzstan!$E$2:$E$1600</c:f>
              <c:numCache>
                <c:formatCode>General</c:formatCode>
                <c:ptCount val="1599"/>
                <c:pt idx="0">
                  <c:v>326.9246</c:v>
                </c:pt>
                <c:pt idx="1">
                  <c:v>291.58599999999899</c:v>
                </c:pt>
                <c:pt idx="2">
                  <c:v>221.60379999999998</c:v>
                </c:pt>
                <c:pt idx="3">
                  <c:v>234.21209999999999</c:v>
                </c:pt>
                <c:pt idx="4">
                  <c:v>269.62740000000002</c:v>
                </c:pt>
                <c:pt idx="5">
                  <c:v>256.43009999999839</c:v>
                </c:pt>
                <c:pt idx="6">
                  <c:v>316.8245</c:v>
                </c:pt>
                <c:pt idx="7">
                  <c:v>135.65640000000027</c:v>
                </c:pt>
                <c:pt idx="8">
                  <c:v>274.27709999999894</c:v>
                </c:pt>
                <c:pt idx="9">
                  <c:v>275.80130000000003</c:v>
                </c:pt>
                <c:pt idx="10">
                  <c:v>323.09989999999999</c:v>
                </c:pt>
                <c:pt idx="11">
                  <c:v>263.74650000000003</c:v>
                </c:pt>
                <c:pt idx="12">
                  <c:v>256.02199999999863</c:v>
                </c:pt>
                <c:pt idx="13">
                  <c:v>177.9639</c:v>
                </c:pt>
                <c:pt idx="14">
                  <c:v>263.52669999999893</c:v>
                </c:pt>
                <c:pt idx="15">
                  <c:v>240.95090000000027</c:v>
                </c:pt>
                <c:pt idx="17">
                  <c:v>326.40449999999993</c:v>
                </c:pt>
                <c:pt idx="18">
                  <c:v>322.7636</c:v>
                </c:pt>
                <c:pt idx="19">
                  <c:v>265.03149999999869</c:v>
                </c:pt>
                <c:pt idx="20">
                  <c:v>212.94669999999999</c:v>
                </c:pt>
                <c:pt idx="21">
                  <c:v>249.32400000000001</c:v>
                </c:pt>
                <c:pt idx="22">
                  <c:v>237.76939999999999</c:v>
                </c:pt>
                <c:pt idx="23">
                  <c:v>269.89129999999869</c:v>
                </c:pt>
                <c:pt idx="24">
                  <c:v>309.00279999999964</c:v>
                </c:pt>
                <c:pt idx="26">
                  <c:v>299.07129999999893</c:v>
                </c:pt>
                <c:pt idx="28">
                  <c:v>267.92749999999899</c:v>
                </c:pt>
                <c:pt idx="29">
                  <c:v>283.6003</c:v>
                </c:pt>
                <c:pt idx="30">
                  <c:v>321.82229999999993</c:v>
                </c:pt>
                <c:pt idx="31">
                  <c:v>286.98939999999851</c:v>
                </c:pt>
                <c:pt idx="32">
                  <c:v>228.83459999999999</c:v>
                </c:pt>
                <c:pt idx="33">
                  <c:v>305.83240000000001</c:v>
                </c:pt>
                <c:pt idx="34">
                  <c:v>330.10640000000001</c:v>
                </c:pt>
                <c:pt idx="37">
                  <c:v>244.61519999999999</c:v>
                </c:pt>
                <c:pt idx="38">
                  <c:v>274.78739999999863</c:v>
                </c:pt>
                <c:pt idx="39">
                  <c:v>296.74400000000031</c:v>
                </c:pt>
                <c:pt idx="40">
                  <c:v>262.50720000000001</c:v>
                </c:pt>
                <c:pt idx="41">
                  <c:v>294.45189999999963</c:v>
                </c:pt>
                <c:pt idx="42">
                  <c:v>251.25710000000001</c:v>
                </c:pt>
                <c:pt idx="43">
                  <c:v>258.08260000000001</c:v>
                </c:pt>
                <c:pt idx="44">
                  <c:v>281.2226</c:v>
                </c:pt>
                <c:pt idx="45">
                  <c:v>304.0027</c:v>
                </c:pt>
                <c:pt idx="46">
                  <c:v>243.23379999999995</c:v>
                </c:pt>
                <c:pt idx="48">
                  <c:v>267.62560000000002</c:v>
                </c:pt>
                <c:pt idx="49">
                  <c:v>297.06149999999963</c:v>
                </c:pt>
                <c:pt idx="50">
                  <c:v>271.86360000000002</c:v>
                </c:pt>
                <c:pt idx="54">
                  <c:v>297.31180000000001</c:v>
                </c:pt>
                <c:pt idx="55">
                  <c:v>289.78879999999833</c:v>
                </c:pt>
                <c:pt idx="56">
                  <c:v>267.11900000000031</c:v>
                </c:pt>
                <c:pt idx="58">
                  <c:v>280.58809999999869</c:v>
                </c:pt>
                <c:pt idx="59">
                  <c:v>341.7876</c:v>
                </c:pt>
                <c:pt idx="60">
                  <c:v>308.27080000000001</c:v>
                </c:pt>
                <c:pt idx="61">
                  <c:v>241.35420000000047</c:v>
                </c:pt>
                <c:pt idx="63">
                  <c:v>278.53590000000003</c:v>
                </c:pt>
                <c:pt idx="64">
                  <c:v>269.08769999999993</c:v>
                </c:pt>
                <c:pt idx="67">
                  <c:v>287.52849999999899</c:v>
                </c:pt>
                <c:pt idx="69">
                  <c:v>313.28059999999869</c:v>
                </c:pt>
                <c:pt idx="71">
                  <c:v>336.88470000000001</c:v>
                </c:pt>
                <c:pt idx="72">
                  <c:v>262.18419999999969</c:v>
                </c:pt>
                <c:pt idx="73">
                  <c:v>320.13829999999899</c:v>
                </c:pt>
                <c:pt idx="74">
                  <c:v>290.08119999999826</c:v>
                </c:pt>
                <c:pt idx="75">
                  <c:v>331.32609999999869</c:v>
                </c:pt>
                <c:pt idx="76">
                  <c:v>269.80790000000002</c:v>
                </c:pt>
                <c:pt idx="78">
                  <c:v>251.74199999999999</c:v>
                </c:pt>
                <c:pt idx="79">
                  <c:v>317.08440000000002</c:v>
                </c:pt>
                <c:pt idx="81">
                  <c:v>304.95099999999923</c:v>
                </c:pt>
                <c:pt idx="82">
                  <c:v>291.11320000000001</c:v>
                </c:pt>
                <c:pt idx="83">
                  <c:v>315.4425</c:v>
                </c:pt>
                <c:pt idx="84">
                  <c:v>330.04500000000002</c:v>
                </c:pt>
                <c:pt idx="85">
                  <c:v>217.79379999999998</c:v>
                </c:pt>
                <c:pt idx="86">
                  <c:v>235.69040000000001</c:v>
                </c:pt>
                <c:pt idx="90">
                  <c:v>270.71319999999821</c:v>
                </c:pt>
                <c:pt idx="92">
                  <c:v>343.89920000000001</c:v>
                </c:pt>
                <c:pt idx="93">
                  <c:v>313.42889999999869</c:v>
                </c:pt>
                <c:pt idx="94">
                  <c:v>303.72789999999969</c:v>
                </c:pt>
                <c:pt idx="95">
                  <c:v>224.90830000000059</c:v>
                </c:pt>
                <c:pt idx="96">
                  <c:v>341.77140000000003</c:v>
                </c:pt>
                <c:pt idx="97">
                  <c:v>261.92109999999821</c:v>
                </c:pt>
                <c:pt idx="101">
                  <c:v>303.34030000000001</c:v>
                </c:pt>
                <c:pt idx="104">
                  <c:v>309.97569999999899</c:v>
                </c:pt>
                <c:pt idx="107">
                  <c:v>289.40789999999993</c:v>
                </c:pt>
                <c:pt idx="111">
                  <c:v>294.35340000000002</c:v>
                </c:pt>
                <c:pt idx="114">
                  <c:v>334.77849999999899</c:v>
                </c:pt>
                <c:pt idx="134">
                  <c:v>337.51580000000001</c:v>
                </c:pt>
                <c:pt idx="136">
                  <c:v>298.25889999999993</c:v>
                </c:pt>
                <c:pt idx="148">
                  <c:v>259.5342</c:v>
                </c:pt>
              </c:numCache>
            </c:numRef>
          </c:yVal>
          <c:bubbleSize>
            <c:numRef>
              <c:f>data_Kyrgyzstan!$J$2:$J$1600</c:f>
              <c:numCache>
                <c:formatCode>General</c:formatCode>
                <c:ptCount val="1599"/>
                <c:pt idx="0">
                  <c:v>234</c:v>
                </c:pt>
                <c:pt idx="1">
                  <c:v>245</c:v>
                </c:pt>
                <c:pt idx="2">
                  <c:v>502</c:v>
                </c:pt>
                <c:pt idx="3">
                  <c:v>239</c:v>
                </c:pt>
                <c:pt idx="4">
                  <c:v>221</c:v>
                </c:pt>
                <c:pt idx="5">
                  <c:v>175</c:v>
                </c:pt>
                <c:pt idx="6">
                  <c:v>507</c:v>
                </c:pt>
                <c:pt idx="7">
                  <c:v>237</c:v>
                </c:pt>
                <c:pt idx="8">
                  <c:v>511</c:v>
                </c:pt>
                <c:pt idx="9">
                  <c:v>294</c:v>
                </c:pt>
                <c:pt idx="10">
                  <c:v>253</c:v>
                </c:pt>
                <c:pt idx="11">
                  <c:v>547</c:v>
                </c:pt>
                <c:pt idx="12">
                  <c:v>587</c:v>
                </c:pt>
                <c:pt idx="13">
                  <c:v>289</c:v>
                </c:pt>
                <c:pt idx="14">
                  <c:v>401</c:v>
                </c:pt>
                <c:pt idx="15">
                  <c:v>488</c:v>
                </c:pt>
                <c:pt idx="16">
                  <c:v>1006</c:v>
                </c:pt>
                <c:pt idx="17">
                  <c:v>331</c:v>
                </c:pt>
                <c:pt idx="18">
                  <c:v>452</c:v>
                </c:pt>
                <c:pt idx="19">
                  <c:v>151</c:v>
                </c:pt>
                <c:pt idx="20">
                  <c:v>970</c:v>
                </c:pt>
                <c:pt idx="21">
                  <c:v>479</c:v>
                </c:pt>
                <c:pt idx="22">
                  <c:v>765</c:v>
                </c:pt>
                <c:pt idx="23">
                  <c:v>565</c:v>
                </c:pt>
                <c:pt idx="24">
                  <c:v>566</c:v>
                </c:pt>
                <c:pt idx="25">
                  <c:v>846</c:v>
                </c:pt>
                <c:pt idx="26">
                  <c:v>355</c:v>
                </c:pt>
                <c:pt idx="27">
                  <c:v>1031</c:v>
                </c:pt>
                <c:pt idx="28">
                  <c:v>308</c:v>
                </c:pt>
                <c:pt idx="29">
                  <c:v>348</c:v>
                </c:pt>
                <c:pt idx="30">
                  <c:v>314</c:v>
                </c:pt>
                <c:pt idx="31">
                  <c:v>545</c:v>
                </c:pt>
                <c:pt idx="32">
                  <c:v>512</c:v>
                </c:pt>
                <c:pt idx="33">
                  <c:v>1033</c:v>
                </c:pt>
                <c:pt idx="34">
                  <c:v>526</c:v>
                </c:pt>
                <c:pt idx="35">
                  <c:v>376</c:v>
                </c:pt>
                <c:pt idx="36">
                  <c:v>666</c:v>
                </c:pt>
                <c:pt idx="37">
                  <c:v>1238</c:v>
                </c:pt>
                <c:pt idx="38">
                  <c:v>405</c:v>
                </c:pt>
                <c:pt idx="39">
                  <c:v>952</c:v>
                </c:pt>
                <c:pt idx="40">
                  <c:v>695</c:v>
                </c:pt>
                <c:pt idx="41">
                  <c:v>713</c:v>
                </c:pt>
                <c:pt idx="42">
                  <c:v>802</c:v>
                </c:pt>
                <c:pt idx="43">
                  <c:v>1220</c:v>
                </c:pt>
                <c:pt idx="44">
                  <c:v>138</c:v>
                </c:pt>
                <c:pt idx="45">
                  <c:v>147</c:v>
                </c:pt>
                <c:pt idx="46">
                  <c:v>183</c:v>
                </c:pt>
                <c:pt idx="47">
                  <c:v>604</c:v>
                </c:pt>
                <c:pt idx="48">
                  <c:v>1116</c:v>
                </c:pt>
                <c:pt idx="49">
                  <c:v>69</c:v>
                </c:pt>
                <c:pt idx="50">
                  <c:v>706</c:v>
                </c:pt>
                <c:pt idx="51">
                  <c:v>1521</c:v>
                </c:pt>
                <c:pt idx="52">
                  <c:v>971</c:v>
                </c:pt>
                <c:pt idx="53">
                  <c:v>431</c:v>
                </c:pt>
                <c:pt idx="54">
                  <c:v>528</c:v>
                </c:pt>
                <c:pt idx="55">
                  <c:v>218</c:v>
                </c:pt>
                <c:pt idx="56">
                  <c:v>492</c:v>
                </c:pt>
                <c:pt idx="57">
                  <c:v>951</c:v>
                </c:pt>
                <c:pt idx="58">
                  <c:v>249</c:v>
                </c:pt>
                <c:pt idx="59">
                  <c:v>394</c:v>
                </c:pt>
                <c:pt idx="60">
                  <c:v>275</c:v>
                </c:pt>
                <c:pt idx="61">
                  <c:v>368</c:v>
                </c:pt>
                <c:pt idx="62">
                  <c:v>524</c:v>
                </c:pt>
                <c:pt idx="63">
                  <c:v>1083</c:v>
                </c:pt>
                <c:pt idx="64">
                  <c:v>452</c:v>
                </c:pt>
                <c:pt idx="65">
                  <c:v>214</c:v>
                </c:pt>
                <c:pt idx="66">
                  <c:v>1334</c:v>
                </c:pt>
                <c:pt idx="67">
                  <c:v>294</c:v>
                </c:pt>
                <c:pt idx="68">
                  <c:v>651</c:v>
                </c:pt>
                <c:pt idx="69">
                  <c:v>669</c:v>
                </c:pt>
                <c:pt idx="70">
                  <c:v>1084</c:v>
                </c:pt>
                <c:pt idx="71">
                  <c:v>160</c:v>
                </c:pt>
                <c:pt idx="72">
                  <c:v>356</c:v>
                </c:pt>
                <c:pt idx="73">
                  <c:v>351</c:v>
                </c:pt>
                <c:pt idx="74">
                  <c:v>136</c:v>
                </c:pt>
                <c:pt idx="75">
                  <c:v>762</c:v>
                </c:pt>
                <c:pt idx="76">
                  <c:v>738</c:v>
                </c:pt>
                <c:pt idx="77">
                  <c:v>1374</c:v>
                </c:pt>
                <c:pt idx="78">
                  <c:v>183</c:v>
                </c:pt>
                <c:pt idx="79">
                  <c:v>400</c:v>
                </c:pt>
                <c:pt idx="80">
                  <c:v>1043</c:v>
                </c:pt>
                <c:pt idx="81">
                  <c:v>724</c:v>
                </c:pt>
                <c:pt idx="82">
                  <c:v>752</c:v>
                </c:pt>
                <c:pt idx="83">
                  <c:v>343</c:v>
                </c:pt>
                <c:pt idx="84">
                  <c:v>230</c:v>
                </c:pt>
                <c:pt idx="85">
                  <c:v>222</c:v>
                </c:pt>
                <c:pt idx="86">
                  <c:v>817</c:v>
                </c:pt>
                <c:pt idx="87">
                  <c:v>597</c:v>
                </c:pt>
                <c:pt idx="88">
                  <c:v>1289</c:v>
                </c:pt>
                <c:pt idx="89">
                  <c:v>1821</c:v>
                </c:pt>
                <c:pt idx="90">
                  <c:v>561</c:v>
                </c:pt>
                <c:pt idx="91">
                  <c:v>179</c:v>
                </c:pt>
                <c:pt idx="92">
                  <c:v>542</c:v>
                </c:pt>
                <c:pt idx="93">
                  <c:v>555</c:v>
                </c:pt>
                <c:pt idx="94">
                  <c:v>370</c:v>
                </c:pt>
                <c:pt idx="95">
                  <c:v>274</c:v>
                </c:pt>
                <c:pt idx="96">
                  <c:v>1060</c:v>
                </c:pt>
                <c:pt idx="97">
                  <c:v>926</c:v>
                </c:pt>
                <c:pt idx="98">
                  <c:v>1880</c:v>
                </c:pt>
                <c:pt idx="99">
                  <c:v>829</c:v>
                </c:pt>
                <c:pt idx="100">
                  <c:v>106</c:v>
                </c:pt>
                <c:pt idx="101">
                  <c:v>411</c:v>
                </c:pt>
                <c:pt idx="102">
                  <c:v>793</c:v>
                </c:pt>
                <c:pt idx="103">
                  <c:v>571</c:v>
                </c:pt>
                <c:pt idx="104">
                  <c:v>546</c:v>
                </c:pt>
                <c:pt idx="105">
                  <c:v>609</c:v>
                </c:pt>
                <c:pt idx="106">
                  <c:v>510</c:v>
                </c:pt>
                <c:pt idx="107">
                  <c:v>757</c:v>
                </c:pt>
                <c:pt idx="108">
                  <c:v>1549</c:v>
                </c:pt>
                <c:pt idx="109">
                  <c:v>150</c:v>
                </c:pt>
                <c:pt idx="110">
                  <c:v>1138</c:v>
                </c:pt>
                <c:pt idx="111">
                  <c:v>804</c:v>
                </c:pt>
                <c:pt idx="112">
                  <c:v>343</c:v>
                </c:pt>
                <c:pt idx="113">
                  <c:v>1349</c:v>
                </c:pt>
                <c:pt idx="114">
                  <c:v>1315</c:v>
                </c:pt>
                <c:pt idx="115">
                  <c:v>691</c:v>
                </c:pt>
                <c:pt idx="116">
                  <c:v>812</c:v>
                </c:pt>
                <c:pt idx="117">
                  <c:v>195</c:v>
                </c:pt>
                <c:pt idx="118">
                  <c:v>1166</c:v>
                </c:pt>
                <c:pt idx="119">
                  <c:v>1147</c:v>
                </c:pt>
                <c:pt idx="120">
                  <c:v>325</c:v>
                </c:pt>
                <c:pt idx="121">
                  <c:v>1054</c:v>
                </c:pt>
                <c:pt idx="122">
                  <c:v>815</c:v>
                </c:pt>
                <c:pt idx="123">
                  <c:v>1184</c:v>
                </c:pt>
                <c:pt idx="124">
                  <c:v>433</c:v>
                </c:pt>
                <c:pt idx="125">
                  <c:v>626</c:v>
                </c:pt>
                <c:pt idx="126">
                  <c:v>541</c:v>
                </c:pt>
                <c:pt idx="127">
                  <c:v>1635</c:v>
                </c:pt>
                <c:pt idx="128">
                  <c:v>498</c:v>
                </c:pt>
                <c:pt idx="129">
                  <c:v>1487</c:v>
                </c:pt>
                <c:pt idx="130">
                  <c:v>903</c:v>
                </c:pt>
                <c:pt idx="131">
                  <c:v>1160</c:v>
                </c:pt>
                <c:pt idx="132">
                  <c:v>1242</c:v>
                </c:pt>
                <c:pt idx="133">
                  <c:v>1126</c:v>
                </c:pt>
                <c:pt idx="134">
                  <c:v>844</c:v>
                </c:pt>
                <c:pt idx="135">
                  <c:v>1070</c:v>
                </c:pt>
                <c:pt idx="136">
                  <c:v>466</c:v>
                </c:pt>
                <c:pt idx="137">
                  <c:v>1692</c:v>
                </c:pt>
                <c:pt idx="138">
                  <c:v>235</c:v>
                </c:pt>
                <c:pt idx="139">
                  <c:v>1187</c:v>
                </c:pt>
                <c:pt idx="140">
                  <c:v>1169</c:v>
                </c:pt>
                <c:pt idx="141">
                  <c:v>450</c:v>
                </c:pt>
                <c:pt idx="142">
                  <c:v>1475</c:v>
                </c:pt>
                <c:pt idx="143">
                  <c:v>1654</c:v>
                </c:pt>
                <c:pt idx="144">
                  <c:v>1062</c:v>
                </c:pt>
                <c:pt idx="145">
                  <c:v>1252</c:v>
                </c:pt>
                <c:pt idx="146">
                  <c:v>185</c:v>
                </c:pt>
                <c:pt idx="147">
                  <c:v>1378</c:v>
                </c:pt>
                <c:pt idx="148">
                  <c:v>518</c:v>
                </c:pt>
                <c:pt idx="149">
                  <c:v>1423</c:v>
                </c:pt>
                <c:pt idx="150">
                  <c:v>962</c:v>
                </c:pt>
                <c:pt idx="151">
                  <c:v>1050</c:v>
                </c:pt>
                <c:pt idx="152">
                  <c:v>524</c:v>
                </c:pt>
                <c:pt idx="153">
                  <c:v>2798</c:v>
                </c:pt>
                <c:pt idx="154">
                  <c:v>1270</c:v>
                </c:pt>
                <c:pt idx="155">
                  <c:v>1808</c:v>
                </c:pt>
                <c:pt idx="156">
                  <c:v>1134</c:v>
                </c:pt>
                <c:pt idx="157">
                  <c:v>1114</c:v>
                </c:pt>
                <c:pt idx="158">
                  <c:v>769</c:v>
                </c:pt>
                <c:pt idx="159">
                  <c:v>1563</c:v>
                </c:pt>
                <c:pt idx="160">
                  <c:v>1093</c:v>
                </c:pt>
                <c:pt idx="161">
                  <c:v>1502</c:v>
                </c:pt>
                <c:pt idx="162">
                  <c:v>1739</c:v>
                </c:pt>
                <c:pt idx="163">
                  <c:v>1470</c:v>
                </c:pt>
                <c:pt idx="164">
                  <c:v>1002</c:v>
                </c:pt>
                <c:pt idx="165">
                  <c:v>2066</c:v>
                </c:pt>
                <c:pt idx="166">
                  <c:v>979</c:v>
                </c:pt>
                <c:pt idx="167">
                  <c:v>621</c:v>
                </c:pt>
                <c:pt idx="168">
                  <c:v>1851</c:v>
                </c:pt>
                <c:pt idx="169">
                  <c:v>1033</c:v>
                </c:pt>
                <c:pt idx="170">
                  <c:v>404</c:v>
                </c:pt>
                <c:pt idx="171">
                  <c:v>228</c:v>
                </c:pt>
                <c:pt idx="172">
                  <c:v>492</c:v>
                </c:pt>
              </c:numCache>
            </c:numRef>
          </c:bubbleSize>
        </c:ser>
        <c:bubbleScale val="15"/>
        <c:axId val="149026304"/>
        <c:axId val="149182336"/>
      </c:bubbleChart>
      <c:valAx>
        <c:axId val="149026304"/>
        <c:scaling>
          <c:orientation val="minMax"/>
          <c:max val="2"/>
          <c:min val="-3"/>
        </c:scaling>
        <c:axPos val="b"/>
        <c:majorGridlines>
          <c:spPr>
            <a:ln>
              <a:solidFill>
                <a:prstClr val="white">
                  <a:lumMod val="75000"/>
                </a:prstClr>
              </a:solidFill>
            </a:ln>
          </c:spPr>
        </c:majorGridlines>
        <c:numFmt formatCode="General" sourceLinked="1"/>
        <c:majorTickMark val="none"/>
        <c:tickLblPos val="low"/>
        <c:spPr>
          <a:ln>
            <a:solidFill>
              <a:schemeClr val="bg2">
                <a:lumMod val="10000"/>
              </a:schemeClr>
            </a:solidFill>
          </a:ln>
        </c:spPr>
        <c:txPr>
          <a:bodyPr rot="0" vert="horz"/>
          <a:lstStyle/>
          <a:p>
            <a:pPr>
              <a:defRPr sz="1400" b="0">
                <a:solidFill>
                  <a:srgbClr val="000000"/>
                </a:solidFill>
              </a:defRPr>
            </a:pPr>
            <a:endParaRPr lang="en-US"/>
          </a:p>
        </c:txPr>
        <c:crossAx val="149182336"/>
        <c:crossesAt val="493"/>
        <c:crossBetween val="midCat"/>
        <c:majorUnit val="0.5"/>
      </c:valAx>
      <c:valAx>
        <c:axId val="149182336"/>
        <c:scaling>
          <c:orientation val="minMax"/>
          <c:max val="600"/>
          <c:min val="200"/>
        </c:scaling>
        <c:axPos val="l"/>
        <c:majorGridlines>
          <c:spPr>
            <a:ln>
              <a:solidFill>
                <a:schemeClr val="bg1">
                  <a:lumMod val="75000"/>
                </a:schemeClr>
              </a:solidFill>
            </a:ln>
          </c:spPr>
        </c:majorGridlines>
        <c:title>
          <c:tx>
            <c:rich>
              <a:bodyPr rot="0" vert="horz"/>
              <a:lstStyle/>
              <a:p>
                <a:pPr algn="ctr">
                  <a:defRPr/>
                </a:pPr>
                <a:r>
                  <a:rPr lang="en-US" dirty="0"/>
                  <a:t>Score</a:t>
                </a:r>
              </a:p>
            </c:rich>
          </c:tx>
          <c:layout>
            <c:manualLayout>
              <c:xMode val="edge"/>
              <c:yMode val="edge"/>
              <c:x val="4.0855342095866297E-2"/>
              <c:y val="9.313423988150599E-3"/>
            </c:manualLayout>
          </c:layout>
        </c:title>
        <c:numFmt formatCode="General" sourceLinked="1"/>
        <c:majorTickMark val="none"/>
        <c:tickLblPos val="low"/>
        <c:spPr>
          <a:ln>
            <a:solidFill>
              <a:srgbClr val="000000"/>
            </a:solidFill>
          </a:ln>
        </c:spPr>
        <c:txPr>
          <a:bodyPr rot="0" vert="horz"/>
          <a:lstStyle/>
          <a:p>
            <a:pPr>
              <a:defRPr sz="1400" b="0">
                <a:solidFill>
                  <a:srgbClr val="000000"/>
                </a:solidFill>
              </a:defRPr>
            </a:pPr>
            <a:endParaRPr lang="en-US"/>
          </a:p>
        </c:txPr>
        <c:crossAx val="149026304"/>
        <c:crossesAt val="0"/>
        <c:crossBetween val="midCat"/>
      </c:valAx>
      <c:spPr>
        <a:ln>
          <a:solidFill>
            <a:schemeClr val="tx1"/>
          </a:solidFill>
        </a:ln>
      </c:spPr>
    </c:plotArea>
    <c:plotVisOnly val="1"/>
    <c:dispBlanksAs val="gap"/>
  </c:chart>
  <c:spPr>
    <a:ln>
      <a:noFill/>
    </a:ln>
  </c:spPr>
  <c:txPr>
    <a:bodyPr/>
    <a:lstStyle/>
    <a:p>
      <a:pPr>
        <a:defRPr sz="1200" b="1" i="0" u="none" strike="noStrike" baseline="0">
          <a:solidFill>
            <a:schemeClr val="bg1"/>
          </a:solidFill>
          <a:latin typeface="Arial" pitchFamily="34" charset="0"/>
          <a:ea typeface="Calibri"/>
          <a:cs typeface="Arial" pitchFamily="34" charset="0"/>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7.8376942813877304E-2"/>
          <c:y val="8.138049365553908E-2"/>
          <c:w val="0.89407224814509889"/>
          <c:h val="0.76400243040726068"/>
        </c:manualLayout>
      </c:layout>
      <c:scatterChart>
        <c:scatterStyle val="lineMarker"/>
        <c:ser>
          <c:idx val="2"/>
          <c:order val="0"/>
          <c:tx>
            <c:strRef>
              <c:f>'C:\Documents and Settings\Bloem_s\My Documents\SharePoint Drafts\[FIG_Vol2Ch6_3.0.xls]data250'!$I$1</c:f>
              <c:strCache>
                <c:ptCount val="1"/>
                <c:pt idx="0">
                  <c:v>reading_hat_wth</c:v>
                </c:pt>
              </c:strCache>
            </c:strRef>
          </c:tx>
          <c:spPr>
            <a:ln w="38100">
              <a:solidFill>
                <a:schemeClr val="accent1">
                  <a:lumMod val="75000"/>
                </a:schemeClr>
              </a:solidFill>
            </a:ln>
          </c:spPr>
          <c:marker>
            <c:symbol val="none"/>
          </c:marker>
          <c:xVal>
            <c:numRef>
              <c:f>data_Kyrgyzstan!$C$2:$C$1600</c:f>
              <c:numCache>
                <c:formatCode>General</c:formatCode>
                <c:ptCount val="1599"/>
                <c:pt idx="0">
                  <c:v>-1.76918</c:v>
                </c:pt>
                <c:pt idx="1">
                  <c:v>-1.7639099999999945</c:v>
                </c:pt>
                <c:pt idx="2">
                  <c:v>-1.74065</c:v>
                </c:pt>
                <c:pt idx="3">
                  <c:v>-1.6333599999999999</c:v>
                </c:pt>
                <c:pt idx="4">
                  <c:v>-1.54213</c:v>
                </c:pt>
                <c:pt idx="5">
                  <c:v>-1.52474</c:v>
                </c:pt>
                <c:pt idx="6">
                  <c:v>-1.4836899999999953</c:v>
                </c:pt>
                <c:pt idx="7">
                  <c:v>-1.4177499999999943</c:v>
                </c:pt>
                <c:pt idx="8">
                  <c:v>-1.3681099999999999</c:v>
                </c:pt>
                <c:pt idx="9">
                  <c:v>-1.34911</c:v>
                </c:pt>
                <c:pt idx="10">
                  <c:v>-1.3132699999999953</c:v>
                </c:pt>
                <c:pt idx="11">
                  <c:v>-1.3082800000000001</c:v>
                </c:pt>
                <c:pt idx="12">
                  <c:v>-1.30016</c:v>
                </c:pt>
                <c:pt idx="13">
                  <c:v>-1.29433</c:v>
                </c:pt>
                <c:pt idx="14">
                  <c:v>-1.29098</c:v>
                </c:pt>
                <c:pt idx="15">
                  <c:v>-1.2851899999999998</c:v>
                </c:pt>
                <c:pt idx="16">
                  <c:v>-1.28145</c:v>
                </c:pt>
                <c:pt idx="17">
                  <c:v>-1.23621</c:v>
                </c:pt>
                <c:pt idx="18">
                  <c:v>-1.2287299999999945</c:v>
                </c:pt>
                <c:pt idx="19">
                  <c:v>-1.2083899999999999</c:v>
                </c:pt>
                <c:pt idx="20">
                  <c:v>-1.19397</c:v>
                </c:pt>
                <c:pt idx="21">
                  <c:v>-1.18933</c:v>
                </c:pt>
                <c:pt idx="22">
                  <c:v>-1.1705399999999999</c:v>
                </c:pt>
                <c:pt idx="23">
                  <c:v>-1.1615</c:v>
                </c:pt>
                <c:pt idx="24">
                  <c:v>-1.1485799999999999</c:v>
                </c:pt>
                <c:pt idx="25">
                  <c:v>-1.12496</c:v>
                </c:pt>
                <c:pt idx="26">
                  <c:v>-1.1245700000000001</c:v>
                </c:pt>
                <c:pt idx="27">
                  <c:v>-1.12419</c:v>
                </c:pt>
                <c:pt idx="28">
                  <c:v>-1.11433</c:v>
                </c:pt>
                <c:pt idx="29">
                  <c:v>-1.1027199999999999</c:v>
                </c:pt>
                <c:pt idx="30">
                  <c:v>-1.0839399999999948</c:v>
                </c:pt>
                <c:pt idx="31">
                  <c:v>-1.0679699999999945</c:v>
                </c:pt>
                <c:pt idx="32">
                  <c:v>-1.06287</c:v>
                </c:pt>
                <c:pt idx="33">
                  <c:v>-1.0596199999999998</c:v>
                </c:pt>
                <c:pt idx="34">
                  <c:v>-1.0463</c:v>
                </c:pt>
                <c:pt idx="35">
                  <c:v>-1.0456199999999998</c:v>
                </c:pt>
                <c:pt idx="36">
                  <c:v>-1.0356899999999998</c:v>
                </c:pt>
                <c:pt idx="37">
                  <c:v>-1.0324199999999999</c:v>
                </c:pt>
                <c:pt idx="38">
                  <c:v>-1.0314099999999953</c:v>
                </c:pt>
                <c:pt idx="39">
                  <c:v>-1.0310999999999948</c:v>
                </c:pt>
                <c:pt idx="40">
                  <c:v>-1.0222500000000001</c:v>
                </c:pt>
                <c:pt idx="41">
                  <c:v>-1.0213899999999998</c:v>
                </c:pt>
                <c:pt idx="42">
                  <c:v>-1.0127899999999999</c:v>
                </c:pt>
                <c:pt idx="43">
                  <c:v>-1.00237</c:v>
                </c:pt>
                <c:pt idx="44">
                  <c:v>-0.98914299999999766</c:v>
                </c:pt>
                <c:pt idx="45">
                  <c:v>-0.98854799999999732</c:v>
                </c:pt>
                <c:pt idx="46">
                  <c:v>-0.97914400000000268</c:v>
                </c:pt>
                <c:pt idx="47">
                  <c:v>-0.96259600000000001</c:v>
                </c:pt>
                <c:pt idx="48">
                  <c:v>-0.95915099999999998</c:v>
                </c:pt>
                <c:pt idx="49">
                  <c:v>-0.93693899999999997</c:v>
                </c:pt>
                <c:pt idx="50">
                  <c:v>-0.93350100000000003</c:v>
                </c:pt>
                <c:pt idx="51">
                  <c:v>-0.93179000000000256</c:v>
                </c:pt>
                <c:pt idx="52">
                  <c:v>-0.92295300000000002</c:v>
                </c:pt>
                <c:pt idx="53">
                  <c:v>-0.91891400000000001</c:v>
                </c:pt>
                <c:pt idx="54">
                  <c:v>-0.91398699999999766</c:v>
                </c:pt>
                <c:pt idx="55">
                  <c:v>-0.9001209999999995</c:v>
                </c:pt>
                <c:pt idx="56">
                  <c:v>-0.88847599999999949</c:v>
                </c:pt>
                <c:pt idx="57">
                  <c:v>-0.88310999999999951</c:v>
                </c:pt>
                <c:pt idx="58">
                  <c:v>-0.87887700000000268</c:v>
                </c:pt>
                <c:pt idx="59">
                  <c:v>-0.85261799999999999</c:v>
                </c:pt>
                <c:pt idx="60">
                  <c:v>-0.85216700000000001</c:v>
                </c:pt>
                <c:pt idx="61">
                  <c:v>-0.84359499999999998</c:v>
                </c:pt>
                <c:pt idx="62">
                  <c:v>-0.83934799999999998</c:v>
                </c:pt>
                <c:pt idx="63">
                  <c:v>-0.83556900000000001</c:v>
                </c:pt>
                <c:pt idx="64">
                  <c:v>-0.83460200000000062</c:v>
                </c:pt>
                <c:pt idx="65">
                  <c:v>-0.82694699999999999</c:v>
                </c:pt>
                <c:pt idx="66">
                  <c:v>-0.82428599999999996</c:v>
                </c:pt>
                <c:pt idx="67">
                  <c:v>-0.81682900000000302</c:v>
                </c:pt>
                <c:pt idx="68">
                  <c:v>-0.80487900000000256</c:v>
                </c:pt>
                <c:pt idx="69">
                  <c:v>-0.80135100000000004</c:v>
                </c:pt>
                <c:pt idx="70">
                  <c:v>-0.79404900000000256</c:v>
                </c:pt>
                <c:pt idx="71">
                  <c:v>-0.79335800000000001</c:v>
                </c:pt>
                <c:pt idx="72">
                  <c:v>-0.79083300000000001</c:v>
                </c:pt>
                <c:pt idx="73">
                  <c:v>-0.78863499999999997</c:v>
                </c:pt>
                <c:pt idx="74">
                  <c:v>-0.77668900000000363</c:v>
                </c:pt>
                <c:pt idx="75">
                  <c:v>-0.7755339999999995</c:v>
                </c:pt>
                <c:pt idx="76">
                  <c:v>-0.76528399999999996</c:v>
                </c:pt>
                <c:pt idx="77">
                  <c:v>-0.74809600000000065</c:v>
                </c:pt>
                <c:pt idx="78">
                  <c:v>-0.74785600000000063</c:v>
                </c:pt>
                <c:pt idx="79">
                  <c:v>-0.737286</c:v>
                </c:pt>
                <c:pt idx="80">
                  <c:v>-0.72899800000000303</c:v>
                </c:pt>
                <c:pt idx="81">
                  <c:v>-0.72332399999999997</c:v>
                </c:pt>
                <c:pt idx="82">
                  <c:v>-0.71624800000000233</c:v>
                </c:pt>
                <c:pt idx="83">
                  <c:v>-0.70635400000000004</c:v>
                </c:pt>
                <c:pt idx="84">
                  <c:v>-0.69575100000000256</c:v>
                </c:pt>
                <c:pt idx="85">
                  <c:v>-0.69172100000000303</c:v>
                </c:pt>
                <c:pt idx="86">
                  <c:v>-0.68748699999999696</c:v>
                </c:pt>
                <c:pt idx="87">
                  <c:v>-0.68378899999999998</c:v>
                </c:pt>
                <c:pt idx="88">
                  <c:v>-0.66890500000000408</c:v>
                </c:pt>
                <c:pt idx="89">
                  <c:v>-0.66318299999999997</c:v>
                </c:pt>
                <c:pt idx="90">
                  <c:v>-0.64903900000000303</c:v>
                </c:pt>
                <c:pt idx="91">
                  <c:v>-0.64605800000000269</c:v>
                </c:pt>
                <c:pt idx="92">
                  <c:v>-0.64313600000000004</c:v>
                </c:pt>
                <c:pt idx="93">
                  <c:v>-0.64073899999999995</c:v>
                </c:pt>
                <c:pt idx="94">
                  <c:v>-0.62193900000000268</c:v>
                </c:pt>
                <c:pt idx="95">
                  <c:v>-0.62148899999999996</c:v>
                </c:pt>
                <c:pt idx="96">
                  <c:v>-0.61896200000000001</c:v>
                </c:pt>
                <c:pt idx="97">
                  <c:v>-0.61868199999999995</c:v>
                </c:pt>
                <c:pt idx="98">
                  <c:v>-0.61092000000000268</c:v>
                </c:pt>
                <c:pt idx="99">
                  <c:v>-0.59570400000000001</c:v>
                </c:pt>
                <c:pt idx="100">
                  <c:v>-0.59341199999999639</c:v>
                </c:pt>
                <c:pt idx="101">
                  <c:v>-0.57819399999999999</c:v>
                </c:pt>
                <c:pt idx="102">
                  <c:v>-0.57344499999999998</c:v>
                </c:pt>
                <c:pt idx="103">
                  <c:v>-0.557917</c:v>
                </c:pt>
                <c:pt idx="104">
                  <c:v>-0.55603800000000003</c:v>
                </c:pt>
                <c:pt idx="105">
                  <c:v>-0.55347100000000005</c:v>
                </c:pt>
                <c:pt idx="106">
                  <c:v>-0.54985499999999998</c:v>
                </c:pt>
                <c:pt idx="107">
                  <c:v>-0.54868799999999951</c:v>
                </c:pt>
                <c:pt idx="108">
                  <c:v>-0.54805999999999999</c:v>
                </c:pt>
                <c:pt idx="109">
                  <c:v>-0.51466599999999996</c:v>
                </c:pt>
                <c:pt idx="110">
                  <c:v>-0.49091200000000151</c:v>
                </c:pt>
                <c:pt idx="111">
                  <c:v>-0.466003</c:v>
                </c:pt>
                <c:pt idx="112">
                  <c:v>-0.463198</c:v>
                </c:pt>
                <c:pt idx="113">
                  <c:v>-0.456127</c:v>
                </c:pt>
                <c:pt idx="114">
                  <c:v>-0.44769099999999995</c:v>
                </c:pt>
                <c:pt idx="115">
                  <c:v>-0.43273300000000003</c:v>
                </c:pt>
                <c:pt idx="116">
                  <c:v>-0.42814200000000002</c:v>
                </c:pt>
                <c:pt idx="117">
                  <c:v>-0.421705</c:v>
                </c:pt>
                <c:pt idx="118">
                  <c:v>-0.40765000000000001</c:v>
                </c:pt>
                <c:pt idx="119">
                  <c:v>-0.40708700000000031</c:v>
                </c:pt>
                <c:pt idx="120">
                  <c:v>-0.38180300000000128</c:v>
                </c:pt>
                <c:pt idx="121">
                  <c:v>-0.37646600000000152</c:v>
                </c:pt>
                <c:pt idx="122">
                  <c:v>-0.37277500000000002</c:v>
                </c:pt>
                <c:pt idx="123">
                  <c:v>-0.369537</c:v>
                </c:pt>
                <c:pt idx="124">
                  <c:v>-0.36317000000000038</c:v>
                </c:pt>
                <c:pt idx="125">
                  <c:v>-0.361543</c:v>
                </c:pt>
                <c:pt idx="126">
                  <c:v>-0.36122100000000001</c:v>
                </c:pt>
                <c:pt idx="127">
                  <c:v>-0.35941700000000032</c:v>
                </c:pt>
                <c:pt idx="128">
                  <c:v>-0.35075200000000001</c:v>
                </c:pt>
                <c:pt idx="129">
                  <c:v>-0.34641100000000002</c:v>
                </c:pt>
                <c:pt idx="130">
                  <c:v>-0.343613</c:v>
                </c:pt>
                <c:pt idx="131">
                  <c:v>-0.343113</c:v>
                </c:pt>
                <c:pt idx="132">
                  <c:v>-0.33333600000000152</c:v>
                </c:pt>
                <c:pt idx="133">
                  <c:v>-0.33183800000000152</c:v>
                </c:pt>
                <c:pt idx="134">
                  <c:v>-0.29572800000000032</c:v>
                </c:pt>
                <c:pt idx="135">
                  <c:v>-0.28948600000000152</c:v>
                </c:pt>
                <c:pt idx="136">
                  <c:v>-0.278254</c:v>
                </c:pt>
                <c:pt idx="137">
                  <c:v>-0.27492700000000031</c:v>
                </c:pt>
                <c:pt idx="138">
                  <c:v>-0.26369499999999996</c:v>
                </c:pt>
                <c:pt idx="139">
                  <c:v>-0.25193299999999996</c:v>
                </c:pt>
                <c:pt idx="140">
                  <c:v>-0.25014199999999998</c:v>
                </c:pt>
                <c:pt idx="141">
                  <c:v>-0.231823</c:v>
                </c:pt>
                <c:pt idx="142">
                  <c:v>-0.19972899999999999</c:v>
                </c:pt>
                <c:pt idx="143">
                  <c:v>-0.16880000000000001</c:v>
                </c:pt>
                <c:pt idx="144">
                  <c:v>-0.13108300000000001</c:v>
                </c:pt>
                <c:pt idx="145">
                  <c:v>-9.9631000000000067E-2</c:v>
                </c:pt>
                <c:pt idx="146">
                  <c:v>-8.3972000000000005E-2</c:v>
                </c:pt>
                <c:pt idx="147">
                  <c:v>-6.9981000000000002E-2</c:v>
                </c:pt>
                <c:pt idx="148">
                  <c:v>-3.7753000000000002E-2</c:v>
                </c:pt>
                <c:pt idx="149">
                  <c:v>-1.6073E-2</c:v>
                </c:pt>
                <c:pt idx="150">
                  <c:v>2.5084000000000002E-2</c:v>
                </c:pt>
                <c:pt idx="151">
                  <c:v>6.1300000000000014E-2</c:v>
                </c:pt>
                <c:pt idx="152">
                  <c:v>8.2642000000000021E-2</c:v>
                </c:pt>
                <c:pt idx="153">
                  <c:v>0.10555600000000002</c:v>
                </c:pt>
                <c:pt idx="154">
                  <c:v>0.13441500000000073</c:v>
                </c:pt>
                <c:pt idx="155">
                  <c:v>0.15319600000000044</c:v>
                </c:pt>
                <c:pt idx="156">
                  <c:v>0.17394700000000096</c:v>
                </c:pt>
                <c:pt idx="157">
                  <c:v>0.18360499999999999</c:v>
                </c:pt>
                <c:pt idx="158">
                  <c:v>0.23376300000000041</c:v>
                </c:pt>
                <c:pt idx="159">
                  <c:v>0.255685</c:v>
                </c:pt>
                <c:pt idx="160">
                  <c:v>0.31536000000000175</c:v>
                </c:pt>
                <c:pt idx="161">
                  <c:v>0.35348200000000152</c:v>
                </c:pt>
                <c:pt idx="162">
                  <c:v>0.37672100000000008</c:v>
                </c:pt>
                <c:pt idx="163">
                  <c:v>0.38117700000000032</c:v>
                </c:pt>
                <c:pt idx="164">
                  <c:v>0.4054310000000001</c:v>
                </c:pt>
                <c:pt idx="165">
                  <c:v>0.42111400000000032</c:v>
                </c:pt>
                <c:pt idx="166">
                  <c:v>0.453181</c:v>
                </c:pt>
                <c:pt idx="167">
                  <c:v>0.46229099999999995</c:v>
                </c:pt>
                <c:pt idx="168">
                  <c:v>0.51097499999999996</c:v>
                </c:pt>
                <c:pt idx="169">
                  <c:v>0.58564400000000005</c:v>
                </c:pt>
                <c:pt idx="170">
                  <c:v>0.70448</c:v>
                </c:pt>
                <c:pt idx="171">
                  <c:v>0.76043499999999997</c:v>
                </c:pt>
                <c:pt idx="172">
                  <c:v>0.95323000000000002</c:v>
                </c:pt>
              </c:numCache>
            </c:numRef>
          </c:xVal>
          <c:yVal>
            <c:numRef>
              <c:f>data_Kyrgyzstan!$I$2:$I$1600</c:f>
              <c:numCache>
                <c:formatCode>General</c:formatCode>
                <c:ptCount val="1599"/>
                <c:pt idx="0">
                  <c:v>334.24700000000001</c:v>
                </c:pt>
                <c:pt idx="1">
                  <c:v>334.31439999999969</c:v>
                </c:pt>
                <c:pt idx="2">
                  <c:v>334.61369999999999</c:v>
                </c:pt>
                <c:pt idx="3">
                  <c:v>336.0204</c:v>
                </c:pt>
                <c:pt idx="4">
                  <c:v>337.25139999999863</c:v>
                </c:pt>
                <c:pt idx="5">
                  <c:v>337.4896</c:v>
                </c:pt>
                <c:pt idx="6">
                  <c:v>338.05650000000003</c:v>
                </c:pt>
                <c:pt idx="7">
                  <c:v>338.98059999999839</c:v>
                </c:pt>
                <c:pt idx="8">
                  <c:v>339.68729999999999</c:v>
                </c:pt>
                <c:pt idx="9">
                  <c:v>339.96019999999851</c:v>
                </c:pt>
                <c:pt idx="10">
                  <c:v>340.47899999999845</c:v>
                </c:pt>
                <c:pt idx="11">
                  <c:v>340.55149999999969</c:v>
                </c:pt>
                <c:pt idx="12">
                  <c:v>340.66989999999998</c:v>
                </c:pt>
                <c:pt idx="13">
                  <c:v>340.755</c:v>
                </c:pt>
                <c:pt idx="14">
                  <c:v>340.8039</c:v>
                </c:pt>
                <c:pt idx="15">
                  <c:v>340.88869999999969</c:v>
                </c:pt>
                <c:pt idx="16">
                  <c:v>340.9436</c:v>
                </c:pt>
                <c:pt idx="17">
                  <c:v>341.61059999999969</c:v>
                </c:pt>
                <c:pt idx="18">
                  <c:v>341.72179999999821</c:v>
                </c:pt>
                <c:pt idx="19">
                  <c:v>342.02480000000008</c:v>
                </c:pt>
                <c:pt idx="20">
                  <c:v>342.2407</c:v>
                </c:pt>
                <c:pt idx="21">
                  <c:v>342.31029999999993</c:v>
                </c:pt>
                <c:pt idx="22">
                  <c:v>342.59309999999869</c:v>
                </c:pt>
                <c:pt idx="23">
                  <c:v>342.7296</c:v>
                </c:pt>
                <c:pt idx="24">
                  <c:v>342.92529999999869</c:v>
                </c:pt>
                <c:pt idx="25">
                  <c:v>343.28460000000001</c:v>
                </c:pt>
                <c:pt idx="26">
                  <c:v>343.29059999999845</c:v>
                </c:pt>
                <c:pt idx="27">
                  <c:v>343.29629999999821</c:v>
                </c:pt>
                <c:pt idx="28">
                  <c:v>343.447</c:v>
                </c:pt>
                <c:pt idx="29">
                  <c:v>343.62479999999999</c:v>
                </c:pt>
                <c:pt idx="30">
                  <c:v>343.91379999999833</c:v>
                </c:pt>
                <c:pt idx="31">
                  <c:v>344.16039999999964</c:v>
                </c:pt>
                <c:pt idx="32">
                  <c:v>344.23939999999851</c:v>
                </c:pt>
                <c:pt idx="33">
                  <c:v>344.28980000000001</c:v>
                </c:pt>
                <c:pt idx="34">
                  <c:v>344.49669999999821</c:v>
                </c:pt>
                <c:pt idx="35">
                  <c:v>344.50720000000001</c:v>
                </c:pt>
                <c:pt idx="36">
                  <c:v>344.66199999999969</c:v>
                </c:pt>
                <c:pt idx="37">
                  <c:v>344.71299999999923</c:v>
                </c:pt>
                <c:pt idx="38">
                  <c:v>344.72879999999827</c:v>
                </c:pt>
                <c:pt idx="39">
                  <c:v>344.73369999999869</c:v>
                </c:pt>
                <c:pt idx="40">
                  <c:v>344.87200000000001</c:v>
                </c:pt>
                <c:pt idx="41">
                  <c:v>344.88549999999969</c:v>
                </c:pt>
                <c:pt idx="42">
                  <c:v>345.02019999999851</c:v>
                </c:pt>
                <c:pt idx="43">
                  <c:v>345.18380000000002</c:v>
                </c:pt>
                <c:pt idx="44">
                  <c:v>345.39229999999969</c:v>
                </c:pt>
                <c:pt idx="45">
                  <c:v>345.40169999999893</c:v>
                </c:pt>
                <c:pt idx="46">
                  <c:v>345.55020000000002</c:v>
                </c:pt>
                <c:pt idx="47">
                  <c:v>345.8125</c:v>
                </c:pt>
                <c:pt idx="48">
                  <c:v>345.86720000000008</c:v>
                </c:pt>
                <c:pt idx="49">
                  <c:v>346.22109999999827</c:v>
                </c:pt>
                <c:pt idx="50">
                  <c:v>346.27609999999851</c:v>
                </c:pt>
                <c:pt idx="51">
                  <c:v>346.30340000000001</c:v>
                </c:pt>
                <c:pt idx="52">
                  <c:v>346.44499999999999</c:v>
                </c:pt>
                <c:pt idx="53">
                  <c:v>346.50970000000001</c:v>
                </c:pt>
                <c:pt idx="54">
                  <c:v>346.58879999999863</c:v>
                </c:pt>
                <c:pt idx="55">
                  <c:v>346.81200000000001</c:v>
                </c:pt>
                <c:pt idx="56">
                  <c:v>346.99990000000003</c:v>
                </c:pt>
                <c:pt idx="57">
                  <c:v>347.08669999999893</c:v>
                </c:pt>
                <c:pt idx="58">
                  <c:v>347.15519999999964</c:v>
                </c:pt>
                <c:pt idx="59">
                  <c:v>347.58189999999894</c:v>
                </c:pt>
                <c:pt idx="60">
                  <c:v>347.58929999999964</c:v>
                </c:pt>
                <c:pt idx="61">
                  <c:v>347.72909999999899</c:v>
                </c:pt>
                <c:pt idx="62">
                  <c:v>347.79849999999863</c:v>
                </c:pt>
                <c:pt idx="63">
                  <c:v>347.86040000000008</c:v>
                </c:pt>
                <c:pt idx="64">
                  <c:v>347.87619999999845</c:v>
                </c:pt>
                <c:pt idx="65">
                  <c:v>348.0016</c:v>
                </c:pt>
                <c:pt idx="66">
                  <c:v>348.04520000000002</c:v>
                </c:pt>
                <c:pt idx="67">
                  <c:v>348.16770000000002</c:v>
                </c:pt>
                <c:pt idx="68">
                  <c:v>348.36430000000001</c:v>
                </c:pt>
                <c:pt idx="69">
                  <c:v>348.42249999999899</c:v>
                </c:pt>
                <c:pt idx="70">
                  <c:v>348.54309999999964</c:v>
                </c:pt>
                <c:pt idx="71">
                  <c:v>348.55450000000002</c:v>
                </c:pt>
                <c:pt idx="72">
                  <c:v>348.59619999999808</c:v>
                </c:pt>
                <c:pt idx="73">
                  <c:v>348.63260000000002</c:v>
                </c:pt>
                <c:pt idx="74">
                  <c:v>348.83049999999969</c:v>
                </c:pt>
                <c:pt idx="75">
                  <c:v>348.84960000000154</c:v>
                </c:pt>
                <c:pt idx="76">
                  <c:v>349.01990000000001</c:v>
                </c:pt>
                <c:pt idx="77">
                  <c:v>349.3064</c:v>
                </c:pt>
                <c:pt idx="78">
                  <c:v>349.31040000000002</c:v>
                </c:pt>
                <c:pt idx="79">
                  <c:v>349.48709999999869</c:v>
                </c:pt>
                <c:pt idx="80">
                  <c:v>349.62599999999969</c:v>
                </c:pt>
                <c:pt idx="81">
                  <c:v>349.72119999999808</c:v>
                </c:pt>
                <c:pt idx="82">
                  <c:v>349.84010000000001</c:v>
                </c:pt>
                <c:pt idx="83">
                  <c:v>350.00669999999963</c:v>
                </c:pt>
                <c:pt idx="84">
                  <c:v>350.1857</c:v>
                </c:pt>
                <c:pt idx="85">
                  <c:v>350.25380000000001</c:v>
                </c:pt>
                <c:pt idx="86">
                  <c:v>350.3254</c:v>
                </c:pt>
                <c:pt idx="87">
                  <c:v>350.38809999999899</c:v>
                </c:pt>
                <c:pt idx="88">
                  <c:v>350.64069999999998</c:v>
                </c:pt>
                <c:pt idx="89">
                  <c:v>350.73799999999869</c:v>
                </c:pt>
                <c:pt idx="90">
                  <c:v>350.97919999999863</c:v>
                </c:pt>
                <c:pt idx="91">
                  <c:v>351.0300999999987</c:v>
                </c:pt>
                <c:pt idx="92">
                  <c:v>351.08</c:v>
                </c:pt>
                <c:pt idx="93">
                  <c:v>351.12099999999964</c:v>
                </c:pt>
                <c:pt idx="94">
                  <c:v>351.4434</c:v>
                </c:pt>
                <c:pt idx="95">
                  <c:v>351.45109999999869</c:v>
                </c:pt>
                <c:pt idx="96">
                  <c:v>351.49449999999899</c:v>
                </c:pt>
                <c:pt idx="97">
                  <c:v>351.49929999999893</c:v>
                </c:pt>
                <c:pt idx="98">
                  <c:v>351.63290000000001</c:v>
                </c:pt>
                <c:pt idx="99">
                  <c:v>351.8954</c:v>
                </c:pt>
                <c:pt idx="100">
                  <c:v>351.93499999999869</c:v>
                </c:pt>
                <c:pt idx="101">
                  <c:v>352.19849999999963</c:v>
                </c:pt>
                <c:pt idx="102">
                  <c:v>352.28099999999893</c:v>
                </c:pt>
                <c:pt idx="103">
                  <c:v>352.55109999999894</c:v>
                </c:pt>
                <c:pt idx="104">
                  <c:v>352.5838</c:v>
                </c:pt>
                <c:pt idx="105">
                  <c:v>352.62860000000001</c:v>
                </c:pt>
                <c:pt idx="106">
                  <c:v>352.69170000000003</c:v>
                </c:pt>
                <c:pt idx="107">
                  <c:v>352.71209999999923</c:v>
                </c:pt>
                <c:pt idx="108">
                  <c:v>352.72299999999899</c:v>
                </c:pt>
                <c:pt idx="109">
                  <c:v>353.30829999999969</c:v>
                </c:pt>
                <c:pt idx="110">
                  <c:v>353.72719999999839</c:v>
                </c:pt>
                <c:pt idx="111">
                  <c:v>354.16879999999969</c:v>
                </c:pt>
                <c:pt idx="112">
                  <c:v>354.21859999999839</c:v>
                </c:pt>
                <c:pt idx="113">
                  <c:v>354.34449999999998</c:v>
                </c:pt>
                <c:pt idx="114">
                  <c:v>354.49489999999969</c:v>
                </c:pt>
                <c:pt idx="115">
                  <c:v>354.76229999999993</c:v>
                </c:pt>
                <c:pt idx="116">
                  <c:v>354.84449999999998</c:v>
                </c:pt>
                <c:pt idx="117">
                  <c:v>354.9599</c:v>
                </c:pt>
                <c:pt idx="118">
                  <c:v>355.21249999999969</c:v>
                </c:pt>
                <c:pt idx="119">
                  <c:v>355.22269999999969</c:v>
                </c:pt>
                <c:pt idx="120">
                  <c:v>355.67899999999969</c:v>
                </c:pt>
                <c:pt idx="121">
                  <c:v>355.7756</c:v>
                </c:pt>
                <c:pt idx="122">
                  <c:v>355.84249999999997</c:v>
                </c:pt>
                <c:pt idx="123">
                  <c:v>355.90129999999863</c:v>
                </c:pt>
                <c:pt idx="124">
                  <c:v>356.01689999999923</c:v>
                </c:pt>
                <c:pt idx="125">
                  <c:v>356.04640000000001</c:v>
                </c:pt>
                <c:pt idx="126">
                  <c:v>356.0523</c:v>
                </c:pt>
                <c:pt idx="127">
                  <c:v>356.08509999999899</c:v>
                </c:pt>
                <c:pt idx="128">
                  <c:v>356.24279999999999</c:v>
                </c:pt>
                <c:pt idx="129">
                  <c:v>356.32190000000003</c:v>
                </c:pt>
                <c:pt idx="130">
                  <c:v>356.37290000000002</c:v>
                </c:pt>
                <c:pt idx="131">
                  <c:v>356.38200000000001</c:v>
                </c:pt>
                <c:pt idx="132">
                  <c:v>356.56060000000002</c:v>
                </c:pt>
                <c:pt idx="133">
                  <c:v>356.58799999999923</c:v>
                </c:pt>
                <c:pt idx="134">
                  <c:v>357.2509</c:v>
                </c:pt>
                <c:pt idx="135">
                  <c:v>357.36590000000001</c:v>
                </c:pt>
                <c:pt idx="136">
                  <c:v>357.57339999999863</c:v>
                </c:pt>
                <c:pt idx="137">
                  <c:v>357.63490000000002</c:v>
                </c:pt>
                <c:pt idx="138">
                  <c:v>357.84300000000002</c:v>
                </c:pt>
                <c:pt idx="139">
                  <c:v>358.06149999999963</c:v>
                </c:pt>
                <c:pt idx="140">
                  <c:v>358.09480000000002</c:v>
                </c:pt>
                <c:pt idx="141">
                  <c:v>358.43619999999731</c:v>
                </c:pt>
                <c:pt idx="142">
                  <c:v>359.03729999999899</c:v>
                </c:pt>
                <c:pt idx="143">
                  <c:v>359.62040000000002</c:v>
                </c:pt>
                <c:pt idx="144">
                  <c:v>360.33629999999869</c:v>
                </c:pt>
                <c:pt idx="145">
                  <c:v>360.93749999999869</c:v>
                </c:pt>
                <c:pt idx="146">
                  <c:v>361.23829999999839</c:v>
                </c:pt>
                <c:pt idx="147">
                  <c:v>361.5077</c:v>
                </c:pt>
                <c:pt idx="148">
                  <c:v>362.13129999999899</c:v>
                </c:pt>
                <c:pt idx="149">
                  <c:v>362.553</c:v>
                </c:pt>
                <c:pt idx="150">
                  <c:v>363.35860000000002</c:v>
                </c:pt>
                <c:pt idx="151">
                  <c:v>364.07279999999969</c:v>
                </c:pt>
                <c:pt idx="152">
                  <c:v>364.49599999999839</c:v>
                </c:pt>
                <c:pt idx="153">
                  <c:v>364.95229999999964</c:v>
                </c:pt>
                <c:pt idx="154">
                  <c:v>365.52980000000002</c:v>
                </c:pt>
                <c:pt idx="155">
                  <c:v>365.9074</c:v>
                </c:pt>
                <c:pt idx="156">
                  <c:v>366.32619999999821</c:v>
                </c:pt>
                <c:pt idx="157">
                  <c:v>366.52159999999827</c:v>
                </c:pt>
                <c:pt idx="158">
                  <c:v>367.54239999999999</c:v>
                </c:pt>
                <c:pt idx="159">
                  <c:v>367.99159999999785</c:v>
                </c:pt>
                <c:pt idx="160">
                  <c:v>369.22369999999893</c:v>
                </c:pt>
                <c:pt idx="161">
                  <c:v>370.01780000000002</c:v>
                </c:pt>
                <c:pt idx="162">
                  <c:v>370.50470000000001</c:v>
                </c:pt>
                <c:pt idx="163">
                  <c:v>370.59819999999814</c:v>
                </c:pt>
                <c:pt idx="164">
                  <c:v>371.10890000000001</c:v>
                </c:pt>
                <c:pt idx="165">
                  <c:v>371.44040000000001</c:v>
                </c:pt>
                <c:pt idx="166">
                  <c:v>372.12099999999964</c:v>
                </c:pt>
                <c:pt idx="167">
                  <c:v>372.31509999999969</c:v>
                </c:pt>
                <c:pt idx="168">
                  <c:v>373.35759999999999</c:v>
                </c:pt>
                <c:pt idx="169">
                  <c:v>374.97409999999923</c:v>
                </c:pt>
                <c:pt idx="170">
                  <c:v>377.59070000000003</c:v>
                </c:pt>
                <c:pt idx="171">
                  <c:v>378.84140000000002</c:v>
                </c:pt>
              </c:numCache>
            </c:numRef>
          </c:yVal>
        </c:ser>
        <c:ser>
          <c:idx val="1"/>
          <c:order val="1"/>
          <c:tx>
            <c:strRef>
              <c:f>'C:\Documents and Settings\Bloem_s\My Documents\SharePoint Drafts\[FIG_Vol2Ch6_3.0.xls]data250'!$H$1</c:f>
              <c:strCache>
                <c:ptCount val="1"/>
                <c:pt idx="0">
                  <c:v>reading_hat_btw</c:v>
                </c:pt>
              </c:strCache>
            </c:strRef>
          </c:tx>
          <c:spPr>
            <a:ln w="34925" cap="rnd" cmpd="sng">
              <a:solidFill>
                <a:schemeClr val="bg2">
                  <a:lumMod val="50000"/>
                </a:schemeClr>
              </a:solidFill>
              <a:prstDash val="solid"/>
              <a:round/>
            </a:ln>
          </c:spPr>
          <c:marker>
            <c:symbol val="none"/>
          </c:marker>
          <c:xVal>
            <c:numRef>
              <c:f>data_Kyrgyzstan!$C$2:$C$1600</c:f>
              <c:numCache>
                <c:formatCode>General</c:formatCode>
                <c:ptCount val="1599"/>
                <c:pt idx="0">
                  <c:v>-1.76918</c:v>
                </c:pt>
                <c:pt idx="1">
                  <c:v>-1.7639099999999945</c:v>
                </c:pt>
                <c:pt idx="2">
                  <c:v>-1.74065</c:v>
                </c:pt>
                <c:pt idx="3">
                  <c:v>-1.6333599999999999</c:v>
                </c:pt>
                <c:pt idx="4">
                  <c:v>-1.54213</c:v>
                </c:pt>
                <c:pt idx="5">
                  <c:v>-1.52474</c:v>
                </c:pt>
                <c:pt idx="6">
                  <c:v>-1.4836899999999953</c:v>
                </c:pt>
                <c:pt idx="7">
                  <c:v>-1.4177499999999943</c:v>
                </c:pt>
                <c:pt idx="8">
                  <c:v>-1.3681099999999999</c:v>
                </c:pt>
                <c:pt idx="9">
                  <c:v>-1.34911</c:v>
                </c:pt>
                <c:pt idx="10">
                  <c:v>-1.3132699999999953</c:v>
                </c:pt>
                <c:pt idx="11">
                  <c:v>-1.3082800000000001</c:v>
                </c:pt>
                <c:pt idx="12">
                  <c:v>-1.30016</c:v>
                </c:pt>
                <c:pt idx="13">
                  <c:v>-1.29433</c:v>
                </c:pt>
                <c:pt idx="14">
                  <c:v>-1.29098</c:v>
                </c:pt>
                <c:pt idx="15">
                  <c:v>-1.2851899999999998</c:v>
                </c:pt>
                <c:pt idx="16">
                  <c:v>-1.28145</c:v>
                </c:pt>
                <c:pt idx="17">
                  <c:v>-1.23621</c:v>
                </c:pt>
                <c:pt idx="18">
                  <c:v>-1.2287299999999945</c:v>
                </c:pt>
                <c:pt idx="19">
                  <c:v>-1.2083899999999999</c:v>
                </c:pt>
                <c:pt idx="20">
                  <c:v>-1.19397</c:v>
                </c:pt>
                <c:pt idx="21">
                  <c:v>-1.18933</c:v>
                </c:pt>
                <c:pt idx="22">
                  <c:v>-1.1705399999999999</c:v>
                </c:pt>
                <c:pt idx="23">
                  <c:v>-1.1615</c:v>
                </c:pt>
                <c:pt idx="24">
                  <c:v>-1.1485799999999999</c:v>
                </c:pt>
                <c:pt idx="25">
                  <c:v>-1.12496</c:v>
                </c:pt>
                <c:pt idx="26">
                  <c:v>-1.1245700000000001</c:v>
                </c:pt>
                <c:pt idx="27">
                  <c:v>-1.12419</c:v>
                </c:pt>
                <c:pt idx="28">
                  <c:v>-1.11433</c:v>
                </c:pt>
                <c:pt idx="29">
                  <c:v>-1.1027199999999999</c:v>
                </c:pt>
                <c:pt idx="30">
                  <c:v>-1.0839399999999948</c:v>
                </c:pt>
                <c:pt idx="31">
                  <c:v>-1.0679699999999945</c:v>
                </c:pt>
                <c:pt idx="32">
                  <c:v>-1.06287</c:v>
                </c:pt>
                <c:pt idx="33">
                  <c:v>-1.0596199999999998</c:v>
                </c:pt>
                <c:pt idx="34">
                  <c:v>-1.0463</c:v>
                </c:pt>
                <c:pt idx="35">
                  <c:v>-1.0456199999999998</c:v>
                </c:pt>
                <c:pt idx="36">
                  <c:v>-1.0356899999999998</c:v>
                </c:pt>
                <c:pt idx="37">
                  <c:v>-1.0324199999999999</c:v>
                </c:pt>
                <c:pt idx="38">
                  <c:v>-1.0314099999999953</c:v>
                </c:pt>
                <c:pt idx="39">
                  <c:v>-1.0310999999999948</c:v>
                </c:pt>
                <c:pt idx="40">
                  <c:v>-1.0222500000000001</c:v>
                </c:pt>
                <c:pt idx="41">
                  <c:v>-1.0213899999999998</c:v>
                </c:pt>
                <c:pt idx="42">
                  <c:v>-1.0127899999999999</c:v>
                </c:pt>
                <c:pt idx="43">
                  <c:v>-1.00237</c:v>
                </c:pt>
                <c:pt idx="44">
                  <c:v>-0.98914299999999766</c:v>
                </c:pt>
                <c:pt idx="45">
                  <c:v>-0.98854799999999732</c:v>
                </c:pt>
                <c:pt idx="46">
                  <c:v>-0.97914400000000268</c:v>
                </c:pt>
                <c:pt idx="47">
                  <c:v>-0.96259600000000001</c:v>
                </c:pt>
                <c:pt idx="48">
                  <c:v>-0.95915099999999998</c:v>
                </c:pt>
                <c:pt idx="49">
                  <c:v>-0.93693899999999997</c:v>
                </c:pt>
                <c:pt idx="50">
                  <c:v>-0.93350100000000003</c:v>
                </c:pt>
                <c:pt idx="51">
                  <c:v>-0.93179000000000256</c:v>
                </c:pt>
                <c:pt idx="52">
                  <c:v>-0.92295300000000002</c:v>
                </c:pt>
                <c:pt idx="53">
                  <c:v>-0.91891400000000001</c:v>
                </c:pt>
                <c:pt idx="54">
                  <c:v>-0.91398699999999766</c:v>
                </c:pt>
                <c:pt idx="55">
                  <c:v>-0.9001209999999995</c:v>
                </c:pt>
                <c:pt idx="56">
                  <c:v>-0.88847599999999949</c:v>
                </c:pt>
                <c:pt idx="57">
                  <c:v>-0.88310999999999951</c:v>
                </c:pt>
                <c:pt idx="58">
                  <c:v>-0.87887700000000268</c:v>
                </c:pt>
                <c:pt idx="59">
                  <c:v>-0.85261799999999999</c:v>
                </c:pt>
                <c:pt idx="60">
                  <c:v>-0.85216700000000001</c:v>
                </c:pt>
                <c:pt idx="61">
                  <c:v>-0.84359499999999998</c:v>
                </c:pt>
                <c:pt idx="62">
                  <c:v>-0.83934799999999998</c:v>
                </c:pt>
                <c:pt idx="63">
                  <c:v>-0.83556900000000001</c:v>
                </c:pt>
                <c:pt idx="64">
                  <c:v>-0.83460200000000062</c:v>
                </c:pt>
                <c:pt idx="65">
                  <c:v>-0.82694699999999999</c:v>
                </c:pt>
                <c:pt idx="66">
                  <c:v>-0.82428599999999996</c:v>
                </c:pt>
                <c:pt idx="67">
                  <c:v>-0.81682900000000302</c:v>
                </c:pt>
                <c:pt idx="68">
                  <c:v>-0.80487900000000256</c:v>
                </c:pt>
                <c:pt idx="69">
                  <c:v>-0.80135100000000004</c:v>
                </c:pt>
                <c:pt idx="70">
                  <c:v>-0.79404900000000256</c:v>
                </c:pt>
                <c:pt idx="71">
                  <c:v>-0.79335800000000001</c:v>
                </c:pt>
                <c:pt idx="72">
                  <c:v>-0.79083300000000001</c:v>
                </c:pt>
                <c:pt idx="73">
                  <c:v>-0.78863499999999997</c:v>
                </c:pt>
                <c:pt idx="74">
                  <c:v>-0.77668900000000363</c:v>
                </c:pt>
                <c:pt idx="75">
                  <c:v>-0.7755339999999995</c:v>
                </c:pt>
                <c:pt idx="76">
                  <c:v>-0.76528399999999996</c:v>
                </c:pt>
                <c:pt idx="77">
                  <c:v>-0.74809600000000065</c:v>
                </c:pt>
                <c:pt idx="78">
                  <c:v>-0.74785600000000063</c:v>
                </c:pt>
                <c:pt idx="79">
                  <c:v>-0.737286</c:v>
                </c:pt>
                <c:pt idx="80">
                  <c:v>-0.72899800000000303</c:v>
                </c:pt>
                <c:pt idx="81">
                  <c:v>-0.72332399999999997</c:v>
                </c:pt>
                <c:pt idx="82">
                  <c:v>-0.71624800000000233</c:v>
                </c:pt>
                <c:pt idx="83">
                  <c:v>-0.70635400000000004</c:v>
                </c:pt>
                <c:pt idx="84">
                  <c:v>-0.69575100000000256</c:v>
                </c:pt>
                <c:pt idx="85">
                  <c:v>-0.69172100000000303</c:v>
                </c:pt>
                <c:pt idx="86">
                  <c:v>-0.68748699999999696</c:v>
                </c:pt>
                <c:pt idx="87">
                  <c:v>-0.68378899999999998</c:v>
                </c:pt>
                <c:pt idx="88">
                  <c:v>-0.66890500000000408</c:v>
                </c:pt>
                <c:pt idx="89">
                  <c:v>-0.66318299999999997</c:v>
                </c:pt>
                <c:pt idx="90">
                  <c:v>-0.64903900000000303</c:v>
                </c:pt>
                <c:pt idx="91">
                  <c:v>-0.64605800000000269</c:v>
                </c:pt>
                <c:pt idx="92">
                  <c:v>-0.64313600000000004</c:v>
                </c:pt>
                <c:pt idx="93">
                  <c:v>-0.64073899999999995</c:v>
                </c:pt>
                <c:pt idx="94">
                  <c:v>-0.62193900000000268</c:v>
                </c:pt>
                <c:pt idx="95">
                  <c:v>-0.62148899999999996</c:v>
                </c:pt>
                <c:pt idx="96">
                  <c:v>-0.61896200000000001</c:v>
                </c:pt>
                <c:pt idx="97">
                  <c:v>-0.61868199999999995</c:v>
                </c:pt>
                <c:pt idx="98">
                  <c:v>-0.61092000000000268</c:v>
                </c:pt>
                <c:pt idx="99">
                  <c:v>-0.59570400000000001</c:v>
                </c:pt>
                <c:pt idx="100">
                  <c:v>-0.59341199999999639</c:v>
                </c:pt>
                <c:pt idx="101">
                  <c:v>-0.57819399999999999</c:v>
                </c:pt>
                <c:pt idx="102">
                  <c:v>-0.57344499999999998</c:v>
                </c:pt>
                <c:pt idx="103">
                  <c:v>-0.557917</c:v>
                </c:pt>
                <c:pt idx="104">
                  <c:v>-0.55603800000000003</c:v>
                </c:pt>
                <c:pt idx="105">
                  <c:v>-0.55347100000000005</c:v>
                </c:pt>
                <c:pt idx="106">
                  <c:v>-0.54985499999999998</c:v>
                </c:pt>
                <c:pt idx="107">
                  <c:v>-0.54868799999999951</c:v>
                </c:pt>
                <c:pt idx="108">
                  <c:v>-0.54805999999999999</c:v>
                </c:pt>
                <c:pt idx="109">
                  <c:v>-0.51466599999999996</c:v>
                </c:pt>
                <c:pt idx="110">
                  <c:v>-0.49091200000000151</c:v>
                </c:pt>
                <c:pt idx="111">
                  <c:v>-0.466003</c:v>
                </c:pt>
                <c:pt idx="112">
                  <c:v>-0.463198</c:v>
                </c:pt>
                <c:pt idx="113">
                  <c:v>-0.456127</c:v>
                </c:pt>
                <c:pt idx="114">
                  <c:v>-0.44769099999999995</c:v>
                </c:pt>
                <c:pt idx="115">
                  <c:v>-0.43273300000000003</c:v>
                </c:pt>
                <c:pt idx="116">
                  <c:v>-0.42814200000000002</c:v>
                </c:pt>
                <c:pt idx="117">
                  <c:v>-0.421705</c:v>
                </c:pt>
                <c:pt idx="118">
                  <c:v>-0.40765000000000001</c:v>
                </c:pt>
                <c:pt idx="119">
                  <c:v>-0.40708700000000031</c:v>
                </c:pt>
                <c:pt idx="120">
                  <c:v>-0.38180300000000128</c:v>
                </c:pt>
                <c:pt idx="121">
                  <c:v>-0.37646600000000152</c:v>
                </c:pt>
                <c:pt idx="122">
                  <c:v>-0.37277500000000002</c:v>
                </c:pt>
                <c:pt idx="123">
                  <c:v>-0.369537</c:v>
                </c:pt>
                <c:pt idx="124">
                  <c:v>-0.36317000000000038</c:v>
                </c:pt>
                <c:pt idx="125">
                  <c:v>-0.361543</c:v>
                </c:pt>
                <c:pt idx="126">
                  <c:v>-0.36122100000000001</c:v>
                </c:pt>
                <c:pt idx="127">
                  <c:v>-0.35941700000000032</c:v>
                </c:pt>
                <c:pt idx="128">
                  <c:v>-0.35075200000000001</c:v>
                </c:pt>
                <c:pt idx="129">
                  <c:v>-0.34641100000000002</c:v>
                </c:pt>
                <c:pt idx="130">
                  <c:v>-0.343613</c:v>
                </c:pt>
                <c:pt idx="131">
                  <c:v>-0.343113</c:v>
                </c:pt>
                <c:pt idx="132">
                  <c:v>-0.33333600000000152</c:v>
                </c:pt>
                <c:pt idx="133">
                  <c:v>-0.33183800000000152</c:v>
                </c:pt>
                <c:pt idx="134">
                  <c:v>-0.29572800000000032</c:v>
                </c:pt>
                <c:pt idx="135">
                  <c:v>-0.28948600000000152</c:v>
                </c:pt>
                <c:pt idx="136">
                  <c:v>-0.278254</c:v>
                </c:pt>
                <c:pt idx="137">
                  <c:v>-0.27492700000000031</c:v>
                </c:pt>
                <c:pt idx="138">
                  <c:v>-0.26369499999999996</c:v>
                </c:pt>
                <c:pt idx="139">
                  <c:v>-0.25193299999999996</c:v>
                </c:pt>
                <c:pt idx="140">
                  <c:v>-0.25014199999999998</c:v>
                </c:pt>
                <c:pt idx="141">
                  <c:v>-0.231823</c:v>
                </c:pt>
                <c:pt idx="142">
                  <c:v>-0.19972899999999999</c:v>
                </c:pt>
                <c:pt idx="143">
                  <c:v>-0.16880000000000001</c:v>
                </c:pt>
                <c:pt idx="144">
                  <c:v>-0.13108300000000001</c:v>
                </c:pt>
                <c:pt idx="145">
                  <c:v>-9.9631000000000067E-2</c:v>
                </c:pt>
                <c:pt idx="146">
                  <c:v>-8.3972000000000005E-2</c:v>
                </c:pt>
                <c:pt idx="147">
                  <c:v>-6.9981000000000002E-2</c:v>
                </c:pt>
                <c:pt idx="148">
                  <c:v>-3.7753000000000002E-2</c:v>
                </c:pt>
                <c:pt idx="149">
                  <c:v>-1.6073E-2</c:v>
                </c:pt>
                <c:pt idx="150">
                  <c:v>2.5084000000000002E-2</c:v>
                </c:pt>
                <c:pt idx="151">
                  <c:v>6.1300000000000014E-2</c:v>
                </c:pt>
                <c:pt idx="152">
                  <c:v>8.2642000000000021E-2</c:v>
                </c:pt>
                <c:pt idx="153">
                  <c:v>0.10555600000000002</c:v>
                </c:pt>
                <c:pt idx="154">
                  <c:v>0.13441500000000073</c:v>
                </c:pt>
                <c:pt idx="155">
                  <c:v>0.15319600000000044</c:v>
                </c:pt>
                <c:pt idx="156">
                  <c:v>0.17394700000000096</c:v>
                </c:pt>
                <c:pt idx="157">
                  <c:v>0.18360499999999999</c:v>
                </c:pt>
                <c:pt idx="158">
                  <c:v>0.23376300000000041</c:v>
                </c:pt>
                <c:pt idx="159">
                  <c:v>0.255685</c:v>
                </c:pt>
                <c:pt idx="160">
                  <c:v>0.31536000000000175</c:v>
                </c:pt>
                <c:pt idx="161">
                  <c:v>0.35348200000000152</c:v>
                </c:pt>
                <c:pt idx="162">
                  <c:v>0.37672100000000008</c:v>
                </c:pt>
                <c:pt idx="163">
                  <c:v>0.38117700000000032</c:v>
                </c:pt>
                <c:pt idx="164">
                  <c:v>0.4054310000000001</c:v>
                </c:pt>
                <c:pt idx="165">
                  <c:v>0.42111400000000032</c:v>
                </c:pt>
                <c:pt idx="166">
                  <c:v>0.453181</c:v>
                </c:pt>
                <c:pt idx="167">
                  <c:v>0.46229099999999995</c:v>
                </c:pt>
                <c:pt idx="168">
                  <c:v>0.51097499999999996</c:v>
                </c:pt>
                <c:pt idx="169">
                  <c:v>0.58564400000000005</c:v>
                </c:pt>
                <c:pt idx="170">
                  <c:v>0.70448</c:v>
                </c:pt>
                <c:pt idx="171">
                  <c:v>0.76043499999999997</c:v>
                </c:pt>
                <c:pt idx="172">
                  <c:v>0.95323000000000002</c:v>
                </c:pt>
              </c:numCache>
            </c:numRef>
          </c:xVal>
          <c:yVal>
            <c:numRef>
              <c:f>data_Kyrgyzstan!$H$2:$H$1600</c:f>
              <c:numCache>
                <c:formatCode>General</c:formatCode>
                <c:ptCount val="1599"/>
                <c:pt idx="10">
                  <c:v>266.76839999999851</c:v>
                </c:pt>
                <c:pt idx="11">
                  <c:v>266.99429999999899</c:v>
                </c:pt>
                <c:pt idx="12">
                  <c:v>267.36439999999999</c:v>
                </c:pt>
                <c:pt idx="13">
                  <c:v>267.6318</c:v>
                </c:pt>
                <c:pt idx="14">
                  <c:v>267.78609999999821</c:v>
                </c:pt>
                <c:pt idx="15">
                  <c:v>268.05399999999969</c:v>
                </c:pt>
                <c:pt idx="16">
                  <c:v>268.22809999999845</c:v>
                </c:pt>
                <c:pt idx="17">
                  <c:v>270.37720000000002</c:v>
                </c:pt>
                <c:pt idx="18">
                  <c:v>270.74129999999963</c:v>
                </c:pt>
                <c:pt idx="19">
                  <c:v>271.7423</c:v>
                </c:pt>
                <c:pt idx="20">
                  <c:v>272.46299999999923</c:v>
                </c:pt>
                <c:pt idx="21">
                  <c:v>272.69690000000003</c:v>
                </c:pt>
                <c:pt idx="22">
                  <c:v>273.65300000000002</c:v>
                </c:pt>
                <c:pt idx="23">
                  <c:v>274.11829999999969</c:v>
                </c:pt>
                <c:pt idx="24">
                  <c:v>274.78909999999894</c:v>
                </c:pt>
                <c:pt idx="25">
                  <c:v>276.03429999999969</c:v>
                </c:pt>
                <c:pt idx="26">
                  <c:v>276.05500000000001</c:v>
                </c:pt>
                <c:pt idx="27">
                  <c:v>276.07509999999894</c:v>
                </c:pt>
                <c:pt idx="28">
                  <c:v>276.60219999999993</c:v>
                </c:pt>
                <c:pt idx="29">
                  <c:v>277.22819999999808</c:v>
                </c:pt>
                <c:pt idx="30">
                  <c:v>278.25309999999899</c:v>
                </c:pt>
                <c:pt idx="31">
                  <c:v>279.13649999999899</c:v>
                </c:pt>
                <c:pt idx="32">
                  <c:v>279.42089999999899</c:v>
                </c:pt>
                <c:pt idx="33">
                  <c:v>279.60270000000008</c:v>
                </c:pt>
                <c:pt idx="34">
                  <c:v>280.35230000000001</c:v>
                </c:pt>
                <c:pt idx="35">
                  <c:v>280.39060000000001</c:v>
                </c:pt>
                <c:pt idx="36">
                  <c:v>280.95509999999899</c:v>
                </c:pt>
                <c:pt idx="37">
                  <c:v>281.14159999999993</c:v>
                </c:pt>
                <c:pt idx="38">
                  <c:v>281.1995</c:v>
                </c:pt>
                <c:pt idx="39">
                  <c:v>281.2174</c:v>
                </c:pt>
                <c:pt idx="40">
                  <c:v>281.72519999999821</c:v>
                </c:pt>
                <c:pt idx="41">
                  <c:v>281.77480000000008</c:v>
                </c:pt>
                <c:pt idx="42">
                  <c:v>282.27179999999845</c:v>
                </c:pt>
                <c:pt idx="43">
                  <c:v>282.8784</c:v>
                </c:pt>
                <c:pt idx="44">
                  <c:v>283.65530000000001</c:v>
                </c:pt>
                <c:pt idx="45">
                  <c:v>283.69049999999999</c:v>
                </c:pt>
                <c:pt idx="46">
                  <c:v>284.2475</c:v>
                </c:pt>
                <c:pt idx="47">
                  <c:v>285.23679999999808</c:v>
                </c:pt>
                <c:pt idx="48">
                  <c:v>285.44420000000002</c:v>
                </c:pt>
                <c:pt idx="49">
                  <c:v>286.79369999999869</c:v>
                </c:pt>
                <c:pt idx="50">
                  <c:v>287.00450000000001</c:v>
                </c:pt>
                <c:pt idx="51">
                  <c:v>287.10960000000142</c:v>
                </c:pt>
                <c:pt idx="52">
                  <c:v>287.65429999999998</c:v>
                </c:pt>
                <c:pt idx="53">
                  <c:v>287.90440000000001</c:v>
                </c:pt>
                <c:pt idx="54">
                  <c:v>288.21029999999899</c:v>
                </c:pt>
                <c:pt idx="55">
                  <c:v>289.077</c:v>
                </c:pt>
                <c:pt idx="56">
                  <c:v>289.81119999999851</c:v>
                </c:pt>
                <c:pt idx="57">
                  <c:v>290.1515</c:v>
                </c:pt>
                <c:pt idx="58">
                  <c:v>290.42079999999851</c:v>
                </c:pt>
                <c:pt idx="59">
                  <c:v>292.10829999999999</c:v>
                </c:pt>
                <c:pt idx="60">
                  <c:v>292.13760000000002</c:v>
                </c:pt>
                <c:pt idx="61">
                  <c:v>292.69490000000002</c:v>
                </c:pt>
                <c:pt idx="62">
                  <c:v>292.97229999999894</c:v>
                </c:pt>
                <c:pt idx="63">
                  <c:v>293.21969999999999</c:v>
                </c:pt>
                <c:pt idx="64">
                  <c:v>293.28309999999863</c:v>
                </c:pt>
                <c:pt idx="65">
                  <c:v>293.78639999999808</c:v>
                </c:pt>
                <c:pt idx="66">
                  <c:v>293.96199999999851</c:v>
                </c:pt>
                <c:pt idx="67">
                  <c:v>294.4556</c:v>
                </c:pt>
                <c:pt idx="68">
                  <c:v>295.25149999999923</c:v>
                </c:pt>
                <c:pt idx="69">
                  <c:v>295.48759999999851</c:v>
                </c:pt>
                <c:pt idx="70">
                  <c:v>295.97809999999845</c:v>
                </c:pt>
                <c:pt idx="71">
                  <c:v>296.02460000000002</c:v>
                </c:pt>
                <c:pt idx="72">
                  <c:v>296.19479999999999</c:v>
                </c:pt>
                <c:pt idx="73">
                  <c:v>296.34320000000002</c:v>
                </c:pt>
                <c:pt idx="74">
                  <c:v>297.15320000000008</c:v>
                </c:pt>
                <c:pt idx="75">
                  <c:v>297.23179999999815</c:v>
                </c:pt>
                <c:pt idx="76">
                  <c:v>297.93219999999826</c:v>
                </c:pt>
                <c:pt idx="77">
                  <c:v>299.11660000000001</c:v>
                </c:pt>
                <c:pt idx="78">
                  <c:v>299.13319999999851</c:v>
                </c:pt>
                <c:pt idx="79">
                  <c:v>299.86799999999999</c:v>
                </c:pt>
                <c:pt idx="80">
                  <c:v>300.44740000000002</c:v>
                </c:pt>
                <c:pt idx="81">
                  <c:v>300.84580000000125</c:v>
                </c:pt>
                <c:pt idx="82">
                  <c:v>301.34449999999998</c:v>
                </c:pt>
                <c:pt idx="83">
                  <c:v>302.0455</c:v>
                </c:pt>
                <c:pt idx="84">
                  <c:v>302.80130000000003</c:v>
                </c:pt>
                <c:pt idx="85">
                  <c:v>303.08980000000008</c:v>
                </c:pt>
                <c:pt idx="86">
                  <c:v>303.39369999999963</c:v>
                </c:pt>
                <c:pt idx="87">
                  <c:v>303.65980000000184</c:v>
                </c:pt>
                <c:pt idx="88">
                  <c:v>304.73639999999762</c:v>
                </c:pt>
                <c:pt idx="89">
                  <c:v>305.15280000000166</c:v>
                </c:pt>
                <c:pt idx="90">
                  <c:v>306.18809999999894</c:v>
                </c:pt>
                <c:pt idx="91">
                  <c:v>306.4074</c:v>
                </c:pt>
                <c:pt idx="92">
                  <c:v>306.62270000000001</c:v>
                </c:pt>
                <c:pt idx="93">
                  <c:v>306.7996</c:v>
                </c:pt>
                <c:pt idx="94">
                  <c:v>308.19560000000001</c:v>
                </c:pt>
                <c:pt idx="95">
                  <c:v>308.22909999999899</c:v>
                </c:pt>
                <c:pt idx="96">
                  <c:v>308.41799999999893</c:v>
                </c:pt>
                <c:pt idx="97">
                  <c:v>308.43889999999863</c:v>
                </c:pt>
                <c:pt idx="98">
                  <c:v>309.02080000000001</c:v>
                </c:pt>
                <c:pt idx="99">
                  <c:v>310.16879999999969</c:v>
                </c:pt>
                <c:pt idx="100">
                  <c:v>310.34249999999997</c:v>
                </c:pt>
                <c:pt idx="101">
                  <c:v>311.50200000000001</c:v>
                </c:pt>
                <c:pt idx="102">
                  <c:v>311.86590000000001</c:v>
                </c:pt>
                <c:pt idx="103">
                  <c:v>313.06229999999999</c:v>
                </c:pt>
                <c:pt idx="104">
                  <c:v>313.2079</c:v>
                </c:pt>
                <c:pt idx="105">
                  <c:v>313.40679999999821</c:v>
                </c:pt>
                <c:pt idx="106">
                  <c:v>313.68759999999969</c:v>
                </c:pt>
                <c:pt idx="107">
                  <c:v>313.77839999999821</c:v>
                </c:pt>
                <c:pt idx="108">
                  <c:v>313.8272</c:v>
                </c:pt>
                <c:pt idx="109">
                  <c:v>316.44900000000001</c:v>
                </c:pt>
                <c:pt idx="110">
                  <c:v>318.34290000000038</c:v>
                </c:pt>
                <c:pt idx="111">
                  <c:v>320.35480000000166</c:v>
                </c:pt>
                <c:pt idx="112">
                  <c:v>320.58300000000003</c:v>
                </c:pt>
                <c:pt idx="113">
                  <c:v>321.15980000000184</c:v>
                </c:pt>
                <c:pt idx="114">
                  <c:v>321.85070000000002</c:v>
                </c:pt>
                <c:pt idx="115">
                  <c:v>323.08319999999827</c:v>
                </c:pt>
                <c:pt idx="116">
                  <c:v>323.46339999999833</c:v>
                </c:pt>
                <c:pt idx="117">
                  <c:v>323.99799999999863</c:v>
                </c:pt>
                <c:pt idx="118">
                  <c:v>325.17129999999969</c:v>
                </c:pt>
                <c:pt idx="119">
                  <c:v>325.21849999999893</c:v>
                </c:pt>
                <c:pt idx="120">
                  <c:v>327.35120000000001</c:v>
                </c:pt>
                <c:pt idx="121">
                  <c:v>327.80480000000142</c:v>
                </c:pt>
                <c:pt idx="122">
                  <c:v>328.11930000000001</c:v>
                </c:pt>
                <c:pt idx="123">
                  <c:v>328.3956</c:v>
                </c:pt>
                <c:pt idx="124">
                  <c:v>328.94029999999964</c:v>
                </c:pt>
                <c:pt idx="125">
                  <c:v>329.0797</c:v>
                </c:pt>
                <c:pt idx="126">
                  <c:v>329.10730000000001</c:v>
                </c:pt>
                <c:pt idx="127">
                  <c:v>329.26209999999969</c:v>
                </c:pt>
                <c:pt idx="128">
                  <c:v>330.00749999999999</c:v>
                </c:pt>
                <c:pt idx="129">
                  <c:v>330.38209999999964</c:v>
                </c:pt>
                <c:pt idx="130">
                  <c:v>330.6241</c:v>
                </c:pt>
                <c:pt idx="131">
                  <c:v>330.66730000000001</c:v>
                </c:pt>
                <c:pt idx="132">
                  <c:v>331.5154</c:v>
                </c:pt>
                <c:pt idx="133">
                  <c:v>331.64569999999998</c:v>
                </c:pt>
                <c:pt idx="134">
                  <c:v>334.81560000000002</c:v>
                </c:pt>
                <c:pt idx="135">
                  <c:v>335.36919999999969</c:v>
                </c:pt>
                <c:pt idx="136">
                  <c:v>336.36950000000002</c:v>
                </c:pt>
                <c:pt idx="137">
                  <c:v>336.6669</c:v>
                </c:pt>
                <c:pt idx="138">
                  <c:v>337.67419999999993</c:v>
                </c:pt>
                <c:pt idx="139">
                  <c:v>338.73469999999969</c:v>
                </c:pt>
                <c:pt idx="140">
                  <c:v>338.89669999999899</c:v>
                </c:pt>
                <c:pt idx="141">
                  <c:v>340.56169999999969</c:v>
                </c:pt>
                <c:pt idx="142">
                  <c:v>343.51309999999899</c:v>
                </c:pt>
                <c:pt idx="143">
                  <c:v>346.39879999999869</c:v>
                </c:pt>
                <c:pt idx="144">
                  <c:v>349.97319999999814</c:v>
                </c:pt>
                <c:pt idx="145">
                  <c:v>353.00009999999969</c:v>
                </c:pt>
                <c:pt idx="146">
                  <c:v>354.52289999999999</c:v>
                </c:pt>
                <c:pt idx="147">
                  <c:v>355.8922</c:v>
                </c:pt>
                <c:pt idx="148">
                  <c:v>359.07829999999899</c:v>
                </c:pt>
                <c:pt idx="149">
                  <c:v>361.24650000000003</c:v>
                </c:pt>
                <c:pt idx="150">
                  <c:v>365.41759999999869</c:v>
                </c:pt>
                <c:pt idx="151">
                  <c:v>369.14780000000184</c:v>
                </c:pt>
                <c:pt idx="152">
                  <c:v>371.37209999999999</c:v>
                </c:pt>
                <c:pt idx="153">
                  <c:v>373.78179999999821</c:v>
                </c:pt>
                <c:pt idx="154">
                  <c:v>376.84870000000001</c:v>
                </c:pt>
                <c:pt idx="155">
                  <c:v>378.86349999999999</c:v>
                </c:pt>
                <c:pt idx="156">
                  <c:v>381.10719999999969</c:v>
                </c:pt>
                <c:pt idx="157">
                  <c:v>382.15780000000154</c:v>
                </c:pt>
                <c:pt idx="158">
                  <c:v>387.67750000000001</c:v>
                </c:pt>
                <c:pt idx="159">
                  <c:v>390.12369999999999</c:v>
                </c:pt>
                <c:pt idx="160">
                  <c:v>396.88619999999821</c:v>
                </c:pt>
                <c:pt idx="161">
                  <c:v>401.28569999999894</c:v>
                </c:pt>
                <c:pt idx="162">
                  <c:v>403.99799999999863</c:v>
                </c:pt>
              </c:numCache>
            </c:numRef>
          </c:yVal>
        </c:ser>
        <c:axId val="149168128"/>
        <c:axId val="149171584"/>
      </c:scatterChart>
      <c:valAx>
        <c:axId val="149168128"/>
        <c:scaling>
          <c:orientation val="minMax"/>
          <c:max val="2"/>
          <c:min val="-3"/>
        </c:scaling>
        <c:axPos val="b"/>
        <c:numFmt formatCode="General" sourceLinked="1"/>
        <c:majorTickMark val="none"/>
        <c:tickLblPos val="none"/>
        <c:spPr>
          <a:ln>
            <a:solidFill>
              <a:srgbClr val="000000"/>
            </a:solidFill>
          </a:ln>
        </c:spPr>
        <c:crossAx val="149171584"/>
        <c:crossesAt val="0"/>
        <c:crossBetween val="midCat"/>
        <c:majorUnit val="0.5"/>
      </c:valAx>
      <c:valAx>
        <c:axId val="149171584"/>
        <c:scaling>
          <c:orientation val="minMax"/>
          <c:max val="600"/>
          <c:min val="200"/>
        </c:scaling>
        <c:axPos val="l"/>
        <c:numFmt formatCode="General" sourceLinked="1"/>
        <c:majorTickMark val="none"/>
        <c:tickLblPos val="none"/>
        <c:spPr>
          <a:ln>
            <a:solidFill>
              <a:srgbClr val="000000"/>
            </a:solidFill>
          </a:ln>
        </c:spPr>
        <c:crossAx val="149168128"/>
        <c:crossesAt val="493"/>
        <c:crossBetween val="midCat"/>
        <c:majorUnit val="100"/>
      </c:valAx>
      <c:spPr>
        <a:noFill/>
        <a:ln>
          <a:solidFill>
            <a:schemeClr val="tx1"/>
          </a:solidFill>
        </a:ln>
      </c:spPr>
    </c:plotArea>
    <c:plotVisOnly val="1"/>
    <c:dispBlanksAs val="gap"/>
  </c:chart>
  <c:spPr>
    <a:noFill/>
    <a:ln>
      <a:noFill/>
    </a:ln>
  </c:spPr>
  <c:txPr>
    <a:bodyPr/>
    <a:lstStyle/>
    <a:p>
      <a:pPr>
        <a:defRPr sz="1600" b="0" i="0" u="none" strike="noStrike" baseline="0">
          <a:solidFill>
            <a:srgbClr val="000000"/>
          </a:solidFill>
          <a:latin typeface="Calibri"/>
          <a:ea typeface="Calibri"/>
          <a:cs typeface="Calibri"/>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CE82CB-4F05-4237-B95F-0DE0B480403D}" type="doc">
      <dgm:prSet loTypeId="urn:microsoft.com/office/officeart/2005/8/layout/hList9" loCatId="list" qsTypeId="urn:microsoft.com/office/officeart/2005/8/quickstyle/3d1" qsCatId="3D" csTypeId="urn:microsoft.com/office/officeart/2005/8/colors/colorful4" csCatId="colorful" phldr="1"/>
      <dgm:spPr/>
      <dgm:t>
        <a:bodyPr/>
        <a:lstStyle/>
        <a:p>
          <a:endParaRPr lang="en-GB"/>
        </a:p>
      </dgm:t>
    </dgm:pt>
    <dgm:pt modelId="{948ECE10-00A9-4BA7-BE79-C9FEBA6B0E63}">
      <dgm:prSet phldrT="[Text]"/>
      <dgm:spPr/>
      <dgm:t>
        <a:bodyPr/>
        <a:lstStyle/>
        <a:p>
          <a:r>
            <a:rPr lang="en-GB" dirty="0" smtClean="0">
              <a:latin typeface="Calibri" pitchFamily="34" charset="0"/>
            </a:rPr>
            <a:t>Policy</a:t>
          </a:r>
          <a:endParaRPr lang="en-GB" dirty="0">
            <a:latin typeface="Calibri" pitchFamily="34" charset="0"/>
          </a:endParaRPr>
        </a:p>
      </dgm:t>
    </dgm:pt>
    <dgm:pt modelId="{A6904437-E61E-4B86-8A99-0A51C0527474}" type="parTrans" cxnId="{59069F69-71CA-4D08-8C9B-FC8A05F75E33}">
      <dgm:prSet/>
      <dgm:spPr/>
      <dgm:t>
        <a:bodyPr/>
        <a:lstStyle/>
        <a:p>
          <a:endParaRPr lang="en-GB"/>
        </a:p>
      </dgm:t>
    </dgm:pt>
    <dgm:pt modelId="{AD1BD55C-2CB0-4959-AD34-8213385F8BEF}" type="sibTrans" cxnId="{59069F69-71CA-4D08-8C9B-FC8A05F75E33}">
      <dgm:prSet/>
      <dgm:spPr/>
      <dgm:t>
        <a:bodyPr/>
        <a:lstStyle/>
        <a:p>
          <a:endParaRPr lang="en-GB"/>
        </a:p>
      </dgm:t>
    </dgm:pt>
    <dgm:pt modelId="{81C887AE-FC81-491B-83F0-974ACE406304}">
      <dgm:prSet phldrT="[Text]" custT="1"/>
      <dgm:spPr/>
      <dgm:t>
        <a:bodyPr/>
        <a:lstStyle/>
        <a:p>
          <a:pPr marL="0" indent="0"/>
          <a:r>
            <a:rPr lang="en-GB" sz="1600" b="1" dirty="0" smtClean="0">
              <a:solidFill>
                <a:schemeClr val="accent4">
                  <a:lumMod val="25000"/>
                </a:schemeClr>
              </a:solidFill>
              <a:latin typeface="Calibri" pitchFamily="34" charset="0"/>
            </a:rPr>
            <a:t>Policies and practices</a:t>
          </a:r>
          <a:endParaRPr lang="en-GB" sz="1600" b="1" dirty="0">
            <a:solidFill>
              <a:schemeClr val="accent4">
                <a:lumMod val="25000"/>
              </a:schemeClr>
            </a:solidFill>
            <a:latin typeface="Calibri" pitchFamily="34" charset="0"/>
          </a:endParaRPr>
        </a:p>
      </dgm:t>
    </dgm:pt>
    <dgm:pt modelId="{5C8CBF56-EF34-47EC-818D-4D8282617503}" type="parTrans" cxnId="{2208DDC8-871C-47A0-81DF-5AF6E86EFB6A}">
      <dgm:prSet/>
      <dgm:spPr/>
      <dgm:t>
        <a:bodyPr/>
        <a:lstStyle/>
        <a:p>
          <a:endParaRPr lang="en-GB"/>
        </a:p>
      </dgm:t>
    </dgm:pt>
    <dgm:pt modelId="{8C62E4B6-F886-4108-921B-77040AA3103D}" type="sibTrans" cxnId="{2208DDC8-871C-47A0-81DF-5AF6E86EFB6A}">
      <dgm:prSet/>
      <dgm:spPr/>
      <dgm:t>
        <a:bodyPr/>
        <a:lstStyle/>
        <a:p>
          <a:endParaRPr lang="en-GB"/>
        </a:p>
      </dgm:t>
    </dgm:pt>
    <dgm:pt modelId="{1B1FF40D-46E0-49A3-8D67-331B98A9A29C}">
      <dgm:prSet phldrT="[Text]"/>
      <dgm:spPr/>
      <dgm:t>
        <a:bodyPr/>
        <a:lstStyle/>
        <a:p>
          <a:r>
            <a:rPr lang="en-GB" dirty="0" smtClean="0">
              <a:latin typeface="Calibri" pitchFamily="34" charset="0"/>
            </a:rPr>
            <a:t>R</a:t>
          </a:r>
          <a:endParaRPr lang="en-GB" dirty="0">
            <a:latin typeface="Calibri" pitchFamily="34" charset="0"/>
          </a:endParaRPr>
        </a:p>
      </dgm:t>
    </dgm:pt>
    <dgm:pt modelId="{F8A8CD96-70A7-4893-B335-42C577CD3150}" type="parTrans" cxnId="{EA5EB9D6-7829-41EE-B119-E502BB1C6042}">
      <dgm:prSet/>
      <dgm:spPr/>
      <dgm:t>
        <a:bodyPr/>
        <a:lstStyle/>
        <a:p>
          <a:endParaRPr lang="en-GB"/>
        </a:p>
      </dgm:t>
    </dgm:pt>
    <dgm:pt modelId="{E2F2650A-5160-4587-807A-6F284B3C054B}" type="sibTrans" cxnId="{EA5EB9D6-7829-41EE-B119-E502BB1C6042}">
      <dgm:prSet/>
      <dgm:spPr/>
      <dgm:t>
        <a:bodyPr/>
        <a:lstStyle/>
        <a:p>
          <a:endParaRPr lang="en-GB"/>
        </a:p>
      </dgm:t>
    </dgm:pt>
    <dgm:pt modelId="{37980BED-65B7-48D4-99B2-C124A415860F}">
      <dgm:prSet phldrT="[Text]" custT="1"/>
      <dgm:spPr/>
      <dgm:t>
        <a:bodyPr/>
        <a:lstStyle/>
        <a:p>
          <a:pPr algn="ctr"/>
          <a:r>
            <a:rPr lang="en-GB" sz="1050" dirty="0" smtClean="0">
              <a:solidFill>
                <a:schemeClr val="accent4">
                  <a:lumMod val="25000"/>
                </a:schemeClr>
              </a:solidFill>
              <a:latin typeface="Calibri" pitchFamily="34" charset="0"/>
            </a:rPr>
            <a:t>System</a:t>
          </a:r>
          <a:r>
            <a:rPr lang="en-GB" sz="1000" dirty="0" smtClean="0">
              <a:solidFill>
                <a:schemeClr val="accent4">
                  <a:lumMod val="25000"/>
                </a:schemeClr>
              </a:solidFill>
              <a:latin typeface="Calibri" pitchFamily="34" charset="0"/>
            </a:rPr>
            <a:t> </a:t>
          </a:r>
          <a:endParaRPr lang="en-GB" sz="900" dirty="0" smtClean="0">
            <a:solidFill>
              <a:schemeClr val="accent4">
                <a:lumMod val="25000"/>
              </a:schemeClr>
            </a:solidFill>
            <a:latin typeface="Calibri" pitchFamily="34" charset="0"/>
          </a:endParaRPr>
        </a:p>
      </dgm:t>
    </dgm:pt>
    <dgm:pt modelId="{07B20CE7-4CC2-4380-A9E0-D96A1007CE7D}" type="parTrans" cxnId="{147A6861-6D4C-4F89-AC8D-FCBF9E5FAFD2}">
      <dgm:prSet/>
      <dgm:spPr/>
      <dgm:t>
        <a:bodyPr/>
        <a:lstStyle/>
        <a:p>
          <a:endParaRPr lang="en-GB"/>
        </a:p>
      </dgm:t>
    </dgm:pt>
    <dgm:pt modelId="{3CC86EE0-0BB2-43B7-A03F-F88CEBFC8735}" type="sibTrans" cxnId="{147A6861-6D4C-4F89-AC8D-FCBF9E5FAFD2}">
      <dgm:prSet/>
      <dgm:spPr/>
      <dgm:t>
        <a:bodyPr/>
        <a:lstStyle/>
        <a:p>
          <a:endParaRPr lang="en-GB"/>
        </a:p>
      </dgm:t>
    </dgm:pt>
    <dgm:pt modelId="{5B7F17A2-0770-471C-916E-20C07DE96CDA}">
      <dgm:prSet custT="1"/>
      <dgm:spPr/>
      <dgm:t>
        <a:bodyPr/>
        <a:lstStyle/>
        <a:p>
          <a:pPr algn="ctr"/>
          <a:r>
            <a:rPr lang="en-GB" sz="1050" dirty="0" smtClean="0">
              <a:solidFill>
                <a:schemeClr val="accent4">
                  <a:lumMod val="25000"/>
                </a:schemeClr>
              </a:solidFill>
              <a:latin typeface="Calibri" pitchFamily="34" charset="0"/>
            </a:rPr>
            <a:t>School </a:t>
          </a:r>
          <a:endParaRPr lang="en-GB" sz="1050" dirty="0">
            <a:solidFill>
              <a:schemeClr val="accent4">
                <a:lumMod val="25000"/>
              </a:schemeClr>
            </a:solidFill>
            <a:latin typeface="Calibri" pitchFamily="34" charset="0"/>
          </a:endParaRPr>
        </a:p>
      </dgm:t>
    </dgm:pt>
    <dgm:pt modelId="{FC376FC0-2D65-4FC3-BD24-6D9D42C097CB}" type="parTrans" cxnId="{D0BC319E-A1D8-46D4-A63F-C71F8EFAB0F5}">
      <dgm:prSet/>
      <dgm:spPr/>
      <dgm:t>
        <a:bodyPr/>
        <a:lstStyle/>
        <a:p>
          <a:endParaRPr lang="en-GB"/>
        </a:p>
      </dgm:t>
    </dgm:pt>
    <dgm:pt modelId="{B7623403-16FD-4185-93CA-E36F7A01757D}" type="sibTrans" cxnId="{D0BC319E-A1D8-46D4-A63F-C71F8EFAB0F5}">
      <dgm:prSet/>
      <dgm:spPr/>
      <dgm:t>
        <a:bodyPr/>
        <a:lstStyle/>
        <a:p>
          <a:endParaRPr lang="en-GB"/>
        </a:p>
      </dgm:t>
    </dgm:pt>
    <dgm:pt modelId="{8D91A3FF-DE25-45FC-B110-1FDFC25EDBB3}">
      <dgm:prSet custT="1"/>
      <dgm:spPr>
        <a:solidFill>
          <a:srgbClr val="CCECFF"/>
        </a:solidFill>
      </dgm:spPr>
      <dgm:t>
        <a:bodyPr/>
        <a:lstStyle/>
        <a:p>
          <a:pPr algn="ctr"/>
          <a:r>
            <a:rPr lang="en-GB" sz="1100" dirty="0" smtClean="0">
              <a:solidFill>
                <a:schemeClr val="accent4">
                  <a:lumMod val="25000"/>
                </a:schemeClr>
              </a:solidFill>
              <a:latin typeface="Calibri" pitchFamily="34" charset="0"/>
            </a:rPr>
            <a:t>Equity</a:t>
          </a:r>
          <a:endParaRPr lang="en-GB" sz="1100" dirty="0">
            <a:solidFill>
              <a:schemeClr val="accent4">
                <a:lumMod val="25000"/>
              </a:schemeClr>
            </a:solidFill>
            <a:latin typeface="Calibri" pitchFamily="34" charset="0"/>
          </a:endParaRPr>
        </a:p>
      </dgm:t>
    </dgm:pt>
    <dgm:pt modelId="{28C2FDBF-4696-4B19-9D6D-07F9EFE976E0}" type="parTrans" cxnId="{391B4374-C64A-4301-A07D-6942D6525301}">
      <dgm:prSet/>
      <dgm:spPr/>
      <dgm:t>
        <a:bodyPr/>
        <a:lstStyle/>
        <a:p>
          <a:endParaRPr lang="en-GB"/>
        </a:p>
      </dgm:t>
    </dgm:pt>
    <dgm:pt modelId="{E1BE654B-06DE-4F16-8442-BB8386A162BB}" type="sibTrans" cxnId="{391B4374-C64A-4301-A07D-6942D6525301}">
      <dgm:prSet/>
      <dgm:spPr/>
      <dgm:t>
        <a:bodyPr/>
        <a:lstStyle/>
        <a:p>
          <a:endParaRPr lang="en-GB"/>
        </a:p>
      </dgm:t>
    </dgm:pt>
    <dgm:pt modelId="{949CA4D9-12D7-4EFC-97E1-87CA310086FB}">
      <dgm:prSet phldrT="[Text]" custT="1"/>
      <dgm:spPr/>
      <dgm:t>
        <a:bodyPr/>
        <a:lstStyle/>
        <a:p>
          <a:pPr marL="0" indent="0"/>
          <a:r>
            <a:rPr lang="en-GB" sz="1600" b="1" dirty="0" smtClean="0">
              <a:solidFill>
                <a:schemeClr val="accent4">
                  <a:lumMod val="25000"/>
                </a:schemeClr>
              </a:solidFill>
              <a:latin typeface="Calibri" pitchFamily="34" charset="0"/>
            </a:rPr>
            <a:t>Learning climate</a:t>
          </a:r>
        </a:p>
      </dgm:t>
    </dgm:pt>
    <dgm:pt modelId="{A853F1C2-3B05-4901-BDF7-17A7C2261DD7}" type="parTrans" cxnId="{9B5B69A0-5961-4D2E-8509-FCE20BAEAE3B}">
      <dgm:prSet/>
      <dgm:spPr/>
      <dgm:t>
        <a:bodyPr/>
        <a:lstStyle/>
        <a:p>
          <a:endParaRPr lang="en-GB"/>
        </a:p>
      </dgm:t>
    </dgm:pt>
    <dgm:pt modelId="{2827DA08-257D-4C90-9C76-D5ACED2322BC}" type="sibTrans" cxnId="{9B5B69A0-5961-4D2E-8509-FCE20BAEAE3B}">
      <dgm:prSet/>
      <dgm:spPr/>
      <dgm:t>
        <a:bodyPr/>
        <a:lstStyle/>
        <a:p>
          <a:endParaRPr lang="en-GB"/>
        </a:p>
      </dgm:t>
    </dgm:pt>
    <dgm:pt modelId="{67AFF0C0-9F38-429C-B3E5-784F92338552}">
      <dgm:prSet phldrT="[Text]" custT="1"/>
      <dgm:spPr/>
      <dgm:t>
        <a:bodyPr/>
        <a:lstStyle/>
        <a:p>
          <a:pPr marL="0" indent="0"/>
          <a:r>
            <a:rPr lang="en-GB" sz="1600" dirty="0" smtClean="0">
              <a:solidFill>
                <a:schemeClr val="accent4">
                  <a:lumMod val="25000"/>
                </a:schemeClr>
              </a:solidFill>
              <a:latin typeface="Calibri" pitchFamily="34" charset="0"/>
            </a:rPr>
            <a:t>Discipline</a:t>
          </a:r>
        </a:p>
      </dgm:t>
    </dgm:pt>
    <dgm:pt modelId="{7E3B5BE9-7175-4036-B32A-FED45F34510E}" type="parTrans" cxnId="{6530F08A-54A7-4784-B53E-9EBBC87CA3B6}">
      <dgm:prSet/>
      <dgm:spPr/>
      <dgm:t>
        <a:bodyPr/>
        <a:lstStyle/>
        <a:p>
          <a:endParaRPr lang="en-GB"/>
        </a:p>
      </dgm:t>
    </dgm:pt>
    <dgm:pt modelId="{B6FED32E-DED2-49AE-805A-2A35619818F9}" type="sibTrans" cxnId="{6530F08A-54A7-4784-B53E-9EBBC87CA3B6}">
      <dgm:prSet/>
      <dgm:spPr/>
      <dgm:t>
        <a:bodyPr/>
        <a:lstStyle/>
        <a:p>
          <a:endParaRPr lang="en-GB"/>
        </a:p>
      </dgm:t>
    </dgm:pt>
    <dgm:pt modelId="{B88C205D-5D79-4F73-8AB9-C539F56D3E88}">
      <dgm:prSet phldrT="[Text]" custT="1"/>
      <dgm:spPr/>
      <dgm:t>
        <a:bodyPr/>
        <a:lstStyle/>
        <a:p>
          <a:pPr marL="0" indent="0"/>
          <a:r>
            <a:rPr lang="en-GB" sz="1600" dirty="0" smtClean="0">
              <a:solidFill>
                <a:schemeClr val="accent4">
                  <a:lumMod val="25000"/>
                </a:schemeClr>
              </a:solidFill>
              <a:latin typeface="Calibri" pitchFamily="34" charset="0"/>
            </a:rPr>
            <a:t>Teacher behaviour</a:t>
          </a:r>
        </a:p>
      </dgm:t>
    </dgm:pt>
    <dgm:pt modelId="{AA21EAF3-3393-4FF9-BFDB-01D2C070DAD4}" type="parTrans" cxnId="{6C9C9E69-B743-41D2-B24E-1AFE86643B11}">
      <dgm:prSet/>
      <dgm:spPr/>
      <dgm:t>
        <a:bodyPr/>
        <a:lstStyle/>
        <a:p>
          <a:endParaRPr lang="en-GB"/>
        </a:p>
      </dgm:t>
    </dgm:pt>
    <dgm:pt modelId="{3755571B-07A2-42B1-82D8-A9F826B78BDE}" type="sibTrans" cxnId="{6C9C9E69-B743-41D2-B24E-1AFE86643B11}">
      <dgm:prSet/>
      <dgm:spPr/>
      <dgm:t>
        <a:bodyPr/>
        <a:lstStyle/>
        <a:p>
          <a:endParaRPr lang="en-GB"/>
        </a:p>
      </dgm:t>
    </dgm:pt>
    <dgm:pt modelId="{47B4B136-2F6F-4E54-B766-E8C901163816}">
      <dgm:prSet phldrT="[Text]" custT="1"/>
      <dgm:spPr/>
      <dgm:t>
        <a:bodyPr/>
        <a:lstStyle/>
        <a:p>
          <a:pPr marL="0" indent="0"/>
          <a:r>
            <a:rPr lang="en-GB" sz="1600" dirty="0" smtClean="0">
              <a:solidFill>
                <a:schemeClr val="accent4">
                  <a:lumMod val="25000"/>
                </a:schemeClr>
              </a:solidFill>
              <a:latin typeface="Calibri" pitchFamily="34" charset="0"/>
            </a:rPr>
            <a:t>Parental pressure</a:t>
          </a:r>
        </a:p>
      </dgm:t>
    </dgm:pt>
    <dgm:pt modelId="{0FE09EB4-2FD7-4195-8E1C-F2A6A03ABB46}" type="parTrans" cxnId="{2FB17166-15BA-40D1-B34B-B1957D9BEC3D}">
      <dgm:prSet/>
      <dgm:spPr/>
      <dgm:t>
        <a:bodyPr/>
        <a:lstStyle/>
        <a:p>
          <a:endParaRPr lang="en-GB"/>
        </a:p>
      </dgm:t>
    </dgm:pt>
    <dgm:pt modelId="{DC5F4FB8-0623-4DB6-A30B-984E492448FA}" type="sibTrans" cxnId="{2FB17166-15BA-40D1-B34B-B1957D9BEC3D}">
      <dgm:prSet/>
      <dgm:spPr/>
      <dgm:t>
        <a:bodyPr/>
        <a:lstStyle/>
        <a:p>
          <a:endParaRPr lang="en-GB"/>
        </a:p>
      </dgm:t>
    </dgm:pt>
    <dgm:pt modelId="{089BCBFF-5A9C-41AE-B2FD-A142E87D7CDD}">
      <dgm:prSet phldrT="[Text]" custT="1"/>
      <dgm:spPr/>
      <dgm:t>
        <a:bodyPr/>
        <a:lstStyle/>
        <a:p>
          <a:pPr marL="0" indent="0"/>
          <a:r>
            <a:rPr lang="en-GB" sz="1600" dirty="0" smtClean="0">
              <a:solidFill>
                <a:schemeClr val="accent4">
                  <a:lumMod val="25000"/>
                </a:schemeClr>
              </a:solidFill>
              <a:latin typeface="Calibri" pitchFamily="34" charset="0"/>
            </a:rPr>
            <a:t>Teacher-student relationships</a:t>
          </a:r>
        </a:p>
      </dgm:t>
    </dgm:pt>
    <dgm:pt modelId="{188642D0-8423-44C6-863D-F1D69B359570}" type="parTrans" cxnId="{9ED578C2-666E-4B42-A2D4-1F60C9F09C64}">
      <dgm:prSet/>
      <dgm:spPr/>
      <dgm:t>
        <a:bodyPr/>
        <a:lstStyle/>
        <a:p>
          <a:endParaRPr lang="en-GB"/>
        </a:p>
      </dgm:t>
    </dgm:pt>
    <dgm:pt modelId="{EBBA7EDE-9C5F-4A94-B2C0-F71AC26AE7BC}" type="sibTrans" cxnId="{9ED578C2-666E-4B42-A2D4-1F60C9F09C64}">
      <dgm:prSet/>
      <dgm:spPr/>
      <dgm:t>
        <a:bodyPr/>
        <a:lstStyle/>
        <a:p>
          <a:endParaRPr lang="en-GB"/>
        </a:p>
      </dgm:t>
    </dgm:pt>
    <dgm:pt modelId="{85954EC8-DED2-4AAE-9927-E31BD8037400}">
      <dgm:prSet phldrT="[Text]" custT="1"/>
      <dgm:spPr/>
      <dgm:t>
        <a:bodyPr/>
        <a:lstStyle/>
        <a:p>
          <a:pPr marL="0" indent="0"/>
          <a:r>
            <a:rPr lang="en-GB" sz="1600" b="1" dirty="0" smtClean="0">
              <a:solidFill>
                <a:schemeClr val="accent4">
                  <a:lumMod val="25000"/>
                </a:schemeClr>
              </a:solidFill>
              <a:latin typeface="Calibri" pitchFamily="34" charset="0"/>
            </a:rPr>
            <a:t>Dealing with heterogeneity</a:t>
          </a:r>
        </a:p>
      </dgm:t>
    </dgm:pt>
    <dgm:pt modelId="{56307B82-1611-4AEC-A15B-5F68023C53E5}" type="parTrans" cxnId="{86DF289F-AFCB-4072-877F-F5FD4AEB9790}">
      <dgm:prSet/>
      <dgm:spPr/>
      <dgm:t>
        <a:bodyPr/>
        <a:lstStyle/>
        <a:p>
          <a:endParaRPr lang="en-GB"/>
        </a:p>
      </dgm:t>
    </dgm:pt>
    <dgm:pt modelId="{0CEABAE0-870A-43CE-9C1A-70B8DFACB074}" type="sibTrans" cxnId="{86DF289F-AFCB-4072-877F-F5FD4AEB9790}">
      <dgm:prSet/>
      <dgm:spPr/>
      <dgm:t>
        <a:bodyPr/>
        <a:lstStyle/>
        <a:p>
          <a:endParaRPr lang="en-GB"/>
        </a:p>
      </dgm:t>
    </dgm:pt>
    <dgm:pt modelId="{9EF521AA-EC46-4197-AC0D-1C034089903A}">
      <dgm:prSet phldrT="[Text]" custT="1"/>
      <dgm:spPr/>
      <dgm:t>
        <a:bodyPr/>
        <a:lstStyle/>
        <a:p>
          <a:r>
            <a:rPr lang="en-GB" sz="1600" dirty="0" smtClean="0">
              <a:solidFill>
                <a:schemeClr val="accent4">
                  <a:lumMod val="25000"/>
                </a:schemeClr>
              </a:solidFill>
              <a:latin typeface="Calibri" pitchFamily="34" charset="0"/>
            </a:rPr>
            <a:t>Grade repetition</a:t>
          </a:r>
        </a:p>
      </dgm:t>
    </dgm:pt>
    <dgm:pt modelId="{1612159C-F9FD-431C-80E8-0750B44D6138}" type="parTrans" cxnId="{ED6A88AE-659E-4827-9F8B-8FD9AA990C37}">
      <dgm:prSet/>
      <dgm:spPr/>
      <dgm:t>
        <a:bodyPr/>
        <a:lstStyle/>
        <a:p>
          <a:endParaRPr lang="en-GB"/>
        </a:p>
      </dgm:t>
    </dgm:pt>
    <dgm:pt modelId="{69315723-8DA7-4BB3-907B-6AE1185B1DCE}" type="sibTrans" cxnId="{ED6A88AE-659E-4827-9F8B-8FD9AA990C37}">
      <dgm:prSet/>
      <dgm:spPr/>
      <dgm:t>
        <a:bodyPr/>
        <a:lstStyle/>
        <a:p>
          <a:endParaRPr lang="en-GB"/>
        </a:p>
      </dgm:t>
    </dgm:pt>
    <dgm:pt modelId="{B4EF5199-A428-443D-A489-09FC94F91F54}">
      <dgm:prSet phldrT="[Text]" custT="1"/>
      <dgm:spPr/>
      <dgm:t>
        <a:bodyPr/>
        <a:lstStyle/>
        <a:p>
          <a:r>
            <a:rPr lang="en-GB" sz="1600" dirty="0" smtClean="0">
              <a:solidFill>
                <a:schemeClr val="accent4">
                  <a:lumMod val="25000"/>
                </a:schemeClr>
              </a:solidFill>
              <a:latin typeface="Calibri" pitchFamily="34" charset="0"/>
            </a:rPr>
            <a:t>Prevalence of tracking</a:t>
          </a:r>
        </a:p>
      </dgm:t>
    </dgm:pt>
    <dgm:pt modelId="{3989AD8D-C651-45FE-A877-C2D6EA77D77C}" type="parTrans" cxnId="{1D34FDDB-D193-4B9C-B39D-C720153C73F6}">
      <dgm:prSet/>
      <dgm:spPr/>
      <dgm:t>
        <a:bodyPr/>
        <a:lstStyle/>
        <a:p>
          <a:endParaRPr lang="en-GB"/>
        </a:p>
      </dgm:t>
    </dgm:pt>
    <dgm:pt modelId="{FFBF3C5B-B734-4A93-BFEC-12C1600C2985}" type="sibTrans" cxnId="{1D34FDDB-D193-4B9C-B39D-C720153C73F6}">
      <dgm:prSet/>
      <dgm:spPr/>
      <dgm:t>
        <a:bodyPr/>
        <a:lstStyle/>
        <a:p>
          <a:endParaRPr lang="en-GB"/>
        </a:p>
      </dgm:t>
    </dgm:pt>
    <dgm:pt modelId="{E8715572-9F3C-4DD4-81C9-6F7C6D19A02A}">
      <dgm:prSet phldrT="[Text]" custT="1"/>
      <dgm:spPr/>
      <dgm:t>
        <a:bodyPr/>
        <a:lstStyle/>
        <a:p>
          <a:r>
            <a:rPr lang="en-GB" sz="1600" dirty="0" smtClean="0">
              <a:solidFill>
                <a:schemeClr val="accent4">
                  <a:lumMod val="25000"/>
                </a:schemeClr>
              </a:solidFill>
              <a:latin typeface="Calibri" pitchFamily="34" charset="0"/>
            </a:rPr>
            <a:t>Expulsions</a:t>
          </a:r>
        </a:p>
      </dgm:t>
    </dgm:pt>
    <dgm:pt modelId="{1D92ED04-0894-4748-8C1A-886AF35E1B31}" type="parTrans" cxnId="{13D35D38-E128-402D-B891-87FAB979C00A}">
      <dgm:prSet/>
      <dgm:spPr/>
      <dgm:t>
        <a:bodyPr/>
        <a:lstStyle/>
        <a:p>
          <a:endParaRPr lang="en-GB"/>
        </a:p>
      </dgm:t>
    </dgm:pt>
    <dgm:pt modelId="{4C2860F3-3C92-402B-A594-9B8B8B38C8AC}" type="sibTrans" cxnId="{13D35D38-E128-402D-B891-87FAB979C00A}">
      <dgm:prSet/>
      <dgm:spPr/>
      <dgm:t>
        <a:bodyPr/>
        <a:lstStyle/>
        <a:p>
          <a:endParaRPr lang="en-GB"/>
        </a:p>
      </dgm:t>
    </dgm:pt>
    <dgm:pt modelId="{317205D8-A4C3-45A4-9725-4B214EFFB78B}">
      <dgm:prSet phldrT="[Text]" custT="1"/>
      <dgm:spPr/>
      <dgm:t>
        <a:bodyPr/>
        <a:lstStyle/>
        <a:p>
          <a:r>
            <a:rPr lang="en-GB" sz="1600" dirty="0" smtClean="0">
              <a:solidFill>
                <a:schemeClr val="accent4">
                  <a:lumMod val="25000"/>
                </a:schemeClr>
              </a:solidFill>
              <a:latin typeface="Calibri" pitchFamily="34" charset="0"/>
            </a:rPr>
            <a:t>Ability grouping </a:t>
          </a:r>
          <a:br>
            <a:rPr lang="en-GB" sz="1600" dirty="0" smtClean="0">
              <a:solidFill>
                <a:schemeClr val="accent4">
                  <a:lumMod val="25000"/>
                </a:schemeClr>
              </a:solidFill>
              <a:latin typeface="Calibri" pitchFamily="34" charset="0"/>
            </a:rPr>
          </a:br>
          <a:r>
            <a:rPr lang="en-GB" sz="1600" dirty="0" smtClean="0">
              <a:solidFill>
                <a:schemeClr val="accent4">
                  <a:lumMod val="25000"/>
                </a:schemeClr>
              </a:solidFill>
              <a:latin typeface="Calibri" pitchFamily="34" charset="0"/>
            </a:rPr>
            <a:t>(all subjects)</a:t>
          </a:r>
        </a:p>
      </dgm:t>
    </dgm:pt>
    <dgm:pt modelId="{438130D2-1A02-4AA2-9C47-B66D62D052F4}" type="parTrans" cxnId="{326074B7-D2F3-4EB4-8BAD-ECD533E0A26F}">
      <dgm:prSet/>
      <dgm:spPr/>
      <dgm:t>
        <a:bodyPr/>
        <a:lstStyle/>
        <a:p>
          <a:endParaRPr lang="en-GB"/>
        </a:p>
      </dgm:t>
    </dgm:pt>
    <dgm:pt modelId="{5713F8E0-F5E3-4C20-A34D-8D0C9D74AC54}" type="sibTrans" cxnId="{326074B7-D2F3-4EB4-8BAD-ECD533E0A26F}">
      <dgm:prSet/>
      <dgm:spPr/>
      <dgm:t>
        <a:bodyPr/>
        <a:lstStyle/>
        <a:p>
          <a:endParaRPr lang="en-GB"/>
        </a:p>
      </dgm:t>
    </dgm:pt>
    <dgm:pt modelId="{3D1822DB-D7C7-47C2-96AA-4ACA884C3718}">
      <dgm:prSet phldrT="[Text]" custT="1"/>
      <dgm:spPr/>
      <dgm:t>
        <a:bodyPr/>
        <a:lstStyle/>
        <a:p>
          <a:r>
            <a:rPr lang="en-GB" sz="1600" b="1" dirty="0" smtClean="0">
              <a:solidFill>
                <a:schemeClr val="accent4">
                  <a:lumMod val="25000"/>
                </a:schemeClr>
              </a:solidFill>
              <a:latin typeface="Calibri" pitchFamily="34" charset="0"/>
            </a:rPr>
            <a:t>Standards /accountability</a:t>
          </a:r>
        </a:p>
      </dgm:t>
    </dgm:pt>
    <dgm:pt modelId="{A28FD7A8-B02D-4C26-9A3C-06002ACE1F65}" type="parTrans" cxnId="{40116743-F647-4796-8F87-E94C095DDF4B}">
      <dgm:prSet/>
      <dgm:spPr/>
      <dgm:t>
        <a:bodyPr/>
        <a:lstStyle/>
        <a:p>
          <a:endParaRPr lang="en-GB"/>
        </a:p>
      </dgm:t>
    </dgm:pt>
    <dgm:pt modelId="{FB851B5D-195F-4300-9802-3978F08A81B8}" type="sibTrans" cxnId="{40116743-F647-4796-8F87-E94C095DDF4B}">
      <dgm:prSet/>
      <dgm:spPr/>
      <dgm:t>
        <a:bodyPr/>
        <a:lstStyle/>
        <a:p>
          <a:endParaRPr lang="en-GB"/>
        </a:p>
      </dgm:t>
    </dgm:pt>
    <dgm:pt modelId="{2BF7E8BE-3B5A-4F33-8774-A9B86C55A358}">
      <dgm:prSet phldrT="[Text]" custT="1"/>
      <dgm:spPr/>
      <dgm:t>
        <a:bodyPr/>
        <a:lstStyle/>
        <a:p>
          <a:r>
            <a:rPr lang="en-GB" sz="1600" dirty="0" smtClean="0">
              <a:solidFill>
                <a:schemeClr val="accent4">
                  <a:lumMod val="25000"/>
                </a:schemeClr>
              </a:solidFill>
              <a:latin typeface="Calibri" pitchFamily="34" charset="0"/>
            </a:rPr>
            <a:t>Nat. examination</a:t>
          </a:r>
        </a:p>
      </dgm:t>
    </dgm:pt>
    <dgm:pt modelId="{26259492-CB37-4F6B-A288-1314EF76DCC7}" type="parTrans" cxnId="{399CA398-9546-4D0D-9DE5-4DFFF0BEEEDC}">
      <dgm:prSet/>
      <dgm:spPr/>
      <dgm:t>
        <a:bodyPr/>
        <a:lstStyle/>
        <a:p>
          <a:endParaRPr lang="en-GB"/>
        </a:p>
      </dgm:t>
    </dgm:pt>
    <dgm:pt modelId="{84A4FAB6-6BE2-4840-95D6-6C7737481C85}" type="sibTrans" cxnId="{399CA398-9546-4D0D-9DE5-4DFFF0BEEEDC}">
      <dgm:prSet/>
      <dgm:spPr/>
      <dgm:t>
        <a:bodyPr/>
        <a:lstStyle/>
        <a:p>
          <a:endParaRPr lang="en-GB"/>
        </a:p>
      </dgm:t>
    </dgm:pt>
    <dgm:pt modelId="{8DFF02C0-003C-44D7-A747-211CE6E6EE1E}">
      <dgm:prSet phldrT="[Text]" custT="1"/>
      <dgm:spPr/>
      <dgm:t>
        <a:bodyPr/>
        <a:lstStyle/>
        <a:p>
          <a:r>
            <a:rPr lang="en-GB" sz="1600" dirty="0" smtClean="0">
              <a:solidFill>
                <a:schemeClr val="accent4">
                  <a:lumMod val="25000"/>
                </a:schemeClr>
              </a:solidFill>
              <a:latin typeface="Calibri" pitchFamily="34" charset="0"/>
            </a:rPr>
            <a:t>Standardised tests</a:t>
          </a:r>
        </a:p>
      </dgm:t>
    </dgm:pt>
    <dgm:pt modelId="{4C4738EE-3A5B-450A-8DBA-80D0E56F9A16}" type="parTrans" cxnId="{3BA21FED-0C60-41DB-AD04-18FD5FA73020}">
      <dgm:prSet/>
      <dgm:spPr/>
      <dgm:t>
        <a:bodyPr/>
        <a:lstStyle/>
        <a:p>
          <a:endParaRPr lang="en-GB"/>
        </a:p>
      </dgm:t>
    </dgm:pt>
    <dgm:pt modelId="{72F78D80-5F2F-43EB-B1B2-06EBF9D4F4F6}" type="sibTrans" cxnId="{3BA21FED-0C60-41DB-AD04-18FD5FA73020}">
      <dgm:prSet/>
      <dgm:spPr/>
      <dgm:t>
        <a:bodyPr/>
        <a:lstStyle/>
        <a:p>
          <a:endParaRPr lang="en-GB"/>
        </a:p>
      </dgm:t>
    </dgm:pt>
    <dgm:pt modelId="{4C382BE4-1A2D-4507-A124-8280B13382FE}">
      <dgm:prSet phldrT="[Text]" custT="1"/>
      <dgm:spPr/>
      <dgm:t>
        <a:bodyPr/>
        <a:lstStyle/>
        <a:p>
          <a:r>
            <a:rPr lang="en-GB" sz="1600" dirty="0" smtClean="0">
              <a:solidFill>
                <a:schemeClr val="accent4">
                  <a:lumMod val="25000"/>
                </a:schemeClr>
              </a:solidFill>
              <a:latin typeface="Calibri" pitchFamily="34" charset="0"/>
            </a:rPr>
            <a:t>Posting results</a:t>
          </a:r>
        </a:p>
      </dgm:t>
    </dgm:pt>
    <dgm:pt modelId="{13886F45-97AF-4E61-B7ED-BBDF2D0E0A6C}" type="parTrans" cxnId="{5BD1C7CC-5435-49A9-94BB-71A041B66F4A}">
      <dgm:prSet/>
      <dgm:spPr/>
      <dgm:t>
        <a:bodyPr/>
        <a:lstStyle/>
        <a:p>
          <a:endParaRPr lang="en-GB"/>
        </a:p>
      </dgm:t>
    </dgm:pt>
    <dgm:pt modelId="{2CE49CEA-F657-4DBD-923E-3CA769AE3120}" type="sibTrans" cxnId="{5BD1C7CC-5435-49A9-94BB-71A041B66F4A}">
      <dgm:prSet/>
      <dgm:spPr/>
      <dgm:t>
        <a:bodyPr/>
        <a:lstStyle/>
        <a:p>
          <a:endParaRPr lang="en-GB"/>
        </a:p>
      </dgm:t>
    </dgm:pt>
    <dgm:pt modelId="{BE126FF4-E655-4B7A-AA5C-1AA1B02FE197}">
      <dgm:prSet phldrT="[Text]" custT="1"/>
      <dgm:spPr/>
      <dgm:t>
        <a:bodyPr/>
        <a:lstStyle/>
        <a:p>
          <a:r>
            <a:rPr lang="en-GB" sz="1600" b="1" dirty="0" smtClean="0">
              <a:solidFill>
                <a:schemeClr val="accent4">
                  <a:lumMod val="25000"/>
                </a:schemeClr>
              </a:solidFill>
              <a:latin typeface="Calibri" pitchFamily="34" charset="0"/>
            </a:rPr>
            <a:t>Governing schools</a:t>
          </a:r>
        </a:p>
      </dgm:t>
    </dgm:pt>
    <dgm:pt modelId="{FF25EEA7-6CF5-4FDE-A382-4C850B1F9156}" type="parTrans" cxnId="{CB108D98-868C-47FD-A44C-EA9EBB585DD6}">
      <dgm:prSet/>
      <dgm:spPr/>
      <dgm:t>
        <a:bodyPr/>
        <a:lstStyle/>
        <a:p>
          <a:endParaRPr lang="en-GB"/>
        </a:p>
      </dgm:t>
    </dgm:pt>
    <dgm:pt modelId="{47D31E1F-2994-4278-8EB8-70AEB75902F4}" type="sibTrans" cxnId="{CB108D98-868C-47FD-A44C-EA9EBB585DD6}">
      <dgm:prSet/>
      <dgm:spPr/>
      <dgm:t>
        <a:bodyPr/>
        <a:lstStyle/>
        <a:p>
          <a:endParaRPr lang="en-GB"/>
        </a:p>
      </dgm:t>
    </dgm:pt>
    <dgm:pt modelId="{A784D064-F95C-4ECA-966C-9E1D9D7364AC}">
      <dgm:prSet phldrT="[Text]" custT="1"/>
      <dgm:spPr/>
      <dgm:t>
        <a:bodyPr/>
        <a:lstStyle/>
        <a:p>
          <a:r>
            <a:rPr lang="en-GB" sz="1600" dirty="0" smtClean="0">
              <a:solidFill>
                <a:schemeClr val="accent4">
                  <a:lumMod val="25000"/>
                </a:schemeClr>
              </a:solidFill>
              <a:latin typeface="Calibri" pitchFamily="34" charset="0"/>
            </a:rPr>
            <a:t>Choice and competition</a:t>
          </a:r>
        </a:p>
      </dgm:t>
    </dgm:pt>
    <dgm:pt modelId="{27476DB5-1CC8-4F43-90D2-2E1EB7E1CE9B}" type="parTrans" cxnId="{41C45A90-7E76-4BDE-99E4-B5AE4E87D48C}">
      <dgm:prSet/>
      <dgm:spPr/>
      <dgm:t>
        <a:bodyPr/>
        <a:lstStyle/>
        <a:p>
          <a:endParaRPr lang="en-GB"/>
        </a:p>
      </dgm:t>
    </dgm:pt>
    <dgm:pt modelId="{35750D1B-0911-4F9E-8D4C-34F5E4D49425}" type="sibTrans" cxnId="{41C45A90-7E76-4BDE-99E4-B5AE4E87D48C}">
      <dgm:prSet/>
      <dgm:spPr/>
      <dgm:t>
        <a:bodyPr/>
        <a:lstStyle/>
        <a:p>
          <a:endParaRPr lang="en-GB"/>
        </a:p>
      </dgm:t>
    </dgm:pt>
    <dgm:pt modelId="{F180C892-CD26-48D8-8804-9982F65BBF63}">
      <dgm:prSet phldrT="[Text]" custT="1"/>
      <dgm:spPr/>
      <dgm:t>
        <a:bodyPr/>
        <a:lstStyle/>
        <a:p>
          <a:r>
            <a:rPr lang="en-GB" sz="1600" dirty="0" smtClean="0">
              <a:solidFill>
                <a:schemeClr val="accent4">
                  <a:lumMod val="25000"/>
                </a:schemeClr>
              </a:solidFill>
              <a:latin typeface="Calibri" pitchFamily="34" charset="0"/>
            </a:rPr>
            <a:t>Private schools</a:t>
          </a:r>
        </a:p>
      </dgm:t>
    </dgm:pt>
    <dgm:pt modelId="{F6644B5F-4294-4A2E-B542-FF5B61B83B36}" type="parTrans" cxnId="{DBE2C7A6-B096-485E-BB82-ACCD78E12A33}">
      <dgm:prSet/>
      <dgm:spPr/>
      <dgm:t>
        <a:bodyPr/>
        <a:lstStyle/>
        <a:p>
          <a:endParaRPr lang="en-GB"/>
        </a:p>
      </dgm:t>
    </dgm:pt>
    <dgm:pt modelId="{F308AA17-5DDA-4710-A3E2-2EE1E82452C1}" type="sibTrans" cxnId="{DBE2C7A6-B096-485E-BB82-ACCD78E12A33}">
      <dgm:prSet/>
      <dgm:spPr/>
      <dgm:t>
        <a:bodyPr/>
        <a:lstStyle/>
        <a:p>
          <a:endParaRPr lang="en-GB"/>
        </a:p>
      </dgm:t>
    </dgm:pt>
    <dgm:pt modelId="{BE82D4F4-7F1F-467C-B874-B9D7F03ECB5C}">
      <dgm:prSet phldrT="[Text]" custT="1"/>
      <dgm:spPr/>
      <dgm:t>
        <a:bodyPr/>
        <a:lstStyle/>
        <a:p>
          <a:r>
            <a:rPr lang="en-GB" sz="1600" dirty="0" smtClean="0">
              <a:solidFill>
                <a:schemeClr val="accent4">
                  <a:lumMod val="25000"/>
                </a:schemeClr>
              </a:solidFill>
              <a:latin typeface="Calibri" pitchFamily="34" charset="0"/>
            </a:rPr>
            <a:t>Managing resources</a:t>
          </a:r>
        </a:p>
      </dgm:t>
    </dgm:pt>
    <dgm:pt modelId="{4AACA983-8417-400F-A758-ED4A404ED394}" type="parTrans" cxnId="{48515C32-161B-46AE-A23D-6F9DD13DF19A}">
      <dgm:prSet/>
      <dgm:spPr/>
      <dgm:t>
        <a:bodyPr/>
        <a:lstStyle/>
        <a:p>
          <a:endParaRPr lang="en-GB"/>
        </a:p>
      </dgm:t>
    </dgm:pt>
    <dgm:pt modelId="{D41275E8-0716-4D13-BB61-5D113110DFE3}" type="sibTrans" cxnId="{48515C32-161B-46AE-A23D-6F9DD13DF19A}">
      <dgm:prSet/>
      <dgm:spPr/>
      <dgm:t>
        <a:bodyPr/>
        <a:lstStyle/>
        <a:p>
          <a:endParaRPr lang="en-GB"/>
        </a:p>
      </dgm:t>
    </dgm:pt>
    <dgm:pt modelId="{E78458BA-5086-4738-BF50-30E1BD1C5E1E}">
      <dgm:prSet phldrT="[Text]" custT="1"/>
      <dgm:spPr/>
      <dgm:t>
        <a:bodyPr/>
        <a:lstStyle/>
        <a:p>
          <a:r>
            <a:rPr lang="en-GB" sz="1600" dirty="0" smtClean="0">
              <a:solidFill>
                <a:schemeClr val="accent4">
                  <a:lumMod val="25000"/>
                </a:schemeClr>
              </a:solidFill>
              <a:latin typeface="Calibri" pitchFamily="34" charset="0"/>
            </a:rPr>
            <a:t>Prioritising pay</a:t>
          </a:r>
        </a:p>
      </dgm:t>
    </dgm:pt>
    <dgm:pt modelId="{9D7D4803-1137-4587-9310-F2B357744444}" type="parTrans" cxnId="{0FFE0C17-BD97-4445-A818-6ECE5A237334}">
      <dgm:prSet/>
      <dgm:spPr/>
      <dgm:t>
        <a:bodyPr/>
        <a:lstStyle/>
        <a:p>
          <a:endParaRPr lang="en-GB"/>
        </a:p>
      </dgm:t>
    </dgm:pt>
    <dgm:pt modelId="{572B2758-EE2C-4493-AF5C-9EA7BB6D3298}" type="sibTrans" cxnId="{0FFE0C17-BD97-4445-A818-6ECE5A237334}">
      <dgm:prSet/>
      <dgm:spPr/>
      <dgm:t>
        <a:bodyPr/>
        <a:lstStyle/>
        <a:p>
          <a:endParaRPr lang="en-GB"/>
        </a:p>
      </dgm:t>
    </dgm:pt>
    <dgm:pt modelId="{9D201FAA-3E6A-4C85-9602-61CAF5408787}">
      <dgm:prSet phldrT="[Text]" custT="1"/>
      <dgm:spPr/>
      <dgm:t>
        <a:bodyPr/>
        <a:lstStyle/>
        <a:p>
          <a:r>
            <a:rPr lang="en-GB" sz="1600" dirty="0" smtClean="0">
              <a:solidFill>
                <a:schemeClr val="accent4">
                  <a:lumMod val="25000"/>
                </a:schemeClr>
              </a:solidFill>
              <a:latin typeface="Calibri" pitchFamily="34" charset="0"/>
            </a:rPr>
            <a:t>Student-staff ratios</a:t>
          </a:r>
        </a:p>
      </dgm:t>
    </dgm:pt>
    <dgm:pt modelId="{D5878E51-9BB4-46F3-A39D-8EBB51B87332}" type="parTrans" cxnId="{B1FF562D-A7C7-4472-9979-07B732BA283E}">
      <dgm:prSet/>
      <dgm:spPr/>
      <dgm:t>
        <a:bodyPr/>
        <a:lstStyle/>
        <a:p>
          <a:endParaRPr lang="en-GB"/>
        </a:p>
      </dgm:t>
    </dgm:pt>
    <dgm:pt modelId="{254FD7C9-1F13-49DC-A058-AF8EA9E5C344}" type="sibTrans" cxnId="{B1FF562D-A7C7-4472-9979-07B732BA283E}">
      <dgm:prSet/>
      <dgm:spPr/>
      <dgm:t>
        <a:bodyPr/>
        <a:lstStyle/>
        <a:p>
          <a:endParaRPr lang="en-GB"/>
        </a:p>
      </dgm:t>
    </dgm:pt>
    <dgm:pt modelId="{E40BBC35-62F2-4CD7-9AA7-0B5995E7EAEF}">
      <dgm:prSet phldrT="[Text]" custT="1"/>
      <dgm:spPr/>
      <dgm:t>
        <a:bodyPr/>
        <a:lstStyle/>
        <a:p>
          <a:r>
            <a:rPr lang="en-GB" sz="1600" dirty="0" smtClean="0">
              <a:solidFill>
                <a:schemeClr val="accent4">
                  <a:lumMod val="25000"/>
                </a:schemeClr>
              </a:solidFill>
              <a:latin typeface="Calibri" pitchFamily="34" charset="0"/>
            </a:rPr>
            <a:t>Length of pre-school</a:t>
          </a:r>
        </a:p>
      </dgm:t>
    </dgm:pt>
    <dgm:pt modelId="{E8B2C955-1E52-49E5-A021-2673CFBC6E76}" type="parTrans" cxnId="{B1C060B5-0620-40C4-8A4A-F4F4021F0A98}">
      <dgm:prSet/>
      <dgm:spPr/>
      <dgm:t>
        <a:bodyPr/>
        <a:lstStyle/>
        <a:p>
          <a:endParaRPr lang="en-GB"/>
        </a:p>
      </dgm:t>
    </dgm:pt>
    <dgm:pt modelId="{83B3AE80-89F0-4CCE-943D-668ABF629D56}" type="sibTrans" cxnId="{B1C060B5-0620-40C4-8A4A-F4F4021F0A98}">
      <dgm:prSet/>
      <dgm:spPr/>
      <dgm:t>
        <a:bodyPr/>
        <a:lstStyle/>
        <a:p>
          <a:endParaRPr lang="en-GB"/>
        </a:p>
      </dgm:t>
    </dgm:pt>
    <dgm:pt modelId="{9644D231-3A3D-4077-A405-7426770456B6}">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6A493BB8-9C3C-43B1-98E8-973D63E48F24}" type="parTrans" cxnId="{D76E266A-F645-4711-89C4-65F20DBB2759}">
      <dgm:prSet/>
      <dgm:spPr/>
      <dgm:t>
        <a:bodyPr/>
        <a:lstStyle/>
        <a:p>
          <a:endParaRPr lang="en-GB"/>
        </a:p>
      </dgm:t>
    </dgm:pt>
    <dgm:pt modelId="{A7CC59EA-0514-4492-BE0E-EC6AE94A1C9E}" type="sibTrans" cxnId="{D76E266A-F645-4711-89C4-65F20DBB2759}">
      <dgm:prSet/>
      <dgm:spPr/>
      <dgm:t>
        <a:bodyPr/>
        <a:lstStyle/>
        <a:p>
          <a:endParaRPr lang="en-GB"/>
        </a:p>
      </dgm:t>
    </dgm:pt>
    <dgm:pt modelId="{4779C5B7-DAE1-4EFA-BD29-4DE0CC82FD26}">
      <dgm:prSet phldrT="[Text]" custT="1"/>
      <dgm:spPr/>
      <dgm:t>
        <a:bodyPr/>
        <a:lstStyle/>
        <a:p>
          <a:pPr algn="ctr"/>
          <a:endParaRPr lang="en-GB" sz="2200" b="1" dirty="0" smtClean="0">
            <a:solidFill>
              <a:schemeClr val="accent1">
                <a:lumMod val="75000"/>
              </a:schemeClr>
            </a:solidFill>
            <a:latin typeface="Calibri" pitchFamily="34" charset="0"/>
          </a:endParaRPr>
        </a:p>
      </dgm:t>
    </dgm:pt>
    <dgm:pt modelId="{D27E1BAE-3311-4C6E-9938-5E3742EE1FD6}" type="parTrans" cxnId="{9ACF8FE5-C0D6-4F9B-962B-3D2E8FD11A73}">
      <dgm:prSet/>
      <dgm:spPr/>
      <dgm:t>
        <a:bodyPr/>
        <a:lstStyle/>
        <a:p>
          <a:endParaRPr lang="en-GB"/>
        </a:p>
      </dgm:t>
    </dgm:pt>
    <dgm:pt modelId="{EA53D5DC-2D88-4E99-ABD0-42283CF91E6F}" type="sibTrans" cxnId="{9ACF8FE5-C0D6-4F9B-962B-3D2E8FD11A73}">
      <dgm:prSet/>
      <dgm:spPr/>
      <dgm:t>
        <a:bodyPr/>
        <a:lstStyle/>
        <a:p>
          <a:endParaRPr lang="en-GB"/>
        </a:p>
      </dgm:t>
    </dgm:pt>
    <dgm:pt modelId="{7A09DBBC-7F3B-4F48-9F32-95A1B4DD4245}">
      <dgm:prSet phldrT="[Text]"/>
      <dgm:spPr/>
      <dgm:t>
        <a:bodyPr/>
        <a:lstStyle/>
        <a:p>
          <a:r>
            <a:rPr lang="en-GB" dirty="0" smtClean="0">
              <a:latin typeface="Calibri" pitchFamily="34" charset="0"/>
            </a:rPr>
            <a:t>R</a:t>
          </a:r>
          <a:endParaRPr lang="en-GB" dirty="0">
            <a:latin typeface="Calibri" pitchFamily="34" charset="0"/>
          </a:endParaRPr>
        </a:p>
      </dgm:t>
    </dgm:pt>
    <dgm:pt modelId="{AB603959-333B-4BC5-9212-97CF7D8BE9D8}" type="sibTrans" cxnId="{8185B82A-2C9A-427E-A121-E8118D030D1F}">
      <dgm:prSet/>
      <dgm:spPr/>
      <dgm:t>
        <a:bodyPr/>
        <a:lstStyle/>
        <a:p>
          <a:endParaRPr lang="en-GB"/>
        </a:p>
      </dgm:t>
    </dgm:pt>
    <dgm:pt modelId="{C098B6DB-DEB3-4E01-96DB-D5C6AF852DC8}" type="parTrans" cxnId="{8185B82A-2C9A-427E-A121-E8118D030D1F}">
      <dgm:prSet/>
      <dgm:spPr/>
      <dgm:t>
        <a:bodyPr/>
        <a:lstStyle/>
        <a:p>
          <a:endParaRPr lang="en-GB"/>
        </a:p>
      </dgm:t>
    </dgm:pt>
    <dgm:pt modelId="{89449874-9ED9-4A42-BB99-96121BF7296C}">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B3A32300-D025-4CA2-AD34-805F0AA2C186}" type="parTrans" cxnId="{F2F84770-72BA-4234-968C-C90E7E83F7FD}">
      <dgm:prSet/>
      <dgm:spPr/>
      <dgm:t>
        <a:bodyPr/>
        <a:lstStyle/>
        <a:p>
          <a:endParaRPr lang="en-GB"/>
        </a:p>
      </dgm:t>
    </dgm:pt>
    <dgm:pt modelId="{196F43B8-F29E-42F8-86F2-8A813E3500A4}" type="sibTrans" cxnId="{F2F84770-72BA-4234-968C-C90E7E83F7FD}">
      <dgm:prSet/>
      <dgm:spPr/>
      <dgm:t>
        <a:bodyPr/>
        <a:lstStyle/>
        <a:p>
          <a:endParaRPr lang="en-GB"/>
        </a:p>
      </dgm:t>
    </dgm:pt>
    <dgm:pt modelId="{D87C8FF5-4023-47F1-BCFA-949D12F6C1E3}">
      <dgm:prSet custT="1"/>
      <dgm:spPr/>
      <dgm:t>
        <a:bodyPr/>
        <a:lstStyle/>
        <a:p>
          <a:pPr algn="ctr"/>
          <a:endParaRPr lang="en-GB" sz="2200" dirty="0">
            <a:solidFill>
              <a:schemeClr val="accent4">
                <a:lumMod val="25000"/>
              </a:schemeClr>
            </a:solidFill>
            <a:latin typeface="Calibri" pitchFamily="34" charset="0"/>
          </a:endParaRPr>
        </a:p>
      </dgm:t>
    </dgm:pt>
    <dgm:pt modelId="{116AEC58-0685-4FD8-9077-2E3CCAC65662}" type="parTrans" cxnId="{3A36CF82-6920-455D-9EC8-C93D9C3823A8}">
      <dgm:prSet/>
      <dgm:spPr/>
      <dgm:t>
        <a:bodyPr/>
        <a:lstStyle/>
        <a:p>
          <a:endParaRPr lang="en-GB"/>
        </a:p>
      </dgm:t>
    </dgm:pt>
    <dgm:pt modelId="{39C32E53-9DE7-4B59-8D4A-873C301BA6DF}" type="sibTrans" cxnId="{3A36CF82-6920-455D-9EC8-C93D9C3823A8}">
      <dgm:prSet/>
      <dgm:spPr/>
      <dgm:t>
        <a:bodyPr/>
        <a:lstStyle/>
        <a:p>
          <a:endParaRPr lang="en-GB"/>
        </a:p>
      </dgm:t>
    </dgm:pt>
    <dgm:pt modelId="{F427D33F-A085-4566-9F87-9D105FAFFC39}">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A3E01335-9254-4A8B-AB31-600A115BBE4E}" type="parTrans" cxnId="{C6A8D0BF-828F-4179-BDBA-BC008CC60BC9}">
      <dgm:prSet/>
      <dgm:spPr/>
      <dgm:t>
        <a:bodyPr/>
        <a:lstStyle/>
        <a:p>
          <a:endParaRPr lang="en-GB"/>
        </a:p>
      </dgm:t>
    </dgm:pt>
    <dgm:pt modelId="{31BB0A5F-0B7F-4906-AD97-77C4647C31E7}" type="sibTrans" cxnId="{C6A8D0BF-828F-4179-BDBA-BC008CC60BC9}">
      <dgm:prSet/>
      <dgm:spPr/>
      <dgm:t>
        <a:bodyPr/>
        <a:lstStyle/>
        <a:p>
          <a:endParaRPr lang="en-GB"/>
        </a:p>
      </dgm:t>
    </dgm:pt>
    <dgm:pt modelId="{0A446445-F299-4131-88F3-DEB933F82B3D}">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E42E1FF8-CB19-40BD-8A11-74DA9FBBB6E2}" type="parTrans" cxnId="{9339D9C1-2166-441E-B617-4B4BCF0B4CA8}">
      <dgm:prSet/>
      <dgm:spPr/>
      <dgm:t>
        <a:bodyPr/>
        <a:lstStyle/>
        <a:p>
          <a:endParaRPr lang="en-GB"/>
        </a:p>
      </dgm:t>
    </dgm:pt>
    <dgm:pt modelId="{75213BF1-55C0-4CEE-AF60-9197AE06635A}" type="sibTrans" cxnId="{9339D9C1-2166-441E-B617-4B4BCF0B4CA8}">
      <dgm:prSet/>
      <dgm:spPr/>
      <dgm:t>
        <a:bodyPr/>
        <a:lstStyle/>
        <a:p>
          <a:endParaRPr lang="en-GB"/>
        </a:p>
      </dgm:t>
    </dgm:pt>
    <dgm:pt modelId="{9289EFC1-F92E-476F-A42D-3FC32938E6D9}">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10F92438-B4D7-48A1-A498-8576ED5F6F89}" type="parTrans" cxnId="{750E1A17-F2D3-4D77-9D07-75F88F2E66EB}">
      <dgm:prSet/>
      <dgm:spPr/>
      <dgm:t>
        <a:bodyPr/>
        <a:lstStyle/>
        <a:p>
          <a:endParaRPr lang="en-GB"/>
        </a:p>
      </dgm:t>
    </dgm:pt>
    <dgm:pt modelId="{870DBD9A-C8B0-4F29-A22F-DD7679A35F8C}" type="sibTrans" cxnId="{750E1A17-F2D3-4D77-9D07-75F88F2E66EB}">
      <dgm:prSet/>
      <dgm:spPr/>
      <dgm:t>
        <a:bodyPr/>
        <a:lstStyle/>
        <a:p>
          <a:endParaRPr lang="en-GB"/>
        </a:p>
      </dgm:t>
    </dgm:pt>
    <dgm:pt modelId="{B3331E25-52B3-470F-896F-53A878CDBE00}">
      <dgm:prSet phldrT="[Text]" custT="1"/>
      <dgm:spPr>
        <a:noFill/>
      </dgm:spPr>
      <dgm:t>
        <a:bodyPr/>
        <a:lstStyle/>
        <a:p>
          <a:pPr algn="ctr"/>
          <a:endParaRPr lang="en-GB" sz="2200" dirty="0" smtClean="0">
            <a:latin typeface="Calibri" pitchFamily="34" charset="0"/>
          </a:endParaRPr>
        </a:p>
      </dgm:t>
    </dgm:pt>
    <dgm:pt modelId="{A32B5242-16D1-42CD-9BDF-5E949EA5529E}" type="parTrans" cxnId="{2FD789CB-5CC1-4037-8B24-A30A3CFB8543}">
      <dgm:prSet/>
      <dgm:spPr/>
      <dgm:t>
        <a:bodyPr/>
        <a:lstStyle/>
        <a:p>
          <a:endParaRPr lang="en-GB"/>
        </a:p>
      </dgm:t>
    </dgm:pt>
    <dgm:pt modelId="{9CDC7E59-C05A-4941-B944-C0819814A90C}" type="sibTrans" cxnId="{2FD789CB-5CC1-4037-8B24-A30A3CFB8543}">
      <dgm:prSet/>
      <dgm:spPr/>
      <dgm:t>
        <a:bodyPr/>
        <a:lstStyle/>
        <a:p>
          <a:endParaRPr lang="en-GB"/>
        </a:p>
      </dgm:t>
    </dgm:pt>
    <dgm:pt modelId="{14441253-C298-46DC-B789-02C07D6D0836}">
      <dgm:prSet phldrT="[Text]" custT="1"/>
      <dgm:spPr>
        <a:noFill/>
      </dgm:spPr>
      <dgm:t>
        <a:bodyPr/>
        <a:lstStyle/>
        <a:p>
          <a:pPr algn="ctr"/>
          <a:endParaRPr lang="en-GB" sz="2200" dirty="0" smtClean="0">
            <a:latin typeface="Calibri" pitchFamily="34" charset="0"/>
          </a:endParaRPr>
        </a:p>
      </dgm:t>
    </dgm:pt>
    <dgm:pt modelId="{C0445C44-888D-4661-9FCF-0A5654034FA7}" type="parTrans" cxnId="{FA87E248-8D7F-409C-8E66-E64D70A9F253}">
      <dgm:prSet/>
      <dgm:spPr/>
      <dgm:t>
        <a:bodyPr/>
        <a:lstStyle/>
        <a:p>
          <a:endParaRPr lang="en-GB"/>
        </a:p>
      </dgm:t>
    </dgm:pt>
    <dgm:pt modelId="{BDF0F772-D183-4DA8-86AB-BECD288B0C01}" type="sibTrans" cxnId="{FA87E248-8D7F-409C-8E66-E64D70A9F253}">
      <dgm:prSet/>
      <dgm:spPr/>
      <dgm:t>
        <a:bodyPr/>
        <a:lstStyle/>
        <a:p>
          <a:endParaRPr lang="en-GB"/>
        </a:p>
      </dgm:t>
    </dgm:pt>
    <dgm:pt modelId="{49004186-4E08-49DD-B1C2-E1159A491DE4}">
      <dgm:prSet phldrT="[Text]" custT="1"/>
      <dgm:spPr>
        <a:noFill/>
      </dgm:spPr>
      <dgm:t>
        <a:bodyPr/>
        <a:lstStyle/>
        <a:p>
          <a:pPr algn="ctr"/>
          <a:endParaRPr lang="en-GB" sz="2200" dirty="0" smtClean="0">
            <a:latin typeface="Calibri" pitchFamily="34" charset="0"/>
          </a:endParaRPr>
        </a:p>
      </dgm:t>
    </dgm:pt>
    <dgm:pt modelId="{23C59105-342B-45B7-8B69-C2CD08EB4A4C}" type="parTrans" cxnId="{3F634935-E233-4BB6-90CC-EDC7E13FA4CC}">
      <dgm:prSet/>
      <dgm:spPr/>
      <dgm:t>
        <a:bodyPr/>
        <a:lstStyle/>
        <a:p>
          <a:endParaRPr lang="en-GB"/>
        </a:p>
      </dgm:t>
    </dgm:pt>
    <dgm:pt modelId="{552D5127-54C3-4D83-AB0B-2727CF2445C1}" type="sibTrans" cxnId="{3F634935-E233-4BB6-90CC-EDC7E13FA4CC}">
      <dgm:prSet/>
      <dgm:spPr/>
      <dgm:t>
        <a:bodyPr/>
        <a:lstStyle/>
        <a:p>
          <a:endParaRPr lang="en-GB"/>
        </a:p>
      </dgm:t>
    </dgm:pt>
    <dgm:pt modelId="{435D7C84-1868-4EC8-A878-E16874100201}">
      <dgm:prSet phldrT="[Text]" custT="1"/>
      <dgm:spPr>
        <a:noFill/>
      </dgm:spPr>
      <dgm:t>
        <a:bodyPr/>
        <a:lstStyle/>
        <a:p>
          <a:pPr algn="ctr"/>
          <a:endParaRPr lang="en-GB" sz="2200" dirty="0" smtClean="0">
            <a:latin typeface="Calibri" pitchFamily="34" charset="0"/>
          </a:endParaRPr>
        </a:p>
      </dgm:t>
    </dgm:pt>
    <dgm:pt modelId="{423595E6-4199-4A27-9543-1711C9F9D243}" type="parTrans" cxnId="{40B93BE4-3627-43B7-9C79-F31F8AF8F7B4}">
      <dgm:prSet/>
      <dgm:spPr/>
      <dgm:t>
        <a:bodyPr/>
        <a:lstStyle/>
        <a:p>
          <a:endParaRPr lang="en-GB"/>
        </a:p>
      </dgm:t>
    </dgm:pt>
    <dgm:pt modelId="{0A4F4F03-8764-424C-BBFF-4EAE201882C3}" type="sibTrans" cxnId="{40B93BE4-3627-43B7-9C79-F31F8AF8F7B4}">
      <dgm:prSet/>
      <dgm:spPr/>
      <dgm:t>
        <a:bodyPr/>
        <a:lstStyle/>
        <a:p>
          <a:endParaRPr lang="en-GB"/>
        </a:p>
      </dgm:t>
    </dgm:pt>
    <dgm:pt modelId="{4F41B157-64C9-4623-BEC0-A419A6578E25}">
      <dgm:prSet phldrT="[Text]" custT="1"/>
      <dgm:spPr/>
      <dgm:t>
        <a:bodyPr/>
        <a:lstStyle/>
        <a:p>
          <a:pPr algn="ctr"/>
          <a:endParaRPr lang="en-GB" sz="2200" dirty="0" smtClean="0">
            <a:latin typeface="Calibri" pitchFamily="34" charset="0"/>
          </a:endParaRPr>
        </a:p>
      </dgm:t>
    </dgm:pt>
    <dgm:pt modelId="{DC543BAF-4FA9-4D7C-A96C-ED36C93BBEE7}" type="parTrans" cxnId="{CFE359A4-2CFC-4B29-A0FE-52D8C92B2967}">
      <dgm:prSet/>
      <dgm:spPr/>
      <dgm:t>
        <a:bodyPr/>
        <a:lstStyle/>
        <a:p>
          <a:endParaRPr lang="en-GB"/>
        </a:p>
      </dgm:t>
    </dgm:pt>
    <dgm:pt modelId="{DEFC2CEF-BD86-4F18-B940-82DC75C434DB}" type="sibTrans" cxnId="{CFE359A4-2CFC-4B29-A0FE-52D8C92B2967}">
      <dgm:prSet/>
      <dgm:spPr/>
      <dgm:t>
        <a:bodyPr/>
        <a:lstStyle/>
        <a:p>
          <a:endParaRPr lang="en-GB"/>
        </a:p>
      </dgm:t>
    </dgm:pt>
    <dgm:pt modelId="{C7350C68-8F29-4890-90CF-FD1B006BDA7C}">
      <dgm:prSet phldrT="[Text]" custT="1"/>
      <dgm:spPr/>
      <dgm:t>
        <a:bodyPr/>
        <a:lstStyle/>
        <a:p>
          <a:pPr algn="ctr"/>
          <a:r>
            <a:rPr lang="en-GB" sz="2200" b="1" dirty="0" smtClean="0">
              <a:solidFill>
                <a:srgbClr val="FF0000"/>
              </a:solidFill>
              <a:latin typeface="Calibri" pitchFamily="34" charset="0"/>
              <a:sym typeface="Wingdings"/>
            </a:rPr>
            <a:t></a:t>
          </a:r>
          <a:endParaRPr lang="en-GB" sz="2200" b="1" dirty="0" smtClean="0">
            <a:solidFill>
              <a:srgbClr val="FF0000"/>
            </a:solidFill>
            <a:latin typeface="Calibri" pitchFamily="34" charset="0"/>
          </a:endParaRPr>
        </a:p>
      </dgm:t>
    </dgm:pt>
    <dgm:pt modelId="{0C8280C7-6DE2-49B7-8DED-CBC3FD187C0C}" type="parTrans" cxnId="{38097623-765E-40D6-91FC-4C96C9F3C17A}">
      <dgm:prSet/>
      <dgm:spPr/>
      <dgm:t>
        <a:bodyPr/>
        <a:lstStyle/>
        <a:p>
          <a:endParaRPr lang="en-GB"/>
        </a:p>
      </dgm:t>
    </dgm:pt>
    <dgm:pt modelId="{1A3F45DE-530F-4033-820C-253B877FE422}" type="sibTrans" cxnId="{38097623-765E-40D6-91FC-4C96C9F3C17A}">
      <dgm:prSet/>
      <dgm:spPr/>
      <dgm:t>
        <a:bodyPr/>
        <a:lstStyle/>
        <a:p>
          <a:endParaRPr lang="en-GB"/>
        </a:p>
      </dgm:t>
    </dgm:pt>
    <dgm:pt modelId="{EA8A9448-375B-41A8-B064-AA7A209A402F}">
      <dgm:prSet phldrT="[Text]" custT="1"/>
      <dgm:spPr/>
      <dgm:t>
        <a:bodyPr/>
        <a:lstStyle/>
        <a:p>
          <a:pPr algn="ctr"/>
          <a:endParaRPr lang="en-GB" sz="2200" dirty="0" smtClean="0">
            <a:latin typeface="Calibri" pitchFamily="34" charset="0"/>
          </a:endParaRPr>
        </a:p>
      </dgm:t>
    </dgm:pt>
    <dgm:pt modelId="{76635CA3-978F-4447-B0E1-04BFF8E46176}" type="parTrans" cxnId="{74580F69-3A41-4EC6-9201-BDCCE868E8B8}">
      <dgm:prSet/>
      <dgm:spPr/>
      <dgm:t>
        <a:bodyPr/>
        <a:lstStyle/>
        <a:p>
          <a:endParaRPr lang="en-GB"/>
        </a:p>
      </dgm:t>
    </dgm:pt>
    <dgm:pt modelId="{180A3AD3-F98E-4F58-A98F-C3E5DBD39E8D}" type="sibTrans" cxnId="{74580F69-3A41-4EC6-9201-BDCCE868E8B8}">
      <dgm:prSet/>
      <dgm:spPr/>
      <dgm:t>
        <a:bodyPr/>
        <a:lstStyle/>
        <a:p>
          <a:endParaRPr lang="en-GB"/>
        </a:p>
      </dgm:t>
    </dgm:pt>
    <dgm:pt modelId="{38E230B9-0A5A-4EC8-9EFA-3E02E0121C71}">
      <dgm:prSet phldrT="[Text]" custT="1"/>
      <dgm:spPr/>
      <dgm:t>
        <a:bodyPr/>
        <a:lstStyle/>
        <a:p>
          <a:pPr algn="ctr"/>
          <a:r>
            <a:rPr lang="en-GB" sz="2200" b="1" dirty="0" smtClean="0">
              <a:solidFill>
                <a:srgbClr val="FF0000"/>
              </a:solidFill>
              <a:latin typeface="Calibri" pitchFamily="34" charset="0"/>
              <a:sym typeface="Wingdings"/>
            </a:rPr>
            <a:t></a:t>
          </a:r>
          <a:endParaRPr lang="en-GB" sz="2200" dirty="0" smtClean="0">
            <a:latin typeface="Calibri" pitchFamily="34" charset="0"/>
          </a:endParaRPr>
        </a:p>
      </dgm:t>
    </dgm:pt>
    <dgm:pt modelId="{FB8C961D-5536-4038-B94D-DD1C5120B3D9}" type="parTrans" cxnId="{9AC800C8-19AE-420A-82E5-FFF0E7EC4D28}">
      <dgm:prSet/>
      <dgm:spPr/>
      <dgm:t>
        <a:bodyPr/>
        <a:lstStyle/>
        <a:p>
          <a:endParaRPr lang="en-GB"/>
        </a:p>
      </dgm:t>
    </dgm:pt>
    <dgm:pt modelId="{5C92E126-E09C-4C65-A85B-6C7A155A7809}" type="sibTrans" cxnId="{9AC800C8-19AE-420A-82E5-FFF0E7EC4D28}">
      <dgm:prSet/>
      <dgm:spPr/>
      <dgm:t>
        <a:bodyPr/>
        <a:lstStyle/>
        <a:p>
          <a:endParaRPr lang="en-GB"/>
        </a:p>
      </dgm:t>
    </dgm:pt>
    <dgm:pt modelId="{55F4F5A6-1BFC-4F99-8F1B-B2878F52CE14}">
      <dgm:prSet phldrT="[Text]" custT="1"/>
      <dgm:spPr/>
      <dgm:t>
        <a:bodyPr/>
        <a:lstStyle/>
        <a:p>
          <a:pPr algn="ctr"/>
          <a:r>
            <a:rPr lang="en-GB" sz="2200" b="1" dirty="0" smtClean="0">
              <a:solidFill>
                <a:srgbClr val="FF0000"/>
              </a:solidFill>
              <a:latin typeface="Calibri" pitchFamily="34" charset="0"/>
              <a:sym typeface="Wingdings"/>
            </a:rPr>
            <a:t></a:t>
          </a:r>
          <a:endParaRPr lang="en-GB" sz="2200" dirty="0" smtClean="0">
            <a:latin typeface="Calibri" pitchFamily="34" charset="0"/>
          </a:endParaRPr>
        </a:p>
      </dgm:t>
    </dgm:pt>
    <dgm:pt modelId="{90775E67-A043-4BB2-93E5-8E83F0D59D65}" type="parTrans" cxnId="{64F3AFAC-C4AE-4137-A7F2-EE85F1414C2A}">
      <dgm:prSet/>
      <dgm:spPr/>
      <dgm:t>
        <a:bodyPr/>
        <a:lstStyle/>
        <a:p>
          <a:endParaRPr lang="en-GB"/>
        </a:p>
      </dgm:t>
    </dgm:pt>
    <dgm:pt modelId="{1DC06FA0-7314-4136-88C4-CFD22086349D}" type="sibTrans" cxnId="{64F3AFAC-C4AE-4137-A7F2-EE85F1414C2A}">
      <dgm:prSet/>
      <dgm:spPr/>
      <dgm:t>
        <a:bodyPr/>
        <a:lstStyle/>
        <a:p>
          <a:endParaRPr lang="en-GB"/>
        </a:p>
      </dgm:t>
    </dgm:pt>
    <dgm:pt modelId="{5DBCE8B2-89B5-4F04-9384-DFDD67761B11}">
      <dgm:prSet phldrT="[Text]" custT="1"/>
      <dgm:spPr/>
      <dgm:t>
        <a:bodyPr/>
        <a:lstStyle/>
        <a:p>
          <a:pPr algn="ctr"/>
          <a:endParaRPr lang="en-GB" sz="2200" dirty="0" smtClean="0">
            <a:latin typeface="Calibri" pitchFamily="34" charset="0"/>
          </a:endParaRPr>
        </a:p>
      </dgm:t>
    </dgm:pt>
    <dgm:pt modelId="{47341951-20CC-4CD8-8E68-DB212E084071}" type="parTrans" cxnId="{3D213B4D-6489-47A0-BB35-8235401846F8}">
      <dgm:prSet/>
      <dgm:spPr/>
      <dgm:t>
        <a:bodyPr/>
        <a:lstStyle/>
        <a:p>
          <a:endParaRPr lang="en-GB"/>
        </a:p>
      </dgm:t>
    </dgm:pt>
    <dgm:pt modelId="{1B2ED8BF-11BB-44FC-9919-F2B69F7EAF16}" type="sibTrans" cxnId="{3D213B4D-6489-47A0-BB35-8235401846F8}">
      <dgm:prSet/>
      <dgm:spPr/>
      <dgm:t>
        <a:bodyPr/>
        <a:lstStyle/>
        <a:p>
          <a:endParaRPr lang="en-GB"/>
        </a:p>
      </dgm:t>
    </dgm:pt>
    <dgm:pt modelId="{B8E12DCE-DA21-4891-8206-FF28FB91D50F}">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91DA38FE-1E10-43A1-ABB0-EDE56082318D}" type="parTrans" cxnId="{EF857F95-11A4-48D5-B537-42ECE53BA284}">
      <dgm:prSet/>
      <dgm:spPr/>
      <dgm:t>
        <a:bodyPr/>
        <a:lstStyle/>
        <a:p>
          <a:endParaRPr lang="en-GB"/>
        </a:p>
      </dgm:t>
    </dgm:pt>
    <dgm:pt modelId="{6355861C-778E-490F-BBE4-3F0705F2DD00}" type="sibTrans" cxnId="{EF857F95-11A4-48D5-B537-42ECE53BA284}">
      <dgm:prSet/>
      <dgm:spPr/>
      <dgm:t>
        <a:bodyPr/>
        <a:lstStyle/>
        <a:p>
          <a:endParaRPr lang="en-GB"/>
        </a:p>
      </dgm:t>
    </dgm:pt>
    <dgm:pt modelId="{262F9850-EA8E-42FF-9FE2-9B36054E1F11}">
      <dgm:prSet phldrT="[Text]" custT="1"/>
      <dgm:spPr/>
      <dgm:t>
        <a:bodyPr/>
        <a:lstStyle/>
        <a:p>
          <a:pPr algn="ctr"/>
          <a:endParaRPr lang="en-GB" sz="2200" dirty="0" smtClean="0">
            <a:latin typeface="Calibri" pitchFamily="34" charset="0"/>
          </a:endParaRPr>
        </a:p>
      </dgm:t>
    </dgm:pt>
    <dgm:pt modelId="{D283BE2E-48E8-4B75-9B33-E59BBC1B7D35}" type="parTrans" cxnId="{80059FB6-8D5B-4086-9C38-AA8FE2780FD0}">
      <dgm:prSet/>
      <dgm:spPr/>
      <dgm:t>
        <a:bodyPr/>
        <a:lstStyle/>
        <a:p>
          <a:endParaRPr lang="en-GB"/>
        </a:p>
      </dgm:t>
    </dgm:pt>
    <dgm:pt modelId="{B9004607-9E59-4181-91CC-4C253D7D1710}" type="sibTrans" cxnId="{80059FB6-8D5B-4086-9C38-AA8FE2780FD0}">
      <dgm:prSet/>
      <dgm:spPr/>
      <dgm:t>
        <a:bodyPr/>
        <a:lstStyle/>
        <a:p>
          <a:endParaRPr lang="en-GB"/>
        </a:p>
      </dgm:t>
    </dgm:pt>
    <dgm:pt modelId="{7A32A6BB-CB07-4D98-943F-BF63B797D70B}">
      <dgm:prSet phldrT="[Text]" custT="1"/>
      <dgm:spPr/>
      <dgm:t>
        <a:bodyPr/>
        <a:lstStyle/>
        <a:p>
          <a:pPr algn="ctr"/>
          <a:endParaRPr lang="en-GB" sz="2200" dirty="0" smtClean="0">
            <a:latin typeface="Calibri" pitchFamily="34" charset="0"/>
          </a:endParaRPr>
        </a:p>
      </dgm:t>
    </dgm:pt>
    <dgm:pt modelId="{21920415-8221-4647-992F-E31F2ABAE5E3}" type="parTrans" cxnId="{081287B8-0313-446F-A7B9-19379F0A9755}">
      <dgm:prSet/>
      <dgm:spPr/>
      <dgm:t>
        <a:bodyPr/>
        <a:lstStyle/>
        <a:p>
          <a:endParaRPr lang="en-GB"/>
        </a:p>
      </dgm:t>
    </dgm:pt>
    <dgm:pt modelId="{BFF841E4-62EE-4A6D-8F2A-AD504DA1ECAA}" type="sibTrans" cxnId="{081287B8-0313-446F-A7B9-19379F0A9755}">
      <dgm:prSet/>
      <dgm:spPr/>
      <dgm:t>
        <a:bodyPr/>
        <a:lstStyle/>
        <a:p>
          <a:endParaRPr lang="en-GB"/>
        </a:p>
      </dgm:t>
    </dgm:pt>
    <dgm:pt modelId="{8350C1D4-97D0-46A3-ABC4-38BA49B5AF9A}">
      <dgm:prSet phldrT="[Text]" custT="1"/>
      <dgm:spPr/>
      <dgm:t>
        <a:bodyPr/>
        <a:lstStyle/>
        <a:p>
          <a:pPr algn="ctr"/>
          <a:endParaRPr lang="en-GB" sz="2200" dirty="0" smtClean="0">
            <a:latin typeface="Calibri" pitchFamily="34" charset="0"/>
          </a:endParaRPr>
        </a:p>
      </dgm:t>
    </dgm:pt>
    <dgm:pt modelId="{E58904CE-9330-4845-95A5-825129EE6E75}" type="parTrans" cxnId="{7AAF43C7-4878-4472-8EC8-B733B095518F}">
      <dgm:prSet/>
      <dgm:spPr/>
      <dgm:t>
        <a:bodyPr/>
        <a:lstStyle/>
        <a:p>
          <a:endParaRPr lang="en-GB"/>
        </a:p>
      </dgm:t>
    </dgm:pt>
    <dgm:pt modelId="{C6CC0463-A7BE-43EF-BA62-648200E5CBD0}" type="sibTrans" cxnId="{7AAF43C7-4878-4472-8EC8-B733B095518F}">
      <dgm:prSet/>
      <dgm:spPr/>
      <dgm:t>
        <a:bodyPr/>
        <a:lstStyle/>
        <a:p>
          <a:endParaRPr lang="en-GB"/>
        </a:p>
      </dgm:t>
    </dgm:pt>
    <dgm:pt modelId="{C162E3F2-17A4-4372-A64C-8B8697CB739F}">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644362EA-DFDF-4E20-833F-5251EECAF6D0}" type="parTrans" cxnId="{B511CCC4-D0A7-420C-92A6-859E05BE27E8}">
      <dgm:prSet/>
      <dgm:spPr/>
      <dgm:t>
        <a:bodyPr/>
        <a:lstStyle/>
        <a:p>
          <a:endParaRPr lang="en-GB"/>
        </a:p>
      </dgm:t>
    </dgm:pt>
    <dgm:pt modelId="{55978F44-41D9-4A3B-80AB-3CD21049CBBF}" type="sibTrans" cxnId="{B511CCC4-D0A7-420C-92A6-859E05BE27E8}">
      <dgm:prSet/>
      <dgm:spPr/>
      <dgm:t>
        <a:bodyPr/>
        <a:lstStyle/>
        <a:p>
          <a:endParaRPr lang="en-GB"/>
        </a:p>
      </dgm:t>
    </dgm:pt>
    <dgm:pt modelId="{481EA6D3-F2F1-48F7-97D7-6B65C23423A1}">
      <dgm:prSet phldrT="[Text]" custT="1"/>
      <dgm:spPr/>
      <dgm:t>
        <a:bodyPr/>
        <a:lstStyle/>
        <a:p>
          <a:pPr algn="ctr"/>
          <a:endParaRPr lang="en-GB" sz="2200" dirty="0" smtClean="0">
            <a:latin typeface="Calibri" pitchFamily="34" charset="0"/>
          </a:endParaRPr>
        </a:p>
      </dgm:t>
    </dgm:pt>
    <dgm:pt modelId="{CC582333-9BF2-4A13-A70E-1D0693EC73B0}" type="parTrans" cxnId="{FF23A246-7FD6-4EA1-B05F-7EEE1DB88E33}">
      <dgm:prSet/>
      <dgm:spPr/>
      <dgm:t>
        <a:bodyPr/>
        <a:lstStyle/>
        <a:p>
          <a:endParaRPr lang="en-GB"/>
        </a:p>
      </dgm:t>
    </dgm:pt>
    <dgm:pt modelId="{F5625C86-C98F-443F-836D-DC0808C0C792}" type="sibTrans" cxnId="{FF23A246-7FD6-4EA1-B05F-7EEE1DB88E33}">
      <dgm:prSet/>
      <dgm:spPr/>
      <dgm:t>
        <a:bodyPr/>
        <a:lstStyle/>
        <a:p>
          <a:endParaRPr lang="en-GB"/>
        </a:p>
      </dgm:t>
    </dgm:pt>
    <dgm:pt modelId="{F5759C44-9DA1-4DE5-B0F1-2872845C50F8}">
      <dgm:prSet phldrT="[Text]" custT="1"/>
      <dgm:spPr/>
      <dgm:t>
        <a:bodyPr/>
        <a:lstStyle/>
        <a:p>
          <a:pPr algn="ctr"/>
          <a:endParaRPr lang="en-GB" sz="2200" dirty="0" smtClean="0">
            <a:latin typeface="Calibri" pitchFamily="34" charset="0"/>
          </a:endParaRPr>
        </a:p>
      </dgm:t>
    </dgm:pt>
    <dgm:pt modelId="{F3A7B389-7E96-4002-AC89-E700FBEDE54A}" type="parTrans" cxnId="{F68BA4AB-3196-4CAF-A20B-C3049F9CBF63}">
      <dgm:prSet/>
      <dgm:spPr/>
      <dgm:t>
        <a:bodyPr/>
        <a:lstStyle/>
        <a:p>
          <a:endParaRPr lang="en-GB"/>
        </a:p>
      </dgm:t>
    </dgm:pt>
    <dgm:pt modelId="{0F831FED-A418-4656-9DE0-13A4AEB7D8F8}" type="sibTrans" cxnId="{F68BA4AB-3196-4CAF-A20B-C3049F9CBF63}">
      <dgm:prSet/>
      <dgm:spPr/>
      <dgm:t>
        <a:bodyPr/>
        <a:lstStyle/>
        <a:p>
          <a:endParaRPr lang="en-GB"/>
        </a:p>
      </dgm:t>
    </dgm:pt>
    <dgm:pt modelId="{E1E29F70-83AD-4264-844B-CE634B3CD9D2}">
      <dgm:prSet phldrT="[Text]" custT="1"/>
      <dgm:spPr/>
      <dgm:t>
        <a:bodyPr/>
        <a:lstStyle/>
        <a:p>
          <a:pPr algn="ctr"/>
          <a:endParaRPr lang="en-GB" sz="1600" dirty="0" smtClean="0">
            <a:latin typeface="Calibri" pitchFamily="34" charset="0"/>
          </a:endParaRPr>
        </a:p>
      </dgm:t>
    </dgm:pt>
    <dgm:pt modelId="{917991CA-BFC9-40B8-AFD3-416DF98DC808}" type="parTrans" cxnId="{EF6C6EBB-6DCE-4C43-BC8C-7DE94CF4C70E}">
      <dgm:prSet/>
      <dgm:spPr/>
      <dgm:t>
        <a:bodyPr/>
        <a:lstStyle/>
        <a:p>
          <a:endParaRPr lang="en-GB"/>
        </a:p>
      </dgm:t>
    </dgm:pt>
    <dgm:pt modelId="{1508C2DC-9E27-4AF4-A87C-BAD0B7EC5F28}" type="sibTrans" cxnId="{EF6C6EBB-6DCE-4C43-BC8C-7DE94CF4C70E}">
      <dgm:prSet/>
      <dgm:spPr/>
      <dgm:t>
        <a:bodyPr/>
        <a:lstStyle/>
        <a:p>
          <a:endParaRPr lang="en-GB"/>
        </a:p>
      </dgm:t>
    </dgm:pt>
    <dgm:pt modelId="{DC8F599D-0071-407D-9C0A-3545E7C683BD}">
      <dgm:prSet phldrT="[Text]" custT="1"/>
      <dgm:spPr/>
      <dgm:t>
        <a:bodyPr/>
        <a:lstStyle/>
        <a:p>
          <a:pPr algn="ctr"/>
          <a:endParaRPr lang="en-GB" sz="2200" dirty="0" smtClean="0">
            <a:latin typeface="Calibri" pitchFamily="34" charset="0"/>
          </a:endParaRPr>
        </a:p>
      </dgm:t>
    </dgm:pt>
    <dgm:pt modelId="{EE54F09A-AF94-4D2A-BA6F-54867B6CE27F}" type="parTrans" cxnId="{0AD68F22-E21C-45BC-BF1B-23864FE89793}">
      <dgm:prSet/>
      <dgm:spPr/>
      <dgm:t>
        <a:bodyPr/>
        <a:lstStyle/>
        <a:p>
          <a:endParaRPr lang="en-GB"/>
        </a:p>
      </dgm:t>
    </dgm:pt>
    <dgm:pt modelId="{6E776258-E15B-4277-81F7-47470A68ACFC}" type="sibTrans" cxnId="{0AD68F22-E21C-45BC-BF1B-23864FE89793}">
      <dgm:prSet/>
      <dgm:spPr/>
      <dgm:t>
        <a:bodyPr/>
        <a:lstStyle/>
        <a:p>
          <a:endParaRPr lang="en-GB"/>
        </a:p>
      </dgm:t>
    </dgm:pt>
    <dgm:pt modelId="{632F9846-9B5B-422B-B254-F7FFE8985FA9}">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02497070-20D2-4550-BF36-BE7365483CBC}" type="parTrans" cxnId="{1DC151FA-6E79-41DB-B880-1D18FCA49489}">
      <dgm:prSet/>
      <dgm:spPr/>
      <dgm:t>
        <a:bodyPr/>
        <a:lstStyle/>
        <a:p>
          <a:endParaRPr lang="en-GB"/>
        </a:p>
      </dgm:t>
    </dgm:pt>
    <dgm:pt modelId="{18BDF08E-8713-4636-BD34-D21CD0F427DE}" type="sibTrans" cxnId="{1DC151FA-6E79-41DB-B880-1D18FCA49489}">
      <dgm:prSet/>
      <dgm:spPr/>
      <dgm:t>
        <a:bodyPr/>
        <a:lstStyle/>
        <a:p>
          <a:endParaRPr lang="en-GB"/>
        </a:p>
      </dgm:t>
    </dgm:pt>
    <dgm:pt modelId="{116D3B8C-87BB-4F36-8EAA-97FF14345EF5}">
      <dgm:prSet phldrT="[Text]" custT="1"/>
      <dgm:spPr/>
      <dgm:t>
        <a:bodyPr/>
        <a:lstStyle/>
        <a:p>
          <a:pPr algn="ctr"/>
          <a:endParaRPr lang="en-GB" sz="2200" dirty="0" smtClean="0">
            <a:latin typeface="Calibri" pitchFamily="34" charset="0"/>
          </a:endParaRPr>
        </a:p>
      </dgm:t>
    </dgm:pt>
    <dgm:pt modelId="{8A46722A-3860-47AC-8BE0-6F0878E8B8A1}" type="parTrans" cxnId="{4B47E59E-EECF-4407-94C1-5A328FDDFBB0}">
      <dgm:prSet/>
      <dgm:spPr/>
      <dgm:t>
        <a:bodyPr/>
        <a:lstStyle/>
        <a:p>
          <a:endParaRPr lang="en-GB"/>
        </a:p>
      </dgm:t>
    </dgm:pt>
    <dgm:pt modelId="{03445DDF-75A3-4522-ADDE-A0A42F2FAB7A}" type="sibTrans" cxnId="{4B47E59E-EECF-4407-94C1-5A328FDDFBB0}">
      <dgm:prSet/>
      <dgm:spPr/>
      <dgm:t>
        <a:bodyPr/>
        <a:lstStyle/>
        <a:p>
          <a:endParaRPr lang="en-GB"/>
        </a:p>
      </dgm:t>
    </dgm:pt>
    <dgm:pt modelId="{82002230-B7D5-4ECF-AA34-BFFEE02AE5E1}">
      <dgm:prSet phldrT="[Text]" custT="1"/>
      <dgm:spPr/>
      <dgm:t>
        <a:bodyPr/>
        <a:lstStyle/>
        <a:p>
          <a:pPr algn="ctr"/>
          <a:r>
            <a:rPr lang="en-GB" sz="2200" b="1" dirty="0" smtClean="0">
              <a:solidFill>
                <a:srgbClr val="FF0000"/>
              </a:solidFill>
              <a:latin typeface="Calibri" pitchFamily="34" charset="0"/>
              <a:sym typeface="Wingdings"/>
            </a:rPr>
            <a:t></a:t>
          </a:r>
          <a:endParaRPr lang="en-GB" sz="2200" dirty="0" smtClean="0">
            <a:latin typeface="Calibri" pitchFamily="34" charset="0"/>
          </a:endParaRPr>
        </a:p>
      </dgm:t>
    </dgm:pt>
    <dgm:pt modelId="{AFD6B2AE-4EBA-4C10-877C-4218FC5151E9}" type="parTrans" cxnId="{ED3F2329-2968-4083-8F29-E304A2E9E098}">
      <dgm:prSet/>
      <dgm:spPr/>
      <dgm:t>
        <a:bodyPr/>
        <a:lstStyle/>
        <a:p>
          <a:endParaRPr lang="en-GB"/>
        </a:p>
      </dgm:t>
    </dgm:pt>
    <dgm:pt modelId="{90E5F000-4427-4D4C-B915-C59E56D9A9FF}" type="sibTrans" cxnId="{ED3F2329-2968-4083-8F29-E304A2E9E098}">
      <dgm:prSet/>
      <dgm:spPr/>
      <dgm:t>
        <a:bodyPr/>
        <a:lstStyle/>
        <a:p>
          <a:endParaRPr lang="en-GB"/>
        </a:p>
      </dgm:t>
    </dgm:pt>
    <dgm:pt modelId="{41E17A79-D1AD-483B-9E3E-5346BE7E2911}">
      <dgm:prSet phldrT="[Text]" custT="1"/>
      <dgm:spPr/>
      <dgm:t>
        <a:bodyPr/>
        <a:lstStyle/>
        <a:p>
          <a:pPr algn="ctr"/>
          <a:endParaRPr lang="en-GB" sz="2200" dirty="0" smtClean="0">
            <a:latin typeface="Calibri" pitchFamily="34" charset="0"/>
          </a:endParaRPr>
        </a:p>
      </dgm:t>
    </dgm:pt>
    <dgm:pt modelId="{D974DA9B-9060-4865-886D-70709E06107E}" type="parTrans" cxnId="{B76561B8-1220-4419-92A9-8EC69D1DC763}">
      <dgm:prSet/>
      <dgm:spPr/>
      <dgm:t>
        <a:bodyPr/>
        <a:lstStyle/>
        <a:p>
          <a:endParaRPr lang="en-GB"/>
        </a:p>
      </dgm:t>
    </dgm:pt>
    <dgm:pt modelId="{531A3789-CCFB-45CA-A366-F9AF0A9B32FE}" type="sibTrans" cxnId="{B76561B8-1220-4419-92A9-8EC69D1DC763}">
      <dgm:prSet/>
      <dgm:spPr/>
      <dgm:t>
        <a:bodyPr/>
        <a:lstStyle/>
        <a:p>
          <a:endParaRPr lang="en-GB"/>
        </a:p>
      </dgm:t>
    </dgm:pt>
    <dgm:pt modelId="{169964C5-2E82-4E19-BDE6-8A90C9734285}">
      <dgm:prSet phldrT="[Text]" custT="1"/>
      <dgm:spPr/>
      <dgm:t>
        <a:bodyPr/>
        <a:lstStyle/>
        <a:p>
          <a:pPr algn="ctr"/>
          <a:r>
            <a:rPr lang="en-GB" sz="2200" b="1" dirty="0" smtClean="0">
              <a:solidFill>
                <a:srgbClr val="FF0000"/>
              </a:solidFill>
              <a:latin typeface="Calibri" pitchFamily="34" charset="0"/>
              <a:sym typeface="Wingdings"/>
            </a:rPr>
            <a:t></a:t>
          </a:r>
          <a:endParaRPr lang="en-GB" sz="2200" dirty="0" smtClean="0">
            <a:latin typeface="Calibri" pitchFamily="34" charset="0"/>
          </a:endParaRPr>
        </a:p>
      </dgm:t>
    </dgm:pt>
    <dgm:pt modelId="{CCE77BCE-BBE9-4420-9F41-5A599D5B89A2}" type="parTrans" cxnId="{DC53CFD0-8F5A-4266-AC6C-781806045FAE}">
      <dgm:prSet/>
      <dgm:spPr/>
      <dgm:t>
        <a:bodyPr/>
        <a:lstStyle/>
        <a:p>
          <a:endParaRPr lang="en-GB"/>
        </a:p>
      </dgm:t>
    </dgm:pt>
    <dgm:pt modelId="{8FE465D9-4C8A-4771-AD89-2EC2B73B93BF}" type="sibTrans" cxnId="{DC53CFD0-8F5A-4266-AC6C-781806045FAE}">
      <dgm:prSet/>
      <dgm:spPr/>
      <dgm:t>
        <a:bodyPr/>
        <a:lstStyle/>
        <a:p>
          <a:endParaRPr lang="en-GB"/>
        </a:p>
      </dgm:t>
    </dgm:pt>
    <dgm:pt modelId="{B857367A-DE37-4EEC-A055-7F9670521533}">
      <dgm:prSet phldrT="[Text]" custT="1"/>
      <dgm:spPr/>
      <dgm:t>
        <a:bodyPr/>
        <a:lstStyle/>
        <a:p>
          <a:pPr algn="ctr"/>
          <a:r>
            <a:rPr lang="en-GB" sz="2200" b="1" dirty="0" smtClean="0">
              <a:solidFill>
                <a:srgbClr val="FF0000"/>
              </a:solidFill>
              <a:latin typeface="Calibri" pitchFamily="34" charset="0"/>
              <a:sym typeface="Wingdings"/>
            </a:rPr>
            <a:t></a:t>
          </a:r>
          <a:endParaRPr lang="en-GB" sz="2200" dirty="0" smtClean="0">
            <a:latin typeface="Calibri" pitchFamily="34" charset="0"/>
          </a:endParaRPr>
        </a:p>
      </dgm:t>
    </dgm:pt>
    <dgm:pt modelId="{61B6F5A4-E350-43DB-B63D-7AE031D9B5E5}" type="parTrans" cxnId="{EB7233D2-866C-49F7-A845-6D898CCA3D66}">
      <dgm:prSet/>
      <dgm:spPr/>
      <dgm:t>
        <a:bodyPr/>
        <a:lstStyle/>
        <a:p>
          <a:endParaRPr lang="en-GB"/>
        </a:p>
      </dgm:t>
    </dgm:pt>
    <dgm:pt modelId="{C1880E7E-4CB3-427E-B2BE-86511660DBE4}" type="sibTrans" cxnId="{EB7233D2-866C-49F7-A845-6D898CCA3D66}">
      <dgm:prSet/>
      <dgm:spPr/>
      <dgm:t>
        <a:bodyPr/>
        <a:lstStyle/>
        <a:p>
          <a:endParaRPr lang="en-GB"/>
        </a:p>
      </dgm:t>
    </dgm:pt>
    <dgm:pt modelId="{4AA71BAA-62FA-4B8B-A345-D8CC0D6B485E}">
      <dgm:prSet phldrT="[Text]" custT="1"/>
      <dgm:spPr/>
      <dgm:t>
        <a:bodyPr/>
        <a:lstStyle/>
        <a:p>
          <a:pPr algn="ctr"/>
          <a:endParaRPr lang="en-GB" sz="2200" dirty="0" smtClean="0">
            <a:latin typeface="Calibri" pitchFamily="34" charset="0"/>
          </a:endParaRPr>
        </a:p>
      </dgm:t>
    </dgm:pt>
    <dgm:pt modelId="{EB4333C8-78B8-41CA-8E3A-AC7CE171FA40}" type="parTrans" cxnId="{9770CD11-83D3-48E6-B894-CBA5652D4D46}">
      <dgm:prSet/>
      <dgm:spPr/>
      <dgm:t>
        <a:bodyPr/>
        <a:lstStyle/>
        <a:p>
          <a:endParaRPr lang="en-GB"/>
        </a:p>
      </dgm:t>
    </dgm:pt>
    <dgm:pt modelId="{34C3F802-4D9E-407D-896C-0BD58E77D8FB}" type="sibTrans" cxnId="{9770CD11-83D3-48E6-B894-CBA5652D4D46}">
      <dgm:prSet/>
      <dgm:spPr/>
      <dgm:t>
        <a:bodyPr/>
        <a:lstStyle/>
        <a:p>
          <a:endParaRPr lang="en-GB"/>
        </a:p>
      </dgm:t>
    </dgm:pt>
    <dgm:pt modelId="{5A4E1A63-358A-4823-BECE-2F89A4BA3B1E}">
      <dgm:prSet phldrT="[Text]" custT="1"/>
      <dgm:spPr>
        <a:noFill/>
      </dgm:spPr>
      <dgm:t>
        <a:bodyPr/>
        <a:lstStyle/>
        <a:p>
          <a:pPr algn="ctr"/>
          <a:endParaRPr lang="en-GB" sz="2200" dirty="0" smtClean="0">
            <a:latin typeface="Calibri" pitchFamily="34" charset="0"/>
          </a:endParaRPr>
        </a:p>
      </dgm:t>
    </dgm:pt>
    <dgm:pt modelId="{EC8AB38B-2AF6-44AC-ADE7-A3E19758FDE0}" type="parTrans" cxnId="{6BFD7C52-C261-418F-AF0C-01A21A8AED14}">
      <dgm:prSet/>
      <dgm:spPr/>
      <dgm:t>
        <a:bodyPr/>
        <a:lstStyle/>
        <a:p>
          <a:endParaRPr lang="en-GB"/>
        </a:p>
      </dgm:t>
    </dgm:pt>
    <dgm:pt modelId="{58FC5535-BE93-47EC-9395-E62737741E5F}" type="sibTrans" cxnId="{6BFD7C52-C261-418F-AF0C-01A21A8AED14}">
      <dgm:prSet/>
      <dgm:spPr/>
      <dgm:t>
        <a:bodyPr/>
        <a:lstStyle/>
        <a:p>
          <a:endParaRPr lang="en-GB"/>
        </a:p>
      </dgm:t>
    </dgm:pt>
    <dgm:pt modelId="{0654C9CD-CBC0-496E-B73B-49970794DED1}">
      <dgm:prSet phldrT="[Text]" custT="1"/>
      <dgm:spPr/>
      <dgm:t>
        <a:bodyPr/>
        <a:lstStyle/>
        <a:p>
          <a:pPr algn="ctr"/>
          <a:endParaRPr lang="en-GB" sz="2200" dirty="0" smtClean="0">
            <a:latin typeface="Calibri" pitchFamily="34" charset="0"/>
          </a:endParaRPr>
        </a:p>
      </dgm:t>
    </dgm:pt>
    <dgm:pt modelId="{8828400D-2413-4F93-9EFC-650DC7858FAA}" type="parTrans" cxnId="{74D69121-48ED-4EAF-90E3-93875C7F6E70}">
      <dgm:prSet/>
      <dgm:spPr/>
      <dgm:t>
        <a:bodyPr/>
        <a:lstStyle/>
        <a:p>
          <a:endParaRPr lang="en-GB"/>
        </a:p>
      </dgm:t>
    </dgm:pt>
    <dgm:pt modelId="{F0D56CEE-5C3E-4752-9EAF-E04EDFFA6228}" type="sibTrans" cxnId="{74D69121-48ED-4EAF-90E3-93875C7F6E70}">
      <dgm:prSet/>
      <dgm:spPr/>
      <dgm:t>
        <a:bodyPr/>
        <a:lstStyle/>
        <a:p>
          <a:endParaRPr lang="en-GB"/>
        </a:p>
      </dgm:t>
    </dgm:pt>
    <dgm:pt modelId="{A4093CAF-CEF3-410F-BECF-CB22DE833BCE}">
      <dgm:prSet phldrT="[Text]" custT="1"/>
      <dgm:spPr/>
      <dgm:t>
        <a:bodyPr rIns="0"/>
        <a:lstStyle/>
        <a:p>
          <a:pPr algn="ctr"/>
          <a:r>
            <a:rPr lang="en-GB" sz="2200" b="1" dirty="0" smtClean="0">
              <a:solidFill>
                <a:schemeClr val="accent1">
                  <a:lumMod val="75000"/>
                </a:schemeClr>
              </a:solidFill>
              <a:latin typeface="Calibri" pitchFamily="34" charset="0"/>
              <a:sym typeface="Wingdings"/>
            </a:rPr>
            <a:t></a:t>
          </a:r>
          <a:r>
            <a:rPr lang="en-GB" sz="2200" b="1" dirty="0" smtClean="0">
              <a:solidFill>
                <a:srgbClr val="FF0000"/>
              </a:solidFill>
              <a:latin typeface="Calibri" pitchFamily="34" charset="0"/>
              <a:sym typeface="Wingdings"/>
            </a:rPr>
            <a:t></a:t>
          </a:r>
          <a:endParaRPr lang="en-GB" sz="2200" dirty="0" smtClean="0">
            <a:latin typeface="Calibri" pitchFamily="34" charset="0"/>
          </a:endParaRPr>
        </a:p>
      </dgm:t>
    </dgm:pt>
    <dgm:pt modelId="{10A1D6A1-16F7-4AC0-A38F-AB94EE049D8F}" type="parTrans" cxnId="{3EB95EAC-C73B-4ECC-B1FF-81A5F97BEFD5}">
      <dgm:prSet/>
      <dgm:spPr/>
      <dgm:t>
        <a:bodyPr/>
        <a:lstStyle/>
        <a:p>
          <a:endParaRPr lang="en-GB"/>
        </a:p>
      </dgm:t>
    </dgm:pt>
    <dgm:pt modelId="{A14778B3-AAD8-4626-A907-EDC643B7612F}" type="sibTrans" cxnId="{3EB95EAC-C73B-4ECC-B1FF-81A5F97BEFD5}">
      <dgm:prSet/>
      <dgm:spPr/>
      <dgm:t>
        <a:bodyPr/>
        <a:lstStyle/>
        <a:p>
          <a:endParaRPr lang="en-GB"/>
        </a:p>
      </dgm:t>
    </dgm:pt>
    <dgm:pt modelId="{925564FB-2CDD-4836-86AF-1F9660399B10}">
      <dgm:prSet phldrT="[Text]" custT="1"/>
      <dgm:spPr/>
      <dgm:t>
        <a:bodyPr/>
        <a:lstStyle/>
        <a:p>
          <a:pPr algn="ctr"/>
          <a:endParaRPr lang="en-GB" sz="2200" dirty="0" smtClean="0">
            <a:latin typeface="Calibri" pitchFamily="34" charset="0"/>
          </a:endParaRPr>
        </a:p>
      </dgm:t>
    </dgm:pt>
    <dgm:pt modelId="{AD1B09F2-2B46-470B-B396-7A098FCFC231}" type="parTrans" cxnId="{68C9122B-8B4B-4790-9127-90B8F4DB8A72}">
      <dgm:prSet/>
      <dgm:spPr/>
      <dgm:t>
        <a:bodyPr/>
        <a:lstStyle/>
        <a:p>
          <a:endParaRPr lang="en-GB"/>
        </a:p>
      </dgm:t>
    </dgm:pt>
    <dgm:pt modelId="{4AF169C5-4E81-4488-9403-6033901D6638}" type="sibTrans" cxnId="{68C9122B-8B4B-4790-9127-90B8F4DB8A72}">
      <dgm:prSet/>
      <dgm:spPr/>
      <dgm:t>
        <a:bodyPr/>
        <a:lstStyle/>
        <a:p>
          <a:endParaRPr lang="en-GB"/>
        </a:p>
      </dgm:t>
    </dgm:pt>
    <dgm:pt modelId="{7E537539-73DE-40E8-B9AD-074AA1671152}">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493E39B1-1E00-4E36-963D-51579D2BECD4}" type="parTrans" cxnId="{D80AE522-8788-43F9-BB96-E47F1F3E3E56}">
      <dgm:prSet/>
      <dgm:spPr/>
      <dgm:t>
        <a:bodyPr/>
        <a:lstStyle/>
        <a:p>
          <a:endParaRPr lang="en-GB"/>
        </a:p>
      </dgm:t>
    </dgm:pt>
    <dgm:pt modelId="{B17A3055-0D2A-458F-867F-3366C7B4A7BE}" type="sibTrans" cxnId="{D80AE522-8788-43F9-BB96-E47F1F3E3E56}">
      <dgm:prSet/>
      <dgm:spPr/>
      <dgm:t>
        <a:bodyPr/>
        <a:lstStyle/>
        <a:p>
          <a:endParaRPr lang="en-GB"/>
        </a:p>
      </dgm:t>
    </dgm:pt>
    <dgm:pt modelId="{BA07A784-084E-4597-BE86-D65B897BA2D0}">
      <dgm:prSet phldrT="[Text]" custT="1"/>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smtClean="0">
            <a:latin typeface="Calibri" pitchFamily="34" charset="0"/>
          </a:endParaRPr>
        </a:p>
      </dgm:t>
    </dgm:pt>
    <dgm:pt modelId="{91458598-6435-47A7-9FA7-73F4BC255FD9}" type="parTrans" cxnId="{8991AD88-B89C-4956-8FC3-47C90DB47756}">
      <dgm:prSet/>
      <dgm:spPr/>
      <dgm:t>
        <a:bodyPr/>
        <a:lstStyle/>
        <a:p>
          <a:endParaRPr lang="en-GB"/>
        </a:p>
      </dgm:t>
    </dgm:pt>
    <dgm:pt modelId="{FA9E2911-B1E9-4233-B218-C645A09EAB49}" type="sibTrans" cxnId="{8991AD88-B89C-4956-8FC3-47C90DB47756}">
      <dgm:prSet/>
      <dgm:spPr/>
      <dgm:t>
        <a:bodyPr/>
        <a:lstStyle/>
        <a:p>
          <a:endParaRPr lang="en-GB"/>
        </a:p>
      </dgm:t>
    </dgm:pt>
    <dgm:pt modelId="{18826217-C4DA-483F-86FC-F630DFC8EECB}">
      <dgm:prSet phldrT="[Text]" custT="1"/>
      <dgm:spPr/>
      <dgm:t>
        <a:bodyPr/>
        <a:lstStyle/>
        <a:p>
          <a:pPr algn="ctr"/>
          <a:endParaRPr lang="en-GB" sz="2200" dirty="0" smtClean="0">
            <a:latin typeface="Calibri" pitchFamily="34" charset="0"/>
          </a:endParaRPr>
        </a:p>
      </dgm:t>
    </dgm:pt>
    <dgm:pt modelId="{A7516495-5091-45A3-99FB-4F3AFBC98F7E}" type="parTrans" cxnId="{4D1CEE7D-D59D-4462-A412-502A6119490B}">
      <dgm:prSet/>
      <dgm:spPr/>
      <dgm:t>
        <a:bodyPr/>
        <a:lstStyle/>
        <a:p>
          <a:endParaRPr lang="en-GB"/>
        </a:p>
      </dgm:t>
    </dgm:pt>
    <dgm:pt modelId="{F827C6E3-6C85-451A-9A13-33C2C8261FA6}" type="sibTrans" cxnId="{4D1CEE7D-D59D-4462-A412-502A6119490B}">
      <dgm:prSet/>
      <dgm:spPr/>
      <dgm:t>
        <a:bodyPr/>
        <a:lstStyle/>
        <a:p>
          <a:endParaRPr lang="en-GB"/>
        </a:p>
      </dgm:t>
    </dgm:pt>
    <dgm:pt modelId="{6A15D45F-CFB0-4106-B849-7AA1920742AB}">
      <dgm:prSet phldrT="[Text]" custT="1"/>
      <dgm:spPr>
        <a:noFill/>
      </dgm:spPr>
      <dgm:t>
        <a:bodyPr/>
        <a:lstStyle/>
        <a:p>
          <a:pPr algn="ctr"/>
          <a:endParaRPr lang="en-GB" sz="2200" dirty="0" smtClean="0">
            <a:latin typeface="Calibri" pitchFamily="34" charset="0"/>
          </a:endParaRPr>
        </a:p>
      </dgm:t>
    </dgm:pt>
    <dgm:pt modelId="{87570271-32B9-4BEF-A3EA-E8B85674DAAC}" type="parTrans" cxnId="{C1AC0FF4-A3EF-44BF-8D0E-70C485222A70}">
      <dgm:prSet/>
      <dgm:spPr/>
      <dgm:t>
        <a:bodyPr/>
        <a:lstStyle/>
        <a:p>
          <a:endParaRPr lang="en-GB"/>
        </a:p>
      </dgm:t>
    </dgm:pt>
    <dgm:pt modelId="{02BA0820-3FC7-459B-9273-35C91B56EF60}" type="sibTrans" cxnId="{C1AC0FF4-A3EF-44BF-8D0E-70C485222A70}">
      <dgm:prSet/>
      <dgm:spPr/>
      <dgm:t>
        <a:bodyPr/>
        <a:lstStyle/>
        <a:p>
          <a:endParaRPr lang="en-GB"/>
        </a:p>
      </dgm:t>
    </dgm:pt>
    <dgm:pt modelId="{3D770605-F523-4E05-8B33-64393B7E682A}">
      <dgm:prSet phldrT="[Text]" custT="1"/>
      <dgm:spPr/>
      <dgm:t>
        <a:bodyPr/>
        <a:lstStyle/>
        <a:p>
          <a:pPr algn="ctr"/>
          <a:endParaRPr lang="en-GB" sz="2200" dirty="0" smtClean="0">
            <a:latin typeface="Calibri" pitchFamily="34" charset="0"/>
          </a:endParaRPr>
        </a:p>
      </dgm:t>
    </dgm:pt>
    <dgm:pt modelId="{926D52E7-782E-452B-8C96-3210CE11EB2A}" type="parTrans" cxnId="{485E3DA7-7483-4E63-928C-BB59FB1981E5}">
      <dgm:prSet/>
      <dgm:spPr/>
      <dgm:t>
        <a:bodyPr/>
        <a:lstStyle/>
        <a:p>
          <a:endParaRPr lang="en-GB"/>
        </a:p>
      </dgm:t>
    </dgm:pt>
    <dgm:pt modelId="{5A6270BB-83AE-4A99-A3C3-B926C7B910E8}" type="sibTrans" cxnId="{485E3DA7-7483-4E63-928C-BB59FB1981E5}">
      <dgm:prSet/>
      <dgm:spPr/>
      <dgm:t>
        <a:bodyPr/>
        <a:lstStyle/>
        <a:p>
          <a:endParaRPr lang="en-GB"/>
        </a:p>
      </dgm:t>
    </dgm:pt>
    <dgm:pt modelId="{59ECE4BA-511D-40D4-9538-70B86CAE0057}">
      <dgm:prSet phldrT="[Text]" custT="1"/>
      <dgm:spPr/>
      <dgm:t>
        <a:bodyPr/>
        <a:lstStyle/>
        <a:p>
          <a:r>
            <a:rPr lang="en-GB" sz="1600" dirty="0" smtClean="0">
              <a:solidFill>
                <a:schemeClr val="accent4">
                  <a:lumMod val="25000"/>
                </a:schemeClr>
              </a:solidFill>
              <a:latin typeface="Calibri" pitchFamily="34" charset="0"/>
            </a:rPr>
            <a:t>School autonomy (content)</a:t>
          </a:r>
        </a:p>
      </dgm:t>
    </dgm:pt>
    <dgm:pt modelId="{D946B5E5-1E8F-4218-88FA-5280CF993DA6}" type="parTrans" cxnId="{65195694-4332-4B20-89DD-D7630748C667}">
      <dgm:prSet/>
      <dgm:spPr/>
      <dgm:t>
        <a:bodyPr/>
        <a:lstStyle/>
        <a:p>
          <a:endParaRPr lang="en-GB"/>
        </a:p>
      </dgm:t>
    </dgm:pt>
    <dgm:pt modelId="{1CC3F37D-4B7E-48C4-A8F4-59D931A6F512}" type="sibTrans" cxnId="{65195694-4332-4B20-89DD-D7630748C667}">
      <dgm:prSet/>
      <dgm:spPr/>
      <dgm:t>
        <a:bodyPr/>
        <a:lstStyle/>
        <a:p>
          <a:endParaRPr lang="en-GB"/>
        </a:p>
      </dgm:t>
    </dgm:pt>
    <dgm:pt modelId="{9CB36587-C901-43ED-934A-A1829C067A6E}">
      <dgm:prSet custT="1"/>
      <dgm:spPr/>
      <dgm:t>
        <a:bodyPr/>
        <a:lstStyle/>
        <a:p>
          <a:endParaRPr lang="en-GB" sz="2200" dirty="0" smtClean="0">
            <a:latin typeface="Calibri" pitchFamily="34" charset="0"/>
          </a:endParaRPr>
        </a:p>
      </dgm:t>
    </dgm:pt>
    <dgm:pt modelId="{10C35FC1-B1D7-40A3-94F8-43B7050E57F4}" type="parTrans" cxnId="{1F0537FB-4885-440D-BB4E-8E0D620425A1}">
      <dgm:prSet/>
      <dgm:spPr/>
      <dgm:t>
        <a:bodyPr/>
        <a:lstStyle/>
        <a:p>
          <a:endParaRPr lang="en-GB"/>
        </a:p>
      </dgm:t>
    </dgm:pt>
    <dgm:pt modelId="{FEAA3754-7955-4C25-B782-45A3D5B0EEAA}" type="sibTrans" cxnId="{1F0537FB-4885-440D-BB4E-8E0D620425A1}">
      <dgm:prSet/>
      <dgm:spPr/>
      <dgm:t>
        <a:bodyPr/>
        <a:lstStyle/>
        <a:p>
          <a:endParaRPr lang="en-GB"/>
        </a:p>
      </dgm:t>
    </dgm:pt>
    <dgm:pt modelId="{2F58ED3C-5A14-471C-893B-2573C71CA8FE}">
      <dgm:prSet custT="1"/>
      <dgm:spPr/>
      <dgm:t>
        <a:bodyPr rIns="0"/>
        <a:lstStyle/>
        <a:p>
          <a:pPr algn="ctr"/>
          <a:r>
            <a:rPr lang="en-GB" sz="2200" b="1" dirty="0" smtClean="0">
              <a:solidFill>
                <a:schemeClr val="accent1">
                  <a:lumMod val="75000"/>
                </a:schemeClr>
              </a:solidFill>
              <a:latin typeface="Calibri" pitchFamily="34" charset="0"/>
              <a:sym typeface="Wingdings"/>
            </a:rPr>
            <a:t></a:t>
          </a:r>
          <a:r>
            <a:rPr lang="en-GB" sz="2200" b="1" dirty="0" smtClean="0">
              <a:solidFill>
                <a:srgbClr val="FF0000"/>
              </a:solidFill>
              <a:latin typeface="Calibri" pitchFamily="34" charset="0"/>
              <a:sym typeface="Wingdings"/>
            </a:rPr>
            <a:t></a:t>
          </a:r>
          <a:endParaRPr lang="en-GB" sz="2200" dirty="0" smtClean="0">
            <a:latin typeface="Calibri" pitchFamily="34" charset="0"/>
          </a:endParaRPr>
        </a:p>
      </dgm:t>
    </dgm:pt>
    <dgm:pt modelId="{3964775C-B8DE-4FFA-BF32-594DDDF54634}" type="parTrans" cxnId="{3763D140-631F-4ABE-A348-B8C7872FCCE2}">
      <dgm:prSet/>
      <dgm:spPr/>
      <dgm:t>
        <a:bodyPr/>
        <a:lstStyle/>
        <a:p>
          <a:endParaRPr lang="en-GB"/>
        </a:p>
      </dgm:t>
    </dgm:pt>
    <dgm:pt modelId="{BAE823A6-51E5-432D-8C47-868BFFC5EDFC}" type="sibTrans" cxnId="{3763D140-631F-4ABE-A348-B8C7872FCCE2}">
      <dgm:prSet/>
      <dgm:spPr/>
      <dgm:t>
        <a:bodyPr/>
        <a:lstStyle/>
        <a:p>
          <a:endParaRPr lang="en-GB"/>
        </a:p>
      </dgm:t>
    </dgm:pt>
    <dgm:pt modelId="{06CB98F9-5DD7-4047-A2DB-9ED481190DF6}">
      <dgm:prSet custT="1"/>
      <dgm:spPr>
        <a:solidFill>
          <a:srgbClr val="CCECFF"/>
        </a:solidFill>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a:solidFill>
              <a:schemeClr val="accent4">
                <a:lumMod val="25000"/>
              </a:schemeClr>
            </a:solidFill>
            <a:latin typeface="Calibri" pitchFamily="34" charset="0"/>
          </a:endParaRPr>
        </a:p>
      </dgm:t>
    </dgm:pt>
    <dgm:pt modelId="{378576B6-9BB5-492E-8900-715B2E0F87ED}" type="parTrans" cxnId="{E0D9408B-82CA-493B-88E4-96C24B2453B6}">
      <dgm:prSet/>
      <dgm:spPr/>
      <dgm:t>
        <a:bodyPr/>
        <a:lstStyle/>
        <a:p>
          <a:endParaRPr lang="en-GB"/>
        </a:p>
      </dgm:t>
    </dgm:pt>
    <dgm:pt modelId="{0CF5052A-5F52-4EF7-9A8E-B9BB8DCE6D53}" type="sibTrans" cxnId="{E0D9408B-82CA-493B-88E4-96C24B2453B6}">
      <dgm:prSet/>
      <dgm:spPr/>
      <dgm:t>
        <a:bodyPr/>
        <a:lstStyle/>
        <a:p>
          <a:endParaRPr lang="en-GB"/>
        </a:p>
      </dgm:t>
    </dgm:pt>
    <dgm:pt modelId="{344F18B4-9D2A-440A-BA39-F28D39FAB8E8}">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E0243E67-1770-46FB-A8D9-5727981E187A}" type="parTrans" cxnId="{821D025B-2EEB-435C-8395-C55549B9DF30}">
      <dgm:prSet/>
      <dgm:spPr/>
      <dgm:t>
        <a:bodyPr/>
        <a:lstStyle/>
        <a:p>
          <a:endParaRPr lang="en-GB"/>
        </a:p>
      </dgm:t>
    </dgm:pt>
    <dgm:pt modelId="{216A01F2-A65C-4E6D-8AA3-C969FB1E74D7}" type="sibTrans" cxnId="{821D025B-2EEB-435C-8395-C55549B9DF30}">
      <dgm:prSet/>
      <dgm:spPr/>
      <dgm:t>
        <a:bodyPr/>
        <a:lstStyle/>
        <a:p>
          <a:endParaRPr lang="en-GB"/>
        </a:p>
      </dgm:t>
    </dgm:pt>
    <dgm:pt modelId="{A2A8CC77-149B-42F6-B8E5-2AF7A47421D0}">
      <dgm:prSet custT="1"/>
      <dgm:spPr>
        <a:noFill/>
      </dgm:spPr>
      <dgm:t>
        <a:bodyPr/>
        <a:lstStyle/>
        <a:p>
          <a:pPr algn="ctr"/>
          <a:endParaRPr lang="en-GB" sz="2200" dirty="0">
            <a:solidFill>
              <a:schemeClr val="accent4">
                <a:lumMod val="25000"/>
              </a:schemeClr>
            </a:solidFill>
            <a:latin typeface="Calibri" pitchFamily="34" charset="0"/>
          </a:endParaRPr>
        </a:p>
      </dgm:t>
    </dgm:pt>
    <dgm:pt modelId="{790D1565-6D90-4677-974A-17218E89F9C0}" type="parTrans" cxnId="{27B3D6C5-CD8E-40C3-AE43-B4D641444511}">
      <dgm:prSet/>
      <dgm:spPr/>
      <dgm:t>
        <a:bodyPr/>
        <a:lstStyle/>
        <a:p>
          <a:endParaRPr lang="en-GB"/>
        </a:p>
      </dgm:t>
    </dgm:pt>
    <dgm:pt modelId="{C7A4A61C-3AA2-4981-B23B-38507B0C1C88}" type="sibTrans" cxnId="{27B3D6C5-CD8E-40C3-AE43-B4D641444511}">
      <dgm:prSet/>
      <dgm:spPr/>
      <dgm:t>
        <a:bodyPr/>
        <a:lstStyle/>
        <a:p>
          <a:endParaRPr lang="en-GB"/>
        </a:p>
      </dgm:t>
    </dgm:pt>
    <dgm:pt modelId="{49AAA23E-465B-4B46-8EB4-72373CF772DA}">
      <dgm:prSet custT="1"/>
      <dgm:spPr>
        <a:noFill/>
      </dgm:spPr>
      <dgm:t>
        <a:bodyPr/>
        <a:lstStyle/>
        <a:p>
          <a:pPr algn="ctr"/>
          <a:endParaRPr lang="en-GB" sz="2200" dirty="0">
            <a:solidFill>
              <a:schemeClr val="accent4">
                <a:lumMod val="25000"/>
              </a:schemeClr>
            </a:solidFill>
            <a:latin typeface="Calibri" pitchFamily="34" charset="0"/>
          </a:endParaRPr>
        </a:p>
      </dgm:t>
    </dgm:pt>
    <dgm:pt modelId="{4E03CE1C-9A21-4C73-9E8B-E297BB82F79C}" type="parTrans" cxnId="{0E97C0E1-A15D-46C2-A825-7F98E86CA2DF}">
      <dgm:prSet/>
      <dgm:spPr/>
      <dgm:t>
        <a:bodyPr/>
        <a:lstStyle/>
        <a:p>
          <a:endParaRPr lang="en-GB"/>
        </a:p>
      </dgm:t>
    </dgm:pt>
    <dgm:pt modelId="{D7ACF859-7B41-480A-B3BA-8F8EB63FE3BA}" type="sibTrans" cxnId="{0E97C0E1-A15D-46C2-A825-7F98E86CA2DF}">
      <dgm:prSet/>
      <dgm:spPr/>
      <dgm:t>
        <a:bodyPr/>
        <a:lstStyle/>
        <a:p>
          <a:endParaRPr lang="en-GB"/>
        </a:p>
      </dgm:t>
    </dgm:pt>
    <dgm:pt modelId="{15599097-30BA-43D9-A9D4-A552E1645C22}">
      <dgm:prSet custT="1"/>
      <dgm:spPr>
        <a:noFill/>
      </dgm:spPr>
      <dgm:t>
        <a:bodyPr/>
        <a:lstStyle/>
        <a:p>
          <a:pPr algn="ctr"/>
          <a:endParaRPr lang="en-GB" sz="2200" dirty="0">
            <a:solidFill>
              <a:schemeClr val="accent4">
                <a:lumMod val="25000"/>
              </a:schemeClr>
            </a:solidFill>
            <a:latin typeface="Calibri" pitchFamily="34" charset="0"/>
          </a:endParaRPr>
        </a:p>
      </dgm:t>
    </dgm:pt>
    <dgm:pt modelId="{B3C003CE-4A05-4CBC-B41A-235098D921AA}" type="parTrans" cxnId="{0D4B50F9-5650-41CF-ACE2-DBC95DF78ACC}">
      <dgm:prSet/>
      <dgm:spPr/>
      <dgm:t>
        <a:bodyPr/>
        <a:lstStyle/>
        <a:p>
          <a:endParaRPr lang="en-GB"/>
        </a:p>
      </dgm:t>
    </dgm:pt>
    <dgm:pt modelId="{9CC2B166-0297-40D3-9A61-C8F47940954D}" type="sibTrans" cxnId="{0D4B50F9-5650-41CF-ACE2-DBC95DF78ACC}">
      <dgm:prSet/>
      <dgm:spPr/>
      <dgm:t>
        <a:bodyPr/>
        <a:lstStyle/>
        <a:p>
          <a:endParaRPr lang="en-GB"/>
        </a:p>
      </dgm:t>
    </dgm:pt>
    <dgm:pt modelId="{9AE7F7CE-81A1-4FA7-8F44-93AE7B1FB338}">
      <dgm:prSet custT="1"/>
      <dgm:spPr>
        <a:noFill/>
      </dgm:spPr>
      <dgm:t>
        <a:bodyPr/>
        <a:lstStyle/>
        <a:p>
          <a:pPr algn="ctr"/>
          <a:endParaRPr lang="en-GB" sz="2200" dirty="0">
            <a:solidFill>
              <a:schemeClr val="accent4">
                <a:lumMod val="25000"/>
              </a:schemeClr>
            </a:solidFill>
            <a:latin typeface="Calibri" pitchFamily="34" charset="0"/>
          </a:endParaRPr>
        </a:p>
      </dgm:t>
    </dgm:pt>
    <dgm:pt modelId="{37DA6DF3-0FF2-4BC6-86CA-3ED4FDE64AA4}" type="parTrans" cxnId="{047DBC74-2B31-4E34-8A4B-1374E081C127}">
      <dgm:prSet/>
      <dgm:spPr/>
      <dgm:t>
        <a:bodyPr/>
        <a:lstStyle/>
        <a:p>
          <a:endParaRPr lang="en-GB"/>
        </a:p>
      </dgm:t>
    </dgm:pt>
    <dgm:pt modelId="{ADBBC7AA-1C3C-4D35-9C4A-5BF034B99315}" type="sibTrans" cxnId="{047DBC74-2B31-4E34-8A4B-1374E081C127}">
      <dgm:prSet/>
      <dgm:spPr/>
      <dgm:t>
        <a:bodyPr/>
        <a:lstStyle/>
        <a:p>
          <a:endParaRPr lang="en-GB"/>
        </a:p>
      </dgm:t>
    </dgm:pt>
    <dgm:pt modelId="{6C2AE6B4-78CB-4BA1-A0B6-0D008F0BE8B6}">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1430F67A-2FFE-46D0-81DF-D1C3596B5485}" type="parTrans" cxnId="{FEB754EE-8F77-41C2-93CA-08525199FFD6}">
      <dgm:prSet/>
      <dgm:spPr/>
      <dgm:t>
        <a:bodyPr/>
        <a:lstStyle/>
        <a:p>
          <a:endParaRPr lang="en-GB"/>
        </a:p>
      </dgm:t>
    </dgm:pt>
    <dgm:pt modelId="{012FC125-2890-4A07-A522-7D3854AA2F20}" type="sibTrans" cxnId="{FEB754EE-8F77-41C2-93CA-08525199FFD6}">
      <dgm:prSet/>
      <dgm:spPr/>
      <dgm:t>
        <a:bodyPr/>
        <a:lstStyle/>
        <a:p>
          <a:endParaRPr lang="en-GB"/>
        </a:p>
      </dgm:t>
    </dgm:pt>
    <dgm:pt modelId="{69BBB21E-1AAE-4D53-A139-64B276DBEE1A}">
      <dgm:prSet custT="1"/>
      <dgm:spPr>
        <a:solidFill>
          <a:srgbClr val="CCECFF"/>
        </a:solidFill>
      </dgm:spPr>
      <dgm:t>
        <a:bodyPr/>
        <a:lstStyle/>
        <a:p>
          <a:pPr algn="ctr"/>
          <a:r>
            <a:rPr lang="en-GB" sz="2200" b="1" dirty="0" smtClean="0">
              <a:solidFill>
                <a:srgbClr val="FF0000"/>
              </a:solidFill>
              <a:latin typeface="Calibri" pitchFamily="34" charset="0"/>
              <a:sym typeface="Wingdings"/>
            </a:rPr>
            <a:t></a:t>
          </a:r>
          <a:endParaRPr lang="en-GB" sz="2200" dirty="0">
            <a:solidFill>
              <a:schemeClr val="accent4">
                <a:lumMod val="25000"/>
              </a:schemeClr>
            </a:solidFill>
            <a:latin typeface="Calibri" pitchFamily="34" charset="0"/>
          </a:endParaRPr>
        </a:p>
      </dgm:t>
    </dgm:pt>
    <dgm:pt modelId="{71535B81-733C-4AB9-893C-279C1417634C}" type="parTrans" cxnId="{CDD43F9D-8BFA-4191-8DFE-56582E4022BB}">
      <dgm:prSet/>
      <dgm:spPr/>
      <dgm:t>
        <a:bodyPr/>
        <a:lstStyle/>
        <a:p>
          <a:endParaRPr lang="en-GB"/>
        </a:p>
      </dgm:t>
    </dgm:pt>
    <dgm:pt modelId="{B23AF777-7811-4D90-900F-0E9AF45E98CB}" type="sibTrans" cxnId="{CDD43F9D-8BFA-4191-8DFE-56582E4022BB}">
      <dgm:prSet/>
      <dgm:spPr/>
      <dgm:t>
        <a:bodyPr/>
        <a:lstStyle/>
        <a:p>
          <a:endParaRPr lang="en-GB"/>
        </a:p>
      </dgm:t>
    </dgm:pt>
    <dgm:pt modelId="{8087F4BF-EF10-40ED-B1ED-1DE7BA00DC04}">
      <dgm:prSet custT="1"/>
      <dgm:spPr>
        <a:solidFill>
          <a:srgbClr val="CCECFF"/>
        </a:solidFill>
      </dgm:spPr>
      <dgm:t>
        <a:bodyPr/>
        <a:lstStyle/>
        <a:p>
          <a:pPr algn="ctr"/>
          <a:r>
            <a:rPr lang="en-GB" sz="2200" b="1" dirty="0" smtClean="0">
              <a:solidFill>
                <a:srgbClr val="FF0000"/>
              </a:solidFill>
              <a:latin typeface="Calibri" pitchFamily="34" charset="0"/>
              <a:sym typeface="Wingdings"/>
            </a:rPr>
            <a:t></a:t>
          </a:r>
          <a:endParaRPr lang="en-GB" sz="2200" dirty="0">
            <a:solidFill>
              <a:schemeClr val="accent4">
                <a:lumMod val="25000"/>
              </a:schemeClr>
            </a:solidFill>
            <a:latin typeface="Calibri" pitchFamily="34" charset="0"/>
          </a:endParaRPr>
        </a:p>
      </dgm:t>
    </dgm:pt>
    <dgm:pt modelId="{5F906542-81C9-49ED-9796-62B509E11DC6}" type="parTrans" cxnId="{7B355786-8AD4-47F8-B1AC-68BAAF7615F3}">
      <dgm:prSet/>
      <dgm:spPr/>
      <dgm:t>
        <a:bodyPr/>
        <a:lstStyle/>
        <a:p>
          <a:endParaRPr lang="en-GB"/>
        </a:p>
      </dgm:t>
    </dgm:pt>
    <dgm:pt modelId="{697DD15C-553D-4BF4-B9FE-69121DA50864}" type="sibTrans" cxnId="{7B355786-8AD4-47F8-B1AC-68BAAF7615F3}">
      <dgm:prSet/>
      <dgm:spPr/>
      <dgm:t>
        <a:bodyPr/>
        <a:lstStyle/>
        <a:p>
          <a:endParaRPr lang="en-GB"/>
        </a:p>
      </dgm:t>
    </dgm:pt>
    <dgm:pt modelId="{97B8E249-4857-4B21-9829-19F6E4A274C7}">
      <dgm:prSet custT="1"/>
      <dgm:spPr>
        <a:solidFill>
          <a:srgbClr val="CCECFF"/>
        </a:solidFill>
      </dgm:spPr>
      <dgm:t>
        <a:bodyPr/>
        <a:lstStyle/>
        <a:p>
          <a:pPr algn="ctr"/>
          <a:r>
            <a:rPr lang="en-GB" sz="2200" b="1" dirty="0" smtClean="0">
              <a:solidFill>
                <a:srgbClr val="FF0000"/>
              </a:solidFill>
              <a:latin typeface="Calibri" pitchFamily="34" charset="0"/>
              <a:sym typeface="Wingdings"/>
            </a:rPr>
            <a:t></a:t>
          </a:r>
          <a:endParaRPr lang="en-GB" sz="2200" dirty="0">
            <a:solidFill>
              <a:schemeClr val="accent4">
                <a:lumMod val="25000"/>
              </a:schemeClr>
            </a:solidFill>
            <a:latin typeface="Calibri" pitchFamily="34" charset="0"/>
          </a:endParaRPr>
        </a:p>
      </dgm:t>
    </dgm:pt>
    <dgm:pt modelId="{B7B2CE4D-56E4-4418-9D7E-18AD07EE9740}" type="parTrans" cxnId="{AA38F3D3-6C57-40DF-B29E-F822D57F1EBC}">
      <dgm:prSet/>
      <dgm:spPr/>
      <dgm:t>
        <a:bodyPr/>
        <a:lstStyle/>
        <a:p>
          <a:endParaRPr lang="en-GB"/>
        </a:p>
      </dgm:t>
    </dgm:pt>
    <dgm:pt modelId="{C689602C-47E4-4704-9B38-7374EFC65807}" type="sibTrans" cxnId="{AA38F3D3-6C57-40DF-B29E-F822D57F1EBC}">
      <dgm:prSet/>
      <dgm:spPr/>
      <dgm:t>
        <a:bodyPr/>
        <a:lstStyle/>
        <a:p>
          <a:endParaRPr lang="en-GB"/>
        </a:p>
      </dgm:t>
    </dgm:pt>
    <dgm:pt modelId="{3F61F762-C4C1-44CE-9F02-66956F2E7813}">
      <dgm:prSet custT="1"/>
      <dgm:spPr>
        <a:solidFill>
          <a:srgbClr val="CCECFF"/>
        </a:solidFill>
      </dgm:spPr>
      <dgm:t>
        <a:bodyPr/>
        <a:lstStyle/>
        <a:p>
          <a:pPr algn="ctr"/>
          <a:r>
            <a:rPr lang="en-GB" sz="2200" b="1" dirty="0" smtClean="0">
              <a:solidFill>
                <a:srgbClr val="FF0000"/>
              </a:solidFill>
              <a:latin typeface="Calibri" pitchFamily="34" charset="0"/>
              <a:sym typeface="Wingdings"/>
            </a:rPr>
            <a:t></a:t>
          </a:r>
          <a:endParaRPr lang="en-GB" sz="2200" dirty="0">
            <a:solidFill>
              <a:schemeClr val="accent4">
                <a:lumMod val="25000"/>
              </a:schemeClr>
            </a:solidFill>
            <a:latin typeface="Calibri" pitchFamily="34" charset="0"/>
          </a:endParaRPr>
        </a:p>
      </dgm:t>
    </dgm:pt>
    <dgm:pt modelId="{D24DC5D8-2C2C-414C-A81E-2083C9A659FD}" type="parTrans" cxnId="{10D4A748-7DD3-431C-B525-EB16EEFAE261}">
      <dgm:prSet/>
      <dgm:spPr/>
      <dgm:t>
        <a:bodyPr/>
        <a:lstStyle/>
        <a:p>
          <a:endParaRPr lang="en-GB"/>
        </a:p>
      </dgm:t>
    </dgm:pt>
    <dgm:pt modelId="{A1CA1061-E489-442C-8930-9B30F7E2C070}" type="sibTrans" cxnId="{10D4A748-7DD3-431C-B525-EB16EEFAE261}">
      <dgm:prSet/>
      <dgm:spPr/>
      <dgm:t>
        <a:bodyPr/>
        <a:lstStyle/>
        <a:p>
          <a:endParaRPr lang="en-GB"/>
        </a:p>
      </dgm:t>
    </dgm:pt>
    <dgm:pt modelId="{1330B167-CCD9-4EA3-BEE9-198A2CA6C2A9}">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3CA99023-1832-4DC1-A264-62FCA2A73B81}" type="parTrans" cxnId="{55561AAB-3C55-49DA-95E9-F1FCF4939A1C}">
      <dgm:prSet/>
      <dgm:spPr/>
      <dgm:t>
        <a:bodyPr/>
        <a:lstStyle/>
        <a:p>
          <a:endParaRPr lang="en-GB"/>
        </a:p>
      </dgm:t>
    </dgm:pt>
    <dgm:pt modelId="{AB192ADE-90C4-4F48-B9A6-9C21DCD3DB73}" type="sibTrans" cxnId="{55561AAB-3C55-49DA-95E9-F1FCF4939A1C}">
      <dgm:prSet/>
      <dgm:spPr/>
      <dgm:t>
        <a:bodyPr/>
        <a:lstStyle/>
        <a:p>
          <a:endParaRPr lang="en-GB"/>
        </a:p>
      </dgm:t>
    </dgm:pt>
    <dgm:pt modelId="{24EA4011-CDC6-49CE-BD05-F8D9A6474874}">
      <dgm:prSet custT="1"/>
      <dgm:spPr>
        <a:noFill/>
      </dgm:spPr>
      <dgm:t>
        <a:bodyPr/>
        <a:lstStyle/>
        <a:p>
          <a:pPr algn="ctr"/>
          <a:endParaRPr lang="en-GB" sz="2200" dirty="0">
            <a:solidFill>
              <a:schemeClr val="accent4">
                <a:lumMod val="25000"/>
              </a:schemeClr>
            </a:solidFill>
            <a:latin typeface="Calibri" pitchFamily="34" charset="0"/>
          </a:endParaRPr>
        </a:p>
      </dgm:t>
    </dgm:pt>
    <dgm:pt modelId="{BF76C7A7-CAC6-44B3-AB2B-7633C1B0B8A3}" type="parTrans" cxnId="{93ADF8FD-A77B-46AE-8983-6F56FABEE226}">
      <dgm:prSet/>
      <dgm:spPr/>
      <dgm:t>
        <a:bodyPr/>
        <a:lstStyle/>
        <a:p>
          <a:endParaRPr lang="en-GB"/>
        </a:p>
      </dgm:t>
    </dgm:pt>
    <dgm:pt modelId="{AD12EAB8-EA35-43B1-BD81-891BEFECE12A}" type="sibTrans" cxnId="{93ADF8FD-A77B-46AE-8983-6F56FABEE226}">
      <dgm:prSet/>
      <dgm:spPr/>
      <dgm:t>
        <a:bodyPr/>
        <a:lstStyle/>
        <a:p>
          <a:endParaRPr lang="en-GB"/>
        </a:p>
      </dgm:t>
    </dgm:pt>
    <dgm:pt modelId="{FE0F4AB5-A9BC-4E6B-85C5-2B8B711CFA61}">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896BAF34-5A13-4147-A244-AF494789AE10}" type="parTrans" cxnId="{6B8D0922-8A7B-4A6E-A641-70E09360B6F9}">
      <dgm:prSet/>
      <dgm:spPr/>
      <dgm:t>
        <a:bodyPr/>
        <a:lstStyle/>
        <a:p>
          <a:endParaRPr lang="en-GB"/>
        </a:p>
      </dgm:t>
    </dgm:pt>
    <dgm:pt modelId="{0D9A49F0-CD4F-4F20-BE45-3DC93DEB470F}" type="sibTrans" cxnId="{6B8D0922-8A7B-4A6E-A641-70E09360B6F9}">
      <dgm:prSet/>
      <dgm:spPr/>
      <dgm:t>
        <a:bodyPr/>
        <a:lstStyle/>
        <a:p>
          <a:endParaRPr lang="en-GB"/>
        </a:p>
      </dgm:t>
    </dgm:pt>
    <dgm:pt modelId="{CC798F7B-4C83-4CFA-A9A0-8CEE525BDFC5}">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FD396D2B-FDE4-4E96-9690-0C7C9E6AF081}" type="parTrans" cxnId="{0A9685C5-4A5F-4307-B0EB-2AED08218C59}">
      <dgm:prSet/>
      <dgm:spPr/>
      <dgm:t>
        <a:bodyPr/>
        <a:lstStyle/>
        <a:p>
          <a:endParaRPr lang="en-GB"/>
        </a:p>
      </dgm:t>
    </dgm:pt>
    <dgm:pt modelId="{3D666DCE-0B37-4644-B605-8F4D8195D026}" type="sibTrans" cxnId="{0A9685C5-4A5F-4307-B0EB-2AED08218C59}">
      <dgm:prSet/>
      <dgm:spPr/>
      <dgm:t>
        <a:bodyPr/>
        <a:lstStyle/>
        <a:p>
          <a:endParaRPr lang="en-GB"/>
        </a:p>
      </dgm:t>
    </dgm:pt>
    <dgm:pt modelId="{64223FD8-5BF0-40BB-AE4D-11DE48C66E2D}">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D2B95B82-5DFD-4C97-82E4-D7438586F505}" type="parTrans" cxnId="{2EB90DF7-E82A-445E-8B38-EE051331AC23}">
      <dgm:prSet/>
      <dgm:spPr/>
      <dgm:t>
        <a:bodyPr/>
        <a:lstStyle/>
        <a:p>
          <a:endParaRPr lang="en-GB"/>
        </a:p>
      </dgm:t>
    </dgm:pt>
    <dgm:pt modelId="{66FBF7AA-465B-4F30-801D-8999C2991F92}" type="sibTrans" cxnId="{2EB90DF7-E82A-445E-8B38-EE051331AC23}">
      <dgm:prSet/>
      <dgm:spPr/>
      <dgm:t>
        <a:bodyPr/>
        <a:lstStyle/>
        <a:p>
          <a:endParaRPr lang="en-GB"/>
        </a:p>
      </dgm:t>
    </dgm:pt>
    <dgm:pt modelId="{C457CB4D-6199-42D0-90A4-1BA9CBA42DC4}">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17CF0BF6-D6DC-4D6F-AD5F-D5BCEC07E7A2}" type="parTrans" cxnId="{E239B8FA-BCC9-48BA-9D93-84CCC0235F12}">
      <dgm:prSet/>
      <dgm:spPr/>
      <dgm:t>
        <a:bodyPr/>
        <a:lstStyle/>
        <a:p>
          <a:endParaRPr lang="en-GB"/>
        </a:p>
      </dgm:t>
    </dgm:pt>
    <dgm:pt modelId="{F8DD3600-310D-4A08-B59D-AABFC0EBC07E}" type="sibTrans" cxnId="{E239B8FA-BCC9-48BA-9D93-84CCC0235F12}">
      <dgm:prSet/>
      <dgm:spPr/>
      <dgm:t>
        <a:bodyPr/>
        <a:lstStyle/>
        <a:p>
          <a:endParaRPr lang="en-GB"/>
        </a:p>
      </dgm:t>
    </dgm:pt>
    <dgm:pt modelId="{C9C90EE5-8BA9-417B-919D-046CB3101178}">
      <dgm:prSet custT="1"/>
      <dgm:spPr>
        <a:solidFill>
          <a:srgbClr val="CCECFF"/>
        </a:solidFill>
      </dgm:spPr>
      <dgm:t>
        <a:bodyPr/>
        <a:lstStyle/>
        <a:p>
          <a:pPr algn="ctr"/>
          <a:r>
            <a:rPr lang="en-GB" sz="2200" b="1" dirty="0" smtClean="0">
              <a:solidFill>
                <a:srgbClr val="FF0000"/>
              </a:solidFill>
              <a:latin typeface="Calibri" pitchFamily="34" charset="0"/>
              <a:sym typeface="Wingdings"/>
            </a:rPr>
            <a:t></a:t>
          </a:r>
          <a:endParaRPr lang="en-GB" sz="2200" dirty="0">
            <a:solidFill>
              <a:schemeClr val="accent4">
                <a:lumMod val="25000"/>
              </a:schemeClr>
            </a:solidFill>
            <a:latin typeface="Calibri" pitchFamily="34" charset="0"/>
          </a:endParaRPr>
        </a:p>
      </dgm:t>
    </dgm:pt>
    <dgm:pt modelId="{A702FBA4-97A8-48EC-991E-2B1F16F53606}" type="parTrans" cxnId="{CE5E45C6-DD66-4234-A5CD-71B7AA018804}">
      <dgm:prSet/>
      <dgm:spPr/>
      <dgm:t>
        <a:bodyPr/>
        <a:lstStyle/>
        <a:p>
          <a:endParaRPr lang="en-GB"/>
        </a:p>
      </dgm:t>
    </dgm:pt>
    <dgm:pt modelId="{5B4D18B6-F836-46E3-8AC2-29DE3F16C9FA}" type="sibTrans" cxnId="{CE5E45C6-DD66-4234-A5CD-71B7AA018804}">
      <dgm:prSet/>
      <dgm:spPr/>
      <dgm:t>
        <a:bodyPr/>
        <a:lstStyle/>
        <a:p>
          <a:endParaRPr lang="en-GB"/>
        </a:p>
      </dgm:t>
    </dgm:pt>
    <dgm:pt modelId="{DD341D69-D77D-445D-9241-A42CF0BB78C1}">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01E63807-6551-437A-B8E0-1AA753B1647E}" type="parTrans" cxnId="{E7BC2E7A-EFFE-4661-92BC-38324D13734B}">
      <dgm:prSet/>
      <dgm:spPr/>
      <dgm:t>
        <a:bodyPr/>
        <a:lstStyle/>
        <a:p>
          <a:endParaRPr lang="en-GB"/>
        </a:p>
      </dgm:t>
    </dgm:pt>
    <dgm:pt modelId="{1942492F-43F0-490B-9F2F-D3B33F070C24}" type="sibTrans" cxnId="{E7BC2E7A-EFFE-4661-92BC-38324D13734B}">
      <dgm:prSet/>
      <dgm:spPr/>
      <dgm:t>
        <a:bodyPr/>
        <a:lstStyle/>
        <a:p>
          <a:endParaRPr lang="en-GB"/>
        </a:p>
      </dgm:t>
    </dgm:pt>
    <dgm:pt modelId="{CD8BB4DC-E8F9-46C9-83D9-5C9B2CB66D5B}">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0ECB59B6-DA4C-4680-9B0A-BCE3EAF725BB}" type="parTrans" cxnId="{4FE3615C-898D-47AE-A92A-D17E3C317093}">
      <dgm:prSet/>
      <dgm:spPr/>
      <dgm:t>
        <a:bodyPr/>
        <a:lstStyle/>
        <a:p>
          <a:endParaRPr lang="en-GB"/>
        </a:p>
      </dgm:t>
    </dgm:pt>
    <dgm:pt modelId="{A7F9930E-8281-4F92-B01C-EB21FB201835}" type="sibTrans" cxnId="{4FE3615C-898D-47AE-A92A-D17E3C317093}">
      <dgm:prSet/>
      <dgm:spPr/>
      <dgm:t>
        <a:bodyPr/>
        <a:lstStyle/>
        <a:p>
          <a:endParaRPr lang="en-GB"/>
        </a:p>
      </dgm:t>
    </dgm:pt>
    <dgm:pt modelId="{8DCB68FF-898D-444E-B2A0-09E8CD7168FA}">
      <dgm:prSet custT="1"/>
      <dgm:spPr>
        <a:solidFill>
          <a:srgbClr val="CCECFF"/>
        </a:solidFill>
      </dgm:spPr>
      <dgm:t>
        <a:bodyPr/>
        <a:lstStyle/>
        <a:p>
          <a:pPr algn="ctr"/>
          <a:endParaRPr lang="en-GB" sz="2200" dirty="0">
            <a:solidFill>
              <a:schemeClr val="accent4">
                <a:lumMod val="25000"/>
              </a:schemeClr>
            </a:solidFill>
            <a:latin typeface="Calibri" pitchFamily="34" charset="0"/>
          </a:endParaRPr>
        </a:p>
      </dgm:t>
    </dgm:pt>
    <dgm:pt modelId="{E8BF5D74-123D-4DFE-B7F0-4C59B0DCE69E}" type="parTrans" cxnId="{1D1051E7-DE67-420F-A1D9-603BC3CDF54C}">
      <dgm:prSet/>
      <dgm:spPr/>
      <dgm:t>
        <a:bodyPr/>
        <a:lstStyle/>
        <a:p>
          <a:endParaRPr lang="en-GB"/>
        </a:p>
      </dgm:t>
    </dgm:pt>
    <dgm:pt modelId="{A2EAB3BC-CE57-4FE2-B1DC-E4607CE6E36E}" type="sibTrans" cxnId="{1D1051E7-DE67-420F-A1D9-603BC3CDF54C}">
      <dgm:prSet/>
      <dgm:spPr/>
      <dgm:t>
        <a:bodyPr/>
        <a:lstStyle/>
        <a:p>
          <a:endParaRPr lang="en-GB"/>
        </a:p>
      </dgm:t>
    </dgm:pt>
    <dgm:pt modelId="{12015B80-2CFB-477D-9425-D7A8E3A0950B}">
      <dgm:prSet custT="1"/>
      <dgm:spPr>
        <a:solidFill>
          <a:srgbClr val="CCECFF"/>
        </a:solidFill>
      </dgm:spPr>
      <dgm:t>
        <a:bodyPr/>
        <a:lstStyle/>
        <a:p>
          <a:pPr algn="ctr"/>
          <a:r>
            <a:rPr lang="en-GB" sz="2200" b="1" dirty="0" smtClean="0">
              <a:solidFill>
                <a:schemeClr val="accent1">
                  <a:lumMod val="75000"/>
                </a:schemeClr>
              </a:solidFill>
              <a:latin typeface="Calibri" pitchFamily="34" charset="0"/>
              <a:sym typeface="Wingdings"/>
            </a:rPr>
            <a:t></a:t>
          </a:r>
          <a:endParaRPr lang="en-GB" sz="2200" dirty="0">
            <a:solidFill>
              <a:schemeClr val="accent4">
                <a:lumMod val="25000"/>
              </a:schemeClr>
            </a:solidFill>
            <a:latin typeface="Calibri" pitchFamily="34" charset="0"/>
          </a:endParaRPr>
        </a:p>
      </dgm:t>
    </dgm:pt>
    <dgm:pt modelId="{8D037EB2-ADDF-496A-BE0D-85919E77A3A0}" type="parTrans" cxnId="{335D06A8-C2C5-4F66-8C67-91D10B69ED63}">
      <dgm:prSet/>
      <dgm:spPr/>
      <dgm:t>
        <a:bodyPr/>
        <a:lstStyle/>
        <a:p>
          <a:endParaRPr lang="en-GB"/>
        </a:p>
      </dgm:t>
    </dgm:pt>
    <dgm:pt modelId="{19925541-E50C-4102-9E76-827A7E3828A7}" type="sibTrans" cxnId="{335D06A8-C2C5-4F66-8C67-91D10B69ED63}">
      <dgm:prSet/>
      <dgm:spPr/>
      <dgm:t>
        <a:bodyPr/>
        <a:lstStyle/>
        <a:p>
          <a:endParaRPr lang="en-GB"/>
        </a:p>
      </dgm:t>
    </dgm:pt>
    <dgm:pt modelId="{B5E61424-9B18-483C-AD4C-85FB19E07E54}">
      <dgm:prSet phldrT="[Text]"/>
      <dgm:spPr>
        <a:solidFill>
          <a:srgbClr val="CCECFF"/>
        </a:solidFill>
      </dgm:spPr>
      <dgm:t>
        <a:bodyPr/>
        <a:lstStyle/>
        <a:p>
          <a:r>
            <a:rPr lang="en-GB" dirty="0" smtClean="0">
              <a:latin typeface="Calibri" pitchFamily="34" charset="0"/>
            </a:rPr>
            <a:t>E</a:t>
          </a:r>
          <a:endParaRPr lang="en-GB" dirty="0">
            <a:latin typeface="Calibri" pitchFamily="34" charset="0"/>
          </a:endParaRPr>
        </a:p>
      </dgm:t>
    </dgm:pt>
    <dgm:pt modelId="{CB30080A-345F-4FF3-8F2D-C7FC5DF7FC56}" type="sibTrans" cxnId="{C77B97E8-1919-466B-858F-7C5623B87037}">
      <dgm:prSet/>
      <dgm:spPr/>
      <dgm:t>
        <a:bodyPr/>
        <a:lstStyle/>
        <a:p>
          <a:endParaRPr lang="en-GB"/>
        </a:p>
      </dgm:t>
    </dgm:pt>
    <dgm:pt modelId="{5E92A093-4577-438E-9294-28FC7CE7F7FB}" type="parTrans" cxnId="{C77B97E8-1919-466B-858F-7C5623B87037}">
      <dgm:prSet/>
      <dgm:spPr/>
      <dgm:t>
        <a:bodyPr/>
        <a:lstStyle/>
        <a:p>
          <a:endParaRPr lang="en-GB"/>
        </a:p>
      </dgm:t>
    </dgm:pt>
    <dgm:pt modelId="{AA6BE026-BB32-4EE4-9E59-23B5A8868A3D}" type="pres">
      <dgm:prSet presAssocID="{82CE82CB-4F05-4237-B95F-0DE0B480403D}" presName="list" presStyleCnt="0">
        <dgm:presLayoutVars>
          <dgm:dir/>
          <dgm:animLvl val="lvl"/>
        </dgm:presLayoutVars>
      </dgm:prSet>
      <dgm:spPr/>
      <dgm:t>
        <a:bodyPr/>
        <a:lstStyle/>
        <a:p>
          <a:endParaRPr lang="en-GB"/>
        </a:p>
      </dgm:t>
    </dgm:pt>
    <dgm:pt modelId="{6E4CA7C0-63F0-4E39-927E-D05EFE9AAD52}" type="pres">
      <dgm:prSet presAssocID="{948ECE10-00A9-4BA7-BE79-C9FEBA6B0E63}" presName="posSpace" presStyleCnt="0"/>
      <dgm:spPr/>
    </dgm:pt>
    <dgm:pt modelId="{FCFE4848-881D-4DDB-8345-69209C8079CD}" type="pres">
      <dgm:prSet presAssocID="{948ECE10-00A9-4BA7-BE79-C9FEBA6B0E63}" presName="vertFlow" presStyleCnt="0"/>
      <dgm:spPr/>
    </dgm:pt>
    <dgm:pt modelId="{0407163B-E6D5-40F9-B3BA-A1547756DF15}" type="pres">
      <dgm:prSet presAssocID="{948ECE10-00A9-4BA7-BE79-C9FEBA6B0E63}" presName="topSpace" presStyleCnt="0"/>
      <dgm:spPr/>
    </dgm:pt>
    <dgm:pt modelId="{25497FAD-4970-428F-9BEC-E2A4F0155B3B}" type="pres">
      <dgm:prSet presAssocID="{948ECE10-00A9-4BA7-BE79-C9FEBA6B0E63}" presName="firstComp" presStyleCnt="0"/>
      <dgm:spPr/>
    </dgm:pt>
    <dgm:pt modelId="{64BFA361-EB26-4963-86DE-C9B313EDBA36}" type="pres">
      <dgm:prSet presAssocID="{948ECE10-00A9-4BA7-BE79-C9FEBA6B0E63}" presName="firstChild" presStyleLbl="bgAccFollowNode1" presStyleIdx="0" presStyleCnt="92" custScaleX="208516"/>
      <dgm:spPr/>
      <dgm:t>
        <a:bodyPr/>
        <a:lstStyle/>
        <a:p>
          <a:endParaRPr lang="en-GB"/>
        </a:p>
      </dgm:t>
    </dgm:pt>
    <dgm:pt modelId="{2AD7F1CD-CCFE-4B96-AE03-4ADE10B8426F}" type="pres">
      <dgm:prSet presAssocID="{948ECE10-00A9-4BA7-BE79-C9FEBA6B0E63}" presName="firstChildTx" presStyleLbl="bgAccFollowNode1" presStyleIdx="0" presStyleCnt="92">
        <dgm:presLayoutVars>
          <dgm:bulletEnabled val="1"/>
        </dgm:presLayoutVars>
      </dgm:prSet>
      <dgm:spPr/>
      <dgm:t>
        <a:bodyPr/>
        <a:lstStyle/>
        <a:p>
          <a:endParaRPr lang="en-GB"/>
        </a:p>
      </dgm:t>
    </dgm:pt>
    <dgm:pt modelId="{F1B88696-F8CC-4A29-91AC-EB0012A84636}" type="pres">
      <dgm:prSet presAssocID="{949CA4D9-12D7-4EFC-97E1-87CA310086FB}" presName="comp" presStyleCnt="0"/>
      <dgm:spPr/>
    </dgm:pt>
    <dgm:pt modelId="{C1F41F07-D2C4-465F-BC85-D837713725F0}" type="pres">
      <dgm:prSet presAssocID="{949CA4D9-12D7-4EFC-97E1-87CA310086FB}" presName="child" presStyleLbl="bgAccFollowNode1" presStyleIdx="1" presStyleCnt="92" custScaleX="208393"/>
      <dgm:spPr/>
      <dgm:t>
        <a:bodyPr/>
        <a:lstStyle/>
        <a:p>
          <a:endParaRPr lang="en-GB"/>
        </a:p>
      </dgm:t>
    </dgm:pt>
    <dgm:pt modelId="{01900213-975D-47C4-86EC-45BB823EB5DE}" type="pres">
      <dgm:prSet presAssocID="{949CA4D9-12D7-4EFC-97E1-87CA310086FB}" presName="childTx" presStyleLbl="bgAccFollowNode1" presStyleIdx="1" presStyleCnt="92">
        <dgm:presLayoutVars>
          <dgm:bulletEnabled val="1"/>
        </dgm:presLayoutVars>
      </dgm:prSet>
      <dgm:spPr/>
      <dgm:t>
        <a:bodyPr/>
        <a:lstStyle/>
        <a:p>
          <a:endParaRPr lang="en-GB"/>
        </a:p>
      </dgm:t>
    </dgm:pt>
    <dgm:pt modelId="{9CB04118-9173-4F86-ABB2-41932824E501}" type="pres">
      <dgm:prSet presAssocID="{67AFF0C0-9F38-429C-B3E5-784F92338552}" presName="comp" presStyleCnt="0"/>
      <dgm:spPr/>
    </dgm:pt>
    <dgm:pt modelId="{9859F7FE-83CF-4873-85E0-1B404701522A}" type="pres">
      <dgm:prSet presAssocID="{67AFF0C0-9F38-429C-B3E5-784F92338552}" presName="child" presStyleLbl="bgAccFollowNode1" presStyleIdx="2" presStyleCnt="92" custScaleX="153973" custLinFactNeighborX="27266"/>
      <dgm:spPr/>
      <dgm:t>
        <a:bodyPr/>
        <a:lstStyle/>
        <a:p>
          <a:endParaRPr lang="en-GB"/>
        </a:p>
      </dgm:t>
    </dgm:pt>
    <dgm:pt modelId="{482EE977-3394-4EF3-A3E8-5AE17DFCD313}" type="pres">
      <dgm:prSet presAssocID="{67AFF0C0-9F38-429C-B3E5-784F92338552}" presName="childTx" presStyleLbl="bgAccFollowNode1" presStyleIdx="2" presStyleCnt="92">
        <dgm:presLayoutVars>
          <dgm:bulletEnabled val="1"/>
        </dgm:presLayoutVars>
      </dgm:prSet>
      <dgm:spPr/>
      <dgm:t>
        <a:bodyPr/>
        <a:lstStyle/>
        <a:p>
          <a:endParaRPr lang="en-GB"/>
        </a:p>
      </dgm:t>
    </dgm:pt>
    <dgm:pt modelId="{BE0AEE19-C997-4C50-8F6E-87011465D6BA}" type="pres">
      <dgm:prSet presAssocID="{B88C205D-5D79-4F73-8AB9-C539F56D3E88}" presName="comp" presStyleCnt="0"/>
      <dgm:spPr/>
    </dgm:pt>
    <dgm:pt modelId="{EECD878A-8B8E-41D8-9664-60E7D27BDA4D}" type="pres">
      <dgm:prSet presAssocID="{B88C205D-5D79-4F73-8AB9-C539F56D3E88}" presName="child" presStyleLbl="bgAccFollowNode1" presStyleIdx="3" presStyleCnt="92" custScaleX="153973" custLinFactNeighborX="27266"/>
      <dgm:spPr/>
      <dgm:t>
        <a:bodyPr/>
        <a:lstStyle/>
        <a:p>
          <a:endParaRPr lang="en-GB"/>
        </a:p>
      </dgm:t>
    </dgm:pt>
    <dgm:pt modelId="{8A73F291-E30D-461F-A2AF-E5790A489DE5}" type="pres">
      <dgm:prSet presAssocID="{B88C205D-5D79-4F73-8AB9-C539F56D3E88}" presName="childTx" presStyleLbl="bgAccFollowNode1" presStyleIdx="3" presStyleCnt="92">
        <dgm:presLayoutVars>
          <dgm:bulletEnabled val="1"/>
        </dgm:presLayoutVars>
      </dgm:prSet>
      <dgm:spPr/>
      <dgm:t>
        <a:bodyPr/>
        <a:lstStyle/>
        <a:p>
          <a:endParaRPr lang="en-GB"/>
        </a:p>
      </dgm:t>
    </dgm:pt>
    <dgm:pt modelId="{60C2A04F-B6F4-4366-BAEA-74C59904F578}" type="pres">
      <dgm:prSet presAssocID="{47B4B136-2F6F-4E54-B766-E8C901163816}" presName="comp" presStyleCnt="0"/>
      <dgm:spPr/>
    </dgm:pt>
    <dgm:pt modelId="{8E8B9D9C-E4F9-4BB1-875B-BFC78091D051}" type="pres">
      <dgm:prSet presAssocID="{47B4B136-2F6F-4E54-B766-E8C901163816}" presName="child" presStyleLbl="bgAccFollowNode1" presStyleIdx="4" presStyleCnt="92" custScaleX="153973" custLinFactNeighborX="27266"/>
      <dgm:spPr/>
      <dgm:t>
        <a:bodyPr/>
        <a:lstStyle/>
        <a:p>
          <a:endParaRPr lang="en-GB"/>
        </a:p>
      </dgm:t>
    </dgm:pt>
    <dgm:pt modelId="{0FC82119-CE35-4C2B-A798-F443D12626E1}" type="pres">
      <dgm:prSet presAssocID="{47B4B136-2F6F-4E54-B766-E8C901163816}" presName="childTx" presStyleLbl="bgAccFollowNode1" presStyleIdx="4" presStyleCnt="92">
        <dgm:presLayoutVars>
          <dgm:bulletEnabled val="1"/>
        </dgm:presLayoutVars>
      </dgm:prSet>
      <dgm:spPr/>
      <dgm:t>
        <a:bodyPr/>
        <a:lstStyle/>
        <a:p>
          <a:endParaRPr lang="en-GB"/>
        </a:p>
      </dgm:t>
    </dgm:pt>
    <dgm:pt modelId="{9F5480B8-2488-4B5D-ADB1-CA9929BA7150}" type="pres">
      <dgm:prSet presAssocID="{089BCBFF-5A9C-41AE-B2FD-A142E87D7CDD}" presName="comp" presStyleCnt="0"/>
      <dgm:spPr/>
    </dgm:pt>
    <dgm:pt modelId="{C6EEEDC8-25E3-41EB-ADE1-2737B0A7C79C}" type="pres">
      <dgm:prSet presAssocID="{089BCBFF-5A9C-41AE-B2FD-A142E87D7CDD}" presName="child" presStyleLbl="bgAccFollowNode1" presStyleIdx="5" presStyleCnt="92" custScaleX="153973" custLinFactNeighborX="27266"/>
      <dgm:spPr/>
      <dgm:t>
        <a:bodyPr/>
        <a:lstStyle/>
        <a:p>
          <a:endParaRPr lang="en-GB"/>
        </a:p>
      </dgm:t>
    </dgm:pt>
    <dgm:pt modelId="{6243C528-B039-459B-82DB-8F464BA5E7DE}" type="pres">
      <dgm:prSet presAssocID="{089BCBFF-5A9C-41AE-B2FD-A142E87D7CDD}" presName="childTx" presStyleLbl="bgAccFollowNode1" presStyleIdx="5" presStyleCnt="92">
        <dgm:presLayoutVars>
          <dgm:bulletEnabled val="1"/>
        </dgm:presLayoutVars>
      </dgm:prSet>
      <dgm:spPr/>
      <dgm:t>
        <a:bodyPr/>
        <a:lstStyle/>
        <a:p>
          <a:endParaRPr lang="en-GB"/>
        </a:p>
      </dgm:t>
    </dgm:pt>
    <dgm:pt modelId="{B83F8214-5577-477D-8226-22A09C035A41}" type="pres">
      <dgm:prSet presAssocID="{85954EC8-DED2-4AAE-9927-E31BD8037400}" presName="comp" presStyleCnt="0"/>
      <dgm:spPr/>
    </dgm:pt>
    <dgm:pt modelId="{E3CB97F9-7CEA-412C-9BB7-25C7427D27C0}" type="pres">
      <dgm:prSet presAssocID="{85954EC8-DED2-4AAE-9927-E31BD8037400}" presName="child" presStyleLbl="bgAccFollowNode1" presStyleIdx="6" presStyleCnt="92" custScaleX="208393"/>
      <dgm:spPr/>
      <dgm:t>
        <a:bodyPr/>
        <a:lstStyle/>
        <a:p>
          <a:endParaRPr lang="en-GB"/>
        </a:p>
      </dgm:t>
    </dgm:pt>
    <dgm:pt modelId="{13CAD015-C859-4D31-A48C-AF990C71D62A}" type="pres">
      <dgm:prSet presAssocID="{85954EC8-DED2-4AAE-9927-E31BD8037400}" presName="childTx" presStyleLbl="bgAccFollowNode1" presStyleIdx="6" presStyleCnt="92">
        <dgm:presLayoutVars>
          <dgm:bulletEnabled val="1"/>
        </dgm:presLayoutVars>
      </dgm:prSet>
      <dgm:spPr/>
      <dgm:t>
        <a:bodyPr/>
        <a:lstStyle/>
        <a:p>
          <a:endParaRPr lang="en-GB"/>
        </a:p>
      </dgm:t>
    </dgm:pt>
    <dgm:pt modelId="{AF0A93F2-FF20-46EB-B447-CE560235A716}" type="pres">
      <dgm:prSet presAssocID="{9EF521AA-EC46-4197-AC0D-1C034089903A}" presName="comp" presStyleCnt="0"/>
      <dgm:spPr/>
    </dgm:pt>
    <dgm:pt modelId="{DDF484B1-C4AD-4597-B751-8D52EA8F18B4}" type="pres">
      <dgm:prSet presAssocID="{9EF521AA-EC46-4197-AC0D-1C034089903A}" presName="child" presStyleLbl="bgAccFollowNode1" presStyleIdx="7" presStyleCnt="92" custScaleX="153973" custLinFactNeighborX="27266"/>
      <dgm:spPr/>
      <dgm:t>
        <a:bodyPr/>
        <a:lstStyle/>
        <a:p>
          <a:endParaRPr lang="en-GB"/>
        </a:p>
      </dgm:t>
    </dgm:pt>
    <dgm:pt modelId="{E2273B60-412B-49FC-A4DE-737EC9C0E134}" type="pres">
      <dgm:prSet presAssocID="{9EF521AA-EC46-4197-AC0D-1C034089903A}" presName="childTx" presStyleLbl="bgAccFollowNode1" presStyleIdx="7" presStyleCnt="92">
        <dgm:presLayoutVars>
          <dgm:bulletEnabled val="1"/>
        </dgm:presLayoutVars>
      </dgm:prSet>
      <dgm:spPr/>
      <dgm:t>
        <a:bodyPr/>
        <a:lstStyle/>
        <a:p>
          <a:endParaRPr lang="en-GB"/>
        </a:p>
      </dgm:t>
    </dgm:pt>
    <dgm:pt modelId="{BC191BAA-D782-4BA3-9E91-4FFC1875AE30}" type="pres">
      <dgm:prSet presAssocID="{B4EF5199-A428-443D-A489-09FC94F91F54}" presName="comp" presStyleCnt="0"/>
      <dgm:spPr/>
    </dgm:pt>
    <dgm:pt modelId="{8F56D0D9-892C-43A4-A246-50BE5A856F70}" type="pres">
      <dgm:prSet presAssocID="{B4EF5199-A428-443D-A489-09FC94F91F54}" presName="child" presStyleLbl="bgAccFollowNode1" presStyleIdx="8" presStyleCnt="92" custScaleX="153973" custLinFactNeighborX="27266"/>
      <dgm:spPr/>
      <dgm:t>
        <a:bodyPr/>
        <a:lstStyle/>
        <a:p>
          <a:endParaRPr lang="en-GB"/>
        </a:p>
      </dgm:t>
    </dgm:pt>
    <dgm:pt modelId="{58F8718E-5E96-45AF-B610-438749457479}" type="pres">
      <dgm:prSet presAssocID="{B4EF5199-A428-443D-A489-09FC94F91F54}" presName="childTx" presStyleLbl="bgAccFollowNode1" presStyleIdx="8" presStyleCnt="92">
        <dgm:presLayoutVars>
          <dgm:bulletEnabled val="1"/>
        </dgm:presLayoutVars>
      </dgm:prSet>
      <dgm:spPr/>
      <dgm:t>
        <a:bodyPr/>
        <a:lstStyle/>
        <a:p>
          <a:endParaRPr lang="en-GB"/>
        </a:p>
      </dgm:t>
    </dgm:pt>
    <dgm:pt modelId="{97449BCA-EAC3-4155-A02D-C1DE49159EC4}" type="pres">
      <dgm:prSet presAssocID="{E8715572-9F3C-4DD4-81C9-6F7C6D19A02A}" presName="comp" presStyleCnt="0"/>
      <dgm:spPr/>
    </dgm:pt>
    <dgm:pt modelId="{3CC90AD4-19E7-4F61-9706-9056F78796EB}" type="pres">
      <dgm:prSet presAssocID="{E8715572-9F3C-4DD4-81C9-6F7C6D19A02A}" presName="child" presStyleLbl="bgAccFollowNode1" presStyleIdx="9" presStyleCnt="92" custScaleX="153973" custLinFactNeighborX="27266"/>
      <dgm:spPr/>
      <dgm:t>
        <a:bodyPr/>
        <a:lstStyle/>
        <a:p>
          <a:endParaRPr lang="en-GB"/>
        </a:p>
      </dgm:t>
    </dgm:pt>
    <dgm:pt modelId="{02EEAEF6-3428-424A-8E06-5695F72738AC}" type="pres">
      <dgm:prSet presAssocID="{E8715572-9F3C-4DD4-81C9-6F7C6D19A02A}" presName="childTx" presStyleLbl="bgAccFollowNode1" presStyleIdx="9" presStyleCnt="92">
        <dgm:presLayoutVars>
          <dgm:bulletEnabled val="1"/>
        </dgm:presLayoutVars>
      </dgm:prSet>
      <dgm:spPr/>
      <dgm:t>
        <a:bodyPr/>
        <a:lstStyle/>
        <a:p>
          <a:endParaRPr lang="en-GB"/>
        </a:p>
      </dgm:t>
    </dgm:pt>
    <dgm:pt modelId="{126D45BD-F65E-4B0E-9CAB-6EF28D2C59F1}" type="pres">
      <dgm:prSet presAssocID="{317205D8-A4C3-45A4-9725-4B214EFFB78B}" presName="comp" presStyleCnt="0"/>
      <dgm:spPr/>
    </dgm:pt>
    <dgm:pt modelId="{C210E073-CE6B-491D-B7D7-65C6B09219B9}" type="pres">
      <dgm:prSet presAssocID="{317205D8-A4C3-45A4-9725-4B214EFFB78B}" presName="child" presStyleLbl="bgAccFollowNode1" presStyleIdx="10" presStyleCnt="92" custScaleX="153973" custLinFactNeighborX="27266"/>
      <dgm:spPr/>
      <dgm:t>
        <a:bodyPr/>
        <a:lstStyle/>
        <a:p>
          <a:endParaRPr lang="en-GB"/>
        </a:p>
      </dgm:t>
    </dgm:pt>
    <dgm:pt modelId="{C4D551F4-9185-48F8-8966-F63D98124D87}" type="pres">
      <dgm:prSet presAssocID="{317205D8-A4C3-45A4-9725-4B214EFFB78B}" presName="childTx" presStyleLbl="bgAccFollowNode1" presStyleIdx="10" presStyleCnt="92">
        <dgm:presLayoutVars>
          <dgm:bulletEnabled val="1"/>
        </dgm:presLayoutVars>
      </dgm:prSet>
      <dgm:spPr/>
      <dgm:t>
        <a:bodyPr/>
        <a:lstStyle/>
        <a:p>
          <a:endParaRPr lang="en-GB"/>
        </a:p>
      </dgm:t>
    </dgm:pt>
    <dgm:pt modelId="{4C987C94-046A-4A48-8302-920756B4FF8C}" type="pres">
      <dgm:prSet presAssocID="{3D1822DB-D7C7-47C2-96AA-4ACA884C3718}" presName="comp" presStyleCnt="0"/>
      <dgm:spPr/>
    </dgm:pt>
    <dgm:pt modelId="{9986DBA0-A5D3-4ACD-BB89-9A56D5D91044}" type="pres">
      <dgm:prSet presAssocID="{3D1822DB-D7C7-47C2-96AA-4ACA884C3718}" presName="child" presStyleLbl="bgAccFollowNode1" presStyleIdx="11" presStyleCnt="92" custScaleX="208393"/>
      <dgm:spPr/>
      <dgm:t>
        <a:bodyPr/>
        <a:lstStyle/>
        <a:p>
          <a:endParaRPr lang="en-GB"/>
        </a:p>
      </dgm:t>
    </dgm:pt>
    <dgm:pt modelId="{4D4F0301-8627-44A9-91C2-842F36D3BB5D}" type="pres">
      <dgm:prSet presAssocID="{3D1822DB-D7C7-47C2-96AA-4ACA884C3718}" presName="childTx" presStyleLbl="bgAccFollowNode1" presStyleIdx="11" presStyleCnt="92">
        <dgm:presLayoutVars>
          <dgm:bulletEnabled val="1"/>
        </dgm:presLayoutVars>
      </dgm:prSet>
      <dgm:spPr/>
      <dgm:t>
        <a:bodyPr/>
        <a:lstStyle/>
        <a:p>
          <a:endParaRPr lang="en-GB"/>
        </a:p>
      </dgm:t>
    </dgm:pt>
    <dgm:pt modelId="{8E1FB73F-D5CD-4366-AA95-3F44CD610E19}" type="pres">
      <dgm:prSet presAssocID="{2BF7E8BE-3B5A-4F33-8774-A9B86C55A358}" presName="comp" presStyleCnt="0"/>
      <dgm:spPr/>
    </dgm:pt>
    <dgm:pt modelId="{BF4A3E0B-7297-4D4D-B20E-D3EF3C0F84DE}" type="pres">
      <dgm:prSet presAssocID="{2BF7E8BE-3B5A-4F33-8774-A9B86C55A358}" presName="child" presStyleLbl="bgAccFollowNode1" presStyleIdx="12" presStyleCnt="92" custScaleX="153973" custLinFactNeighborX="27266"/>
      <dgm:spPr/>
      <dgm:t>
        <a:bodyPr/>
        <a:lstStyle/>
        <a:p>
          <a:endParaRPr lang="en-GB"/>
        </a:p>
      </dgm:t>
    </dgm:pt>
    <dgm:pt modelId="{514CC106-EA7E-4FD4-8AE6-205519B3087D}" type="pres">
      <dgm:prSet presAssocID="{2BF7E8BE-3B5A-4F33-8774-A9B86C55A358}" presName="childTx" presStyleLbl="bgAccFollowNode1" presStyleIdx="12" presStyleCnt="92">
        <dgm:presLayoutVars>
          <dgm:bulletEnabled val="1"/>
        </dgm:presLayoutVars>
      </dgm:prSet>
      <dgm:spPr/>
      <dgm:t>
        <a:bodyPr/>
        <a:lstStyle/>
        <a:p>
          <a:endParaRPr lang="en-GB"/>
        </a:p>
      </dgm:t>
    </dgm:pt>
    <dgm:pt modelId="{9544EA95-8DB3-4575-AFBE-141BFC30D44E}" type="pres">
      <dgm:prSet presAssocID="{8DFF02C0-003C-44D7-A747-211CE6E6EE1E}" presName="comp" presStyleCnt="0"/>
      <dgm:spPr/>
    </dgm:pt>
    <dgm:pt modelId="{1C52ED6F-4E81-4833-9070-C4A04F6086DE}" type="pres">
      <dgm:prSet presAssocID="{8DFF02C0-003C-44D7-A747-211CE6E6EE1E}" presName="child" presStyleLbl="bgAccFollowNode1" presStyleIdx="13" presStyleCnt="92" custScaleX="153973" custLinFactNeighborX="27266"/>
      <dgm:spPr/>
      <dgm:t>
        <a:bodyPr/>
        <a:lstStyle/>
        <a:p>
          <a:endParaRPr lang="en-GB"/>
        </a:p>
      </dgm:t>
    </dgm:pt>
    <dgm:pt modelId="{B94F6434-55C5-41ED-AE6E-5C6736244B4D}" type="pres">
      <dgm:prSet presAssocID="{8DFF02C0-003C-44D7-A747-211CE6E6EE1E}" presName="childTx" presStyleLbl="bgAccFollowNode1" presStyleIdx="13" presStyleCnt="92">
        <dgm:presLayoutVars>
          <dgm:bulletEnabled val="1"/>
        </dgm:presLayoutVars>
      </dgm:prSet>
      <dgm:spPr/>
      <dgm:t>
        <a:bodyPr/>
        <a:lstStyle/>
        <a:p>
          <a:endParaRPr lang="en-GB"/>
        </a:p>
      </dgm:t>
    </dgm:pt>
    <dgm:pt modelId="{3C4E22EC-52A9-4C78-BB2E-CFEF4FFE9231}" type="pres">
      <dgm:prSet presAssocID="{4C382BE4-1A2D-4507-A124-8280B13382FE}" presName="comp" presStyleCnt="0"/>
      <dgm:spPr/>
    </dgm:pt>
    <dgm:pt modelId="{3AC95581-5825-4BE1-A858-D37672EF4D39}" type="pres">
      <dgm:prSet presAssocID="{4C382BE4-1A2D-4507-A124-8280B13382FE}" presName="child" presStyleLbl="bgAccFollowNode1" presStyleIdx="14" presStyleCnt="92" custScaleX="153973" custLinFactNeighborX="27266"/>
      <dgm:spPr/>
      <dgm:t>
        <a:bodyPr/>
        <a:lstStyle/>
        <a:p>
          <a:endParaRPr lang="en-GB"/>
        </a:p>
      </dgm:t>
    </dgm:pt>
    <dgm:pt modelId="{835AD011-B77A-4C4E-BDC1-3F53021A06D0}" type="pres">
      <dgm:prSet presAssocID="{4C382BE4-1A2D-4507-A124-8280B13382FE}" presName="childTx" presStyleLbl="bgAccFollowNode1" presStyleIdx="14" presStyleCnt="92">
        <dgm:presLayoutVars>
          <dgm:bulletEnabled val="1"/>
        </dgm:presLayoutVars>
      </dgm:prSet>
      <dgm:spPr/>
      <dgm:t>
        <a:bodyPr/>
        <a:lstStyle/>
        <a:p>
          <a:endParaRPr lang="en-GB"/>
        </a:p>
      </dgm:t>
    </dgm:pt>
    <dgm:pt modelId="{FF71B839-B260-4FB4-8C19-4F004218A358}" type="pres">
      <dgm:prSet presAssocID="{BE126FF4-E655-4B7A-AA5C-1AA1B02FE197}" presName="comp" presStyleCnt="0"/>
      <dgm:spPr/>
    </dgm:pt>
    <dgm:pt modelId="{4B079FD7-34F0-453E-B515-3E792C4E4760}" type="pres">
      <dgm:prSet presAssocID="{BE126FF4-E655-4B7A-AA5C-1AA1B02FE197}" presName="child" presStyleLbl="bgAccFollowNode1" presStyleIdx="15" presStyleCnt="92" custScaleX="208393"/>
      <dgm:spPr/>
      <dgm:t>
        <a:bodyPr/>
        <a:lstStyle/>
        <a:p>
          <a:endParaRPr lang="en-GB"/>
        </a:p>
      </dgm:t>
    </dgm:pt>
    <dgm:pt modelId="{174BC133-77E5-45AC-BF87-1E509F2D67A7}" type="pres">
      <dgm:prSet presAssocID="{BE126FF4-E655-4B7A-AA5C-1AA1B02FE197}" presName="childTx" presStyleLbl="bgAccFollowNode1" presStyleIdx="15" presStyleCnt="92">
        <dgm:presLayoutVars>
          <dgm:bulletEnabled val="1"/>
        </dgm:presLayoutVars>
      </dgm:prSet>
      <dgm:spPr/>
      <dgm:t>
        <a:bodyPr/>
        <a:lstStyle/>
        <a:p>
          <a:endParaRPr lang="en-GB"/>
        </a:p>
      </dgm:t>
    </dgm:pt>
    <dgm:pt modelId="{29BD8B91-7CBE-4538-AA4E-B121707E012D}" type="pres">
      <dgm:prSet presAssocID="{59ECE4BA-511D-40D4-9538-70B86CAE0057}" presName="comp" presStyleCnt="0"/>
      <dgm:spPr/>
    </dgm:pt>
    <dgm:pt modelId="{4F304D1A-9EB9-42AB-8196-D8831694390B}" type="pres">
      <dgm:prSet presAssocID="{59ECE4BA-511D-40D4-9538-70B86CAE0057}" presName="child" presStyleLbl="bgAccFollowNode1" presStyleIdx="16" presStyleCnt="92" custScaleX="155218" custLinFactNeighborX="26669"/>
      <dgm:spPr/>
      <dgm:t>
        <a:bodyPr/>
        <a:lstStyle/>
        <a:p>
          <a:endParaRPr lang="en-GB"/>
        </a:p>
      </dgm:t>
    </dgm:pt>
    <dgm:pt modelId="{C651D671-0A9A-44F9-B0A2-F18E2134AC6B}" type="pres">
      <dgm:prSet presAssocID="{59ECE4BA-511D-40D4-9538-70B86CAE0057}" presName="childTx" presStyleLbl="bgAccFollowNode1" presStyleIdx="16" presStyleCnt="92">
        <dgm:presLayoutVars>
          <dgm:bulletEnabled val="1"/>
        </dgm:presLayoutVars>
      </dgm:prSet>
      <dgm:spPr/>
      <dgm:t>
        <a:bodyPr/>
        <a:lstStyle/>
        <a:p>
          <a:endParaRPr lang="en-GB"/>
        </a:p>
      </dgm:t>
    </dgm:pt>
    <dgm:pt modelId="{3CEB7C41-8271-4D96-8F81-DCE1442E1641}" type="pres">
      <dgm:prSet presAssocID="{A784D064-F95C-4ECA-966C-9E1D9D7364AC}" presName="comp" presStyleCnt="0"/>
      <dgm:spPr/>
    </dgm:pt>
    <dgm:pt modelId="{227A4502-FE60-45F6-BD87-D3100815B05E}" type="pres">
      <dgm:prSet presAssocID="{A784D064-F95C-4ECA-966C-9E1D9D7364AC}" presName="child" presStyleLbl="bgAccFollowNode1" presStyleIdx="17" presStyleCnt="92" custScaleX="153973" custLinFactNeighborX="27266"/>
      <dgm:spPr/>
      <dgm:t>
        <a:bodyPr/>
        <a:lstStyle/>
        <a:p>
          <a:endParaRPr lang="en-GB"/>
        </a:p>
      </dgm:t>
    </dgm:pt>
    <dgm:pt modelId="{E4555A7B-C32A-4E2A-8C17-CABBE283BB3F}" type="pres">
      <dgm:prSet presAssocID="{A784D064-F95C-4ECA-966C-9E1D9D7364AC}" presName="childTx" presStyleLbl="bgAccFollowNode1" presStyleIdx="17" presStyleCnt="92">
        <dgm:presLayoutVars>
          <dgm:bulletEnabled val="1"/>
        </dgm:presLayoutVars>
      </dgm:prSet>
      <dgm:spPr/>
      <dgm:t>
        <a:bodyPr/>
        <a:lstStyle/>
        <a:p>
          <a:endParaRPr lang="en-GB"/>
        </a:p>
      </dgm:t>
    </dgm:pt>
    <dgm:pt modelId="{5372F30A-9B9E-436A-B25C-9A510BFFE382}" type="pres">
      <dgm:prSet presAssocID="{F180C892-CD26-48D8-8804-9982F65BBF63}" presName="comp" presStyleCnt="0"/>
      <dgm:spPr/>
    </dgm:pt>
    <dgm:pt modelId="{37239B03-B745-4C49-B1FF-AA9B1DC54284}" type="pres">
      <dgm:prSet presAssocID="{F180C892-CD26-48D8-8804-9982F65BBF63}" presName="child" presStyleLbl="bgAccFollowNode1" presStyleIdx="18" presStyleCnt="92" custScaleX="153973" custLinFactNeighborX="27266"/>
      <dgm:spPr/>
      <dgm:t>
        <a:bodyPr/>
        <a:lstStyle/>
        <a:p>
          <a:endParaRPr lang="en-GB"/>
        </a:p>
      </dgm:t>
    </dgm:pt>
    <dgm:pt modelId="{E376C360-2885-4FCA-8319-7D332874164C}" type="pres">
      <dgm:prSet presAssocID="{F180C892-CD26-48D8-8804-9982F65BBF63}" presName="childTx" presStyleLbl="bgAccFollowNode1" presStyleIdx="18" presStyleCnt="92">
        <dgm:presLayoutVars>
          <dgm:bulletEnabled val="1"/>
        </dgm:presLayoutVars>
      </dgm:prSet>
      <dgm:spPr/>
      <dgm:t>
        <a:bodyPr/>
        <a:lstStyle/>
        <a:p>
          <a:endParaRPr lang="en-GB"/>
        </a:p>
      </dgm:t>
    </dgm:pt>
    <dgm:pt modelId="{3B6A3367-3F0A-4F05-83E0-4DD2091AA656}" type="pres">
      <dgm:prSet presAssocID="{BE82D4F4-7F1F-467C-B874-B9D7F03ECB5C}" presName="comp" presStyleCnt="0"/>
      <dgm:spPr/>
    </dgm:pt>
    <dgm:pt modelId="{74C69BD4-B0EA-4568-95FD-4450A33F89C0}" type="pres">
      <dgm:prSet presAssocID="{BE82D4F4-7F1F-467C-B874-B9D7F03ECB5C}" presName="child" presStyleLbl="bgAccFollowNode1" presStyleIdx="19" presStyleCnt="92" custScaleX="208393"/>
      <dgm:spPr/>
      <dgm:t>
        <a:bodyPr/>
        <a:lstStyle/>
        <a:p>
          <a:endParaRPr lang="en-GB"/>
        </a:p>
      </dgm:t>
    </dgm:pt>
    <dgm:pt modelId="{E2A8E8D6-2629-4723-8F83-FA404D93CECC}" type="pres">
      <dgm:prSet presAssocID="{BE82D4F4-7F1F-467C-B874-B9D7F03ECB5C}" presName="childTx" presStyleLbl="bgAccFollowNode1" presStyleIdx="19" presStyleCnt="92">
        <dgm:presLayoutVars>
          <dgm:bulletEnabled val="1"/>
        </dgm:presLayoutVars>
      </dgm:prSet>
      <dgm:spPr/>
      <dgm:t>
        <a:bodyPr/>
        <a:lstStyle/>
        <a:p>
          <a:endParaRPr lang="en-GB"/>
        </a:p>
      </dgm:t>
    </dgm:pt>
    <dgm:pt modelId="{D7A9B167-B681-47B8-95BB-378C13747262}" type="pres">
      <dgm:prSet presAssocID="{E78458BA-5086-4738-BF50-30E1BD1C5E1E}" presName="comp" presStyleCnt="0"/>
      <dgm:spPr/>
    </dgm:pt>
    <dgm:pt modelId="{B9E84A38-E63D-4479-960E-3D132FA254FB}" type="pres">
      <dgm:prSet presAssocID="{E78458BA-5086-4738-BF50-30E1BD1C5E1E}" presName="child" presStyleLbl="bgAccFollowNode1" presStyleIdx="20" presStyleCnt="92" custScaleX="153973" custLinFactNeighborX="27266"/>
      <dgm:spPr/>
      <dgm:t>
        <a:bodyPr/>
        <a:lstStyle/>
        <a:p>
          <a:endParaRPr lang="en-GB"/>
        </a:p>
      </dgm:t>
    </dgm:pt>
    <dgm:pt modelId="{A75F0830-7A97-4510-8E1E-C8DB669C181D}" type="pres">
      <dgm:prSet presAssocID="{E78458BA-5086-4738-BF50-30E1BD1C5E1E}" presName="childTx" presStyleLbl="bgAccFollowNode1" presStyleIdx="20" presStyleCnt="92">
        <dgm:presLayoutVars>
          <dgm:bulletEnabled val="1"/>
        </dgm:presLayoutVars>
      </dgm:prSet>
      <dgm:spPr/>
      <dgm:t>
        <a:bodyPr/>
        <a:lstStyle/>
        <a:p>
          <a:endParaRPr lang="en-GB"/>
        </a:p>
      </dgm:t>
    </dgm:pt>
    <dgm:pt modelId="{733262C1-C395-44B6-8EAD-8A70FF67FF60}" type="pres">
      <dgm:prSet presAssocID="{9D201FAA-3E6A-4C85-9602-61CAF5408787}" presName="comp" presStyleCnt="0"/>
      <dgm:spPr/>
    </dgm:pt>
    <dgm:pt modelId="{CF0B0309-1E5C-4663-A398-21C689F4A4C3}" type="pres">
      <dgm:prSet presAssocID="{9D201FAA-3E6A-4C85-9602-61CAF5408787}" presName="child" presStyleLbl="bgAccFollowNode1" presStyleIdx="21" presStyleCnt="92" custScaleX="153973" custLinFactNeighborX="27266"/>
      <dgm:spPr/>
      <dgm:t>
        <a:bodyPr/>
        <a:lstStyle/>
        <a:p>
          <a:endParaRPr lang="en-GB"/>
        </a:p>
      </dgm:t>
    </dgm:pt>
    <dgm:pt modelId="{ECE44587-3876-4786-A612-58837F32EC21}" type="pres">
      <dgm:prSet presAssocID="{9D201FAA-3E6A-4C85-9602-61CAF5408787}" presName="childTx" presStyleLbl="bgAccFollowNode1" presStyleIdx="21" presStyleCnt="92">
        <dgm:presLayoutVars>
          <dgm:bulletEnabled val="1"/>
        </dgm:presLayoutVars>
      </dgm:prSet>
      <dgm:spPr/>
      <dgm:t>
        <a:bodyPr/>
        <a:lstStyle/>
        <a:p>
          <a:endParaRPr lang="en-GB"/>
        </a:p>
      </dgm:t>
    </dgm:pt>
    <dgm:pt modelId="{F9B9516E-5D74-4B22-A763-72737A9AFFBB}" type="pres">
      <dgm:prSet presAssocID="{E40BBC35-62F2-4CD7-9AA7-0B5995E7EAEF}" presName="comp" presStyleCnt="0"/>
      <dgm:spPr/>
    </dgm:pt>
    <dgm:pt modelId="{0A3209A3-DB98-4EA0-8EE3-F5D0DCD4FC41}" type="pres">
      <dgm:prSet presAssocID="{E40BBC35-62F2-4CD7-9AA7-0B5995E7EAEF}" presName="child" presStyleLbl="bgAccFollowNode1" presStyleIdx="22" presStyleCnt="92" custScaleX="153973" custLinFactNeighborX="27266"/>
      <dgm:spPr/>
      <dgm:t>
        <a:bodyPr/>
        <a:lstStyle/>
        <a:p>
          <a:endParaRPr lang="en-GB"/>
        </a:p>
      </dgm:t>
    </dgm:pt>
    <dgm:pt modelId="{6C51D6B4-1A63-4393-A1D5-857C28F9A4A0}" type="pres">
      <dgm:prSet presAssocID="{E40BBC35-62F2-4CD7-9AA7-0B5995E7EAEF}" presName="childTx" presStyleLbl="bgAccFollowNode1" presStyleIdx="22" presStyleCnt="92">
        <dgm:presLayoutVars>
          <dgm:bulletEnabled val="1"/>
        </dgm:presLayoutVars>
      </dgm:prSet>
      <dgm:spPr/>
      <dgm:t>
        <a:bodyPr/>
        <a:lstStyle/>
        <a:p>
          <a:endParaRPr lang="en-GB"/>
        </a:p>
      </dgm:t>
    </dgm:pt>
    <dgm:pt modelId="{7EBE5D41-C89F-426C-9A17-DA40AABD7F9E}" type="pres">
      <dgm:prSet presAssocID="{948ECE10-00A9-4BA7-BE79-C9FEBA6B0E63}" presName="negSpace" presStyleCnt="0"/>
      <dgm:spPr/>
    </dgm:pt>
    <dgm:pt modelId="{30259E79-0995-4B7D-88FA-4754009D5C87}" type="pres">
      <dgm:prSet presAssocID="{948ECE10-00A9-4BA7-BE79-C9FEBA6B0E63}" presName="circle" presStyleLbl="node1" presStyleIdx="0" presStyleCnt="4"/>
      <dgm:spPr/>
      <dgm:t>
        <a:bodyPr/>
        <a:lstStyle/>
        <a:p>
          <a:endParaRPr lang="en-GB"/>
        </a:p>
      </dgm:t>
    </dgm:pt>
    <dgm:pt modelId="{45306821-3C9A-4914-887B-07C4E2741129}" type="pres">
      <dgm:prSet presAssocID="{AD1BD55C-2CB0-4959-AD34-8213385F8BEF}" presName="transSpace" presStyleCnt="0"/>
      <dgm:spPr/>
    </dgm:pt>
    <dgm:pt modelId="{130F1189-7BEE-4D89-BFA6-BDF2D10847E0}" type="pres">
      <dgm:prSet presAssocID="{1B1FF40D-46E0-49A3-8D67-331B98A9A29C}" presName="posSpace" presStyleCnt="0"/>
      <dgm:spPr/>
    </dgm:pt>
    <dgm:pt modelId="{DF61BD34-FCD0-4ED4-89CB-9A011A3362A0}" type="pres">
      <dgm:prSet presAssocID="{1B1FF40D-46E0-49A3-8D67-331B98A9A29C}" presName="vertFlow" presStyleCnt="0"/>
      <dgm:spPr/>
    </dgm:pt>
    <dgm:pt modelId="{F5CA66A8-633D-4C72-B80E-F99ECF985B59}" type="pres">
      <dgm:prSet presAssocID="{1B1FF40D-46E0-49A3-8D67-331B98A9A29C}" presName="topSpace" presStyleCnt="0"/>
      <dgm:spPr/>
    </dgm:pt>
    <dgm:pt modelId="{2869F151-AE5D-4665-8B99-AE45CCD982E5}" type="pres">
      <dgm:prSet presAssocID="{1B1FF40D-46E0-49A3-8D67-331B98A9A29C}" presName="firstComp" presStyleCnt="0"/>
      <dgm:spPr/>
    </dgm:pt>
    <dgm:pt modelId="{35B41215-A9D2-4E09-AF21-466AC6E49CD0}" type="pres">
      <dgm:prSet presAssocID="{1B1FF40D-46E0-49A3-8D67-331B98A9A29C}" presName="firstChild" presStyleLbl="bgAccFollowNode1" presStyleIdx="23" presStyleCnt="92"/>
      <dgm:spPr/>
      <dgm:t>
        <a:bodyPr/>
        <a:lstStyle/>
        <a:p>
          <a:endParaRPr lang="en-GB"/>
        </a:p>
      </dgm:t>
    </dgm:pt>
    <dgm:pt modelId="{DA7F8518-D23C-4E80-9BDB-6276C705C4C5}" type="pres">
      <dgm:prSet presAssocID="{1B1FF40D-46E0-49A3-8D67-331B98A9A29C}" presName="firstChildTx" presStyleLbl="bgAccFollowNode1" presStyleIdx="23" presStyleCnt="92">
        <dgm:presLayoutVars>
          <dgm:bulletEnabled val="1"/>
        </dgm:presLayoutVars>
      </dgm:prSet>
      <dgm:spPr/>
      <dgm:t>
        <a:bodyPr/>
        <a:lstStyle/>
        <a:p>
          <a:endParaRPr lang="en-GB"/>
        </a:p>
      </dgm:t>
    </dgm:pt>
    <dgm:pt modelId="{C956C102-92E4-481E-8A3F-D40723CE02A9}" type="pres">
      <dgm:prSet presAssocID="{4779C5B7-DAE1-4EFA-BD29-4DE0CC82FD26}" presName="comp" presStyleCnt="0"/>
      <dgm:spPr/>
    </dgm:pt>
    <dgm:pt modelId="{6D9F3A22-D632-4DCD-93BF-2C06C91EC11D}" type="pres">
      <dgm:prSet presAssocID="{4779C5B7-DAE1-4EFA-BD29-4DE0CC82FD26}" presName="child" presStyleLbl="bgAccFollowNode1" presStyleIdx="24" presStyleCnt="92"/>
      <dgm:spPr/>
      <dgm:t>
        <a:bodyPr/>
        <a:lstStyle/>
        <a:p>
          <a:endParaRPr lang="en-GB"/>
        </a:p>
      </dgm:t>
    </dgm:pt>
    <dgm:pt modelId="{6B4751C1-DA6A-44AD-BE5E-1D0D827CFF08}" type="pres">
      <dgm:prSet presAssocID="{4779C5B7-DAE1-4EFA-BD29-4DE0CC82FD26}" presName="childTx" presStyleLbl="bgAccFollowNode1" presStyleIdx="24" presStyleCnt="92">
        <dgm:presLayoutVars>
          <dgm:bulletEnabled val="1"/>
        </dgm:presLayoutVars>
      </dgm:prSet>
      <dgm:spPr/>
      <dgm:t>
        <a:bodyPr/>
        <a:lstStyle/>
        <a:p>
          <a:endParaRPr lang="en-GB"/>
        </a:p>
      </dgm:t>
    </dgm:pt>
    <dgm:pt modelId="{993DC30C-AE09-4316-BC3A-854FD43513BD}" type="pres">
      <dgm:prSet presAssocID="{B3331E25-52B3-470F-896F-53A878CDBE00}" presName="comp" presStyleCnt="0"/>
      <dgm:spPr/>
    </dgm:pt>
    <dgm:pt modelId="{BCEBA32A-9978-488E-A61D-4C6B7EB04056}" type="pres">
      <dgm:prSet presAssocID="{B3331E25-52B3-470F-896F-53A878CDBE00}" presName="child" presStyleLbl="bgAccFollowNode1" presStyleIdx="25" presStyleCnt="92" custScaleY="90909"/>
      <dgm:spPr/>
      <dgm:t>
        <a:bodyPr/>
        <a:lstStyle/>
        <a:p>
          <a:endParaRPr lang="en-GB"/>
        </a:p>
      </dgm:t>
    </dgm:pt>
    <dgm:pt modelId="{B6423D24-CD7B-4657-AB2E-150C3D165D13}" type="pres">
      <dgm:prSet presAssocID="{B3331E25-52B3-470F-896F-53A878CDBE00}" presName="childTx" presStyleLbl="bgAccFollowNode1" presStyleIdx="25" presStyleCnt="92">
        <dgm:presLayoutVars>
          <dgm:bulletEnabled val="1"/>
        </dgm:presLayoutVars>
      </dgm:prSet>
      <dgm:spPr/>
      <dgm:t>
        <a:bodyPr/>
        <a:lstStyle/>
        <a:p>
          <a:endParaRPr lang="en-GB"/>
        </a:p>
      </dgm:t>
    </dgm:pt>
    <dgm:pt modelId="{C308EB95-8D74-444C-8570-D7C3EF31BD87}" type="pres">
      <dgm:prSet presAssocID="{14441253-C298-46DC-B789-02C07D6D0836}" presName="comp" presStyleCnt="0"/>
      <dgm:spPr/>
    </dgm:pt>
    <dgm:pt modelId="{7AE3FA05-F7DF-4273-8CAD-C0818DC216A0}" type="pres">
      <dgm:prSet presAssocID="{14441253-C298-46DC-B789-02C07D6D0836}" presName="child" presStyleLbl="bgAccFollowNode1" presStyleIdx="26" presStyleCnt="92"/>
      <dgm:spPr/>
      <dgm:t>
        <a:bodyPr/>
        <a:lstStyle/>
        <a:p>
          <a:endParaRPr lang="en-GB"/>
        </a:p>
      </dgm:t>
    </dgm:pt>
    <dgm:pt modelId="{5C5CF90F-BB53-4151-A555-B23F6336ACA3}" type="pres">
      <dgm:prSet presAssocID="{14441253-C298-46DC-B789-02C07D6D0836}" presName="childTx" presStyleLbl="bgAccFollowNode1" presStyleIdx="26" presStyleCnt="92">
        <dgm:presLayoutVars>
          <dgm:bulletEnabled val="1"/>
        </dgm:presLayoutVars>
      </dgm:prSet>
      <dgm:spPr/>
      <dgm:t>
        <a:bodyPr/>
        <a:lstStyle/>
        <a:p>
          <a:endParaRPr lang="en-GB"/>
        </a:p>
      </dgm:t>
    </dgm:pt>
    <dgm:pt modelId="{5DDEEC8B-6001-4C87-BDAE-B746C6095F03}" type="pres">
      <dgm:prSet presAssocID="{49004186-4E08-49DD-B1C2-E1159A491DE4}" presName="comp" presStyleCnt="0"/>
      <dgm:spPr/>
    </dgm:pt>
    <dgm:pt modelId="{359EF6E2-B638-4840-B8B4-2D424B856FD1}" type="pres">
      <dgm:prSet presAssocID="{49004186-4E08-49DD-B1C2-E1159A491DE4}" presName="child" presStyleLbl="bgAccFollowNode1" presStyleIdx="27" presStyleCnt="92"/>
      <dgm:spPr/>
      <dgm:t>
        <a:bodyPr/>
        <a:lstStyle/>
        <a:p>
          <a:endParaRPr lang="en-GB"/>
        </a:p>
      </dgm:t>
    </dgm:pt>
    <dgm:pt modelId="{66B90BB9-438D-491D-9E17-04146A7E2EB0}" type="pres">
      <dgm:prSet presAssocID="{49004186-4E08-49DD-B1C2-E1159A491DE4}" presName="childTx" presStyleLbl="bgAccFollowNode1" presStyleIdx="27" presStyleCnt="92">
        <dgm:presLayoutVars>
          <dgm:bulletEnabled val="1"/>
        </dgm:presLayoutVars>
      </dgm:prSet>
      <dgm:spPr/>
      <dgm:t>
        <a:bodyPr/>
        <a:lstStyle/>
        <a:p>
          <a:endParaRPr lang="en-GB"/>
        </a:p>
      </dgm:t>
    </dgm:pt>
    <dgm:pt modelId="{324A13E3-1E26-4647-A3B7-CF81A02C731D}" type="pres">
      <dgm:prSet presAssocID="{435D7C84-1868-4EC8-A878-E16874100201}" presName="comp" presStyleCnt="0"/>
      <dgm:spPr/>
    </dgm:pt>
    <dgm:pt modelId="{DA546638-B4A8-42CB-AA13-0A2CA19DA67A}" type="pres">
      <dgm:prSet presAssocID="{435D7C84-1868-4EC8-A878-E16874100201}" presName="child" presStyleLbl="bgAccFollowNode1" presStyleIdx="28" presStyleCnt="92"/>
      <dgm:spPr/>
      <dgm:t>
        <a:bodyPr/>
        <a:lstStyle/>
        <a:p>
          <a:endParaRPr lang="en-GB"/>
        </a:p>
      </dgm:t>
    </dgm:pt>
    <dgm:pt modelId="{DC1AB0E3-50F0-4C4A-A2E1-D9A480BF050E}" type="pres">
      <dgm:prSet presAssocID="{435D7C84-1868-4EC8-A878-E16874100201}" presName="childTx" presStyleLbl="bgAccFollowNode1" presStyleIdx="28" presStyleCnt="92">
        <dgm:presLayoutVars>
          <dgm:bulletEnabled val="1"/>
        </dgm:presLayoutVars>
      </dgm:prSet>
      <dgm:spPr/>
      <dgm:t>
        <a:bodyPr/>
        <a:lstStyle/>
        <a:p>
          <a:endParaRPr lang="en-GB"/>
        </a:p>
      </dgm:t>
    </dgm:pt>
    <dgm:pt modelId="{9B0EE52C-C1AE-4BF2-9709-B268EEE1CA83}" type="pres">
      <dgm:prSet presAssocID="{4F41B157-64C9-4623-BEC0-A419A6578E25}" presName="comp" presStyleCnt="0"/>
      <dgm:spPr/>
    </dgm:pt>
    <dgm:pt modelId="{F5B37EDB-B904-4FB3-971C-B23273DCCC4B}" type="pres">
      <dgm:prSet presAssocID="{4F41B157-64C9-4623-BEC0-A419A6578E25}" presName="child" presStyleLbl="bgAccFollowNode1" presStyleIdx="29" presStyleCnt="92"/>
      <dgm:spPr/>
      <dgm:t>
        <a:bodyPr/>
        <a:lstStyle/>
        <a:p>
          <a:endParaRPr lang="en-GB"/>
        </a:p>
      </dgm:t>
    </dgm:pt>
    <dgm:pt modelId="{281517CC-0140-4171-9650-9FFB9A8833F9}" type="pres">
      <dgm:prSet presAssocID="{4F41B157-64C9-4623-BEC0-A419A6578E25}" presName="childTx" presStyleLbl="bgAccFollowNode1" presStyleIdx="29" presStyleCnt="92">
        <dgm:presLayoutVars>
          <dgm:bulletEnabled val="1"/>
        </dgm:presLayoutVars>
      </dgm:prSet>
      <dgm:spPr/>
      <dgm:t>
        <a:bodyPr/>
        <a:lstStyle/>
        <a:p>
          <a:endParaRPr lang="en-GB"/>
        </a:p>
      </dgm:t>
    </dgm:pt>
    <dgm:pt modelId="{0565933E-C15A-4AE2-9CBB-648C5054F2E7}" type="pres">
      <dgm:prSet presAssocID="{C7350C68-8F29-4890-90CF-FD1B006BDA7C}" presName="comp" presStyleCnt="0"/>
      <dgm:spPr/>
    </dgm:pt>
    <dgm:pt modelId="{0EEEAC97-C254-4B03-9743-586F48124486}" type="pres">
      <dgm:prSet presAssocID="{C7350C68-8F29-4890-90CF-FD1B006BDA7C}" presName="child" presStyleLbl="bgAccFollowNode1" presStyleIdx="30" presStyleCnt="92"/>
      <dgm:spPr/>
      <dgm:t>
        <a:bodyPr/>
        <a:lstStyle/>
        <a:p>
          <a:endParaRPr lang="en-GB"/>
        </a:p>
      </dgm:t>
    </dgm:pt>
    <dgm:pt modelId="{4187B855-6B2B-48C9-BCB7-0066160E5F90}" type="pres">
      <dgm:prSet presAssocID="{C7350C68-8F29-4890-90CF-FD1B006BDA7C}" presName="childTx" presStyleLbl="bgAccFollowNode1" presStyleIdx="30" presStyleCnt="92">
        <dgm:presLayoutVars>
          <dgm:bulletEnabled val="1"/>
        </dgm:presLayoutVars>
      </dgm:prSet>
      <dgm:spPr/>
      <dgm:t>
        <a:bodyPr/>
        <a:lstStyle/>
        <a:p>
          <a:endParaRPr lang="en-GB"/>
        </a:p>
      </dgm:t>
    </dgm:pt>
    <dgm:pt modelId="{52EC903B-C1A0-49FB-902A-028CCA065350}" type="pres">
      <dgm:prSet presAssocID="{EA8A9448-375B-41A8-B064-AA7A209A402F}" presName="comp" presStyleCnt="0"/>
      <dgm:spPr/>
    </dgm:pt>
    <dgm:pt modelId="{AA3748F5-55D1-45DB-9F22-1832FDB1244C}" type="pres">
      <dgm:prSet presAssocID="{EA8A9448-375B-41A8-B064-AA7A209A402F}" presName="child" presStyleLbl="bgAccFollowNode1" presStyleIdx="31" presStyleCnt="92"/>
      <dgm:spPr/>
      <dgm:t>
        <a:bodyPr/>
        <a:lstStyle/>
        <a:p>
          <a:endParaRPr lang="en-GB"/>
        </a:p>
      </dgm:t>
    </dgm:pt>
    <dgm:pt modelId="{59A2959B-ABDB-4DB2-BF47-48EFF248EDFB}" type="pres">
      <dgm:prSet presAssocID="{EA8A9448-375B-41A8-B064-AA7A209A402F}" presName="childTx" presStyleLbl="bgAccFollowNode1" presStyleIdx="31" presStyleCnt="92">
        <dgm:presLayoutVars>
          <dgm:bulletEnabled val="1"/>
        </dgm:presLayoutVars>
      </dgm:prSet>
      <dgm:spPr/>
      <dgm:t>
        <a:bodyPr/>
        <a:lstStyle/>
        <a:p>
          <a:endParaRPr lang="en-GB"/>
        </a:p>
      </dgm:t>
    </dgm:pt>
    <dgm:pt modelId="{7D6379C6-B1C1-4285-A5CB-45F5C1FDB8F7}" type="pres">
      <dgm:prSet presAssocID="{38E230B9-0A5A-4EC8-9EFA-3E02E0121C71}" presName="comp" presStyleCnt="0"/>
      <dgm:spPr/>
    </dgm:pt>
    <dgm:pt modelId="{E7C5478C-555A-4522-8C4F-2A84C6BF4A01}" type="pres">
      <dgm:prSet presAssocID="{38E230B9-0A5A-4EC8-9EFA-3E02E0121C71}" presName="child" presStyleLbl="bgAccFollowNode1" presStyleIdx="32" presStyleCnt="92"/>
      <dgm:spPr/>
      <dgm:t>
        <a:bodyPr/>
        <a:lstStyle/>
        <a:p>
          <a:endParaRPr lang="en-GB"/>
        </a:p>
      </dgm:t>
    </dgm:pt>
    <dgm:pt modelId="{8CB19F2A-8223-4E74-9C6C-77D12AB979E2}" type="pres">
      <dgm:prSet presAssocID="{38E230B9-0A5A-4EC8-9EFA-3E02E0121C71}" presName="childTx" presStyleLbl="bgAccFollowNode1" presStyleIdx="32" presStyleCnt="92">
        <dgm:presLayoutVars>
          <dgm:bulletEnabled val="1"/>
        </dgm:presLayoutVars>
      </dgm:prSet>
      <dgm:spPr/>
      <dgm:t>
        <a:bodyPr/>
        <a:lstStyle/>
        <a:p>
          <a:endParaRPr lang="en-GB"/>
        </a:p>
      </dgm:t>
    </dgm:pt>
    <dgm:pt modelId="{D759EF26-02BD-4059-8162-21AE600800B8}" type="pres">
      <dgm:prSet presAssocID="{55F4F5A6-1BFC-4F99-8F1B-B2878F52CE14}" presName="comp" presStyleCnt="0"/>
      <dgm:spPr/>
    </dgm:pt>
    <dgm:pt modelId="{0D832D7C-9C6C-46B8-BC1D-8FC488AF462D}" type="pres">
      <dgm:prSet presAssocID="{55F4F5A6-1BFC-4F99-8F1B-B2878F52CE14}" presName="child" presStyleLbl="bgAccFollowNode1" presStyleIdx="33" presStyleCnt="92"/>
      <dgm:spPr/>
      <dgm:t>
        <a:bodyPr/>
        <a:lstStyle/>
        <a:p>
          <a:endParaRPr lang="en-GB"/>
        </a:p>
      </dgm:t>
    </dgm:pt>
    <dgm:pt modelId="{8AF63D7D-013D-4510-8B06-7B757E9B09B9}" type="pres">
      <dgm:prSet presAssocID="{55F4F5A6-1BFC-4F99-8F1B-B2878F52CE14}" presName="childTx" presStyleLbl="bgAccFollowNode1" presStyleIdx="33" presStyleCnt="92">
        <dgm:presLayoutVars>
          <dgm:bulletEnabled val="1"/>
        </dgm:presLayoutVars>
      </dgm:prSet>
      <dgm:spPr/>
      <dgm:t>
        <a:bodyPr/>
        <a:lstStyle/>
        <a:p>
          <a:endParaRPr lang="en-GB"/>
        </a:p>
      </dgm:t>
    </dgm:pt>
    <dgm:pt modelId="{40BCC5BC-DFD9-4B55-A20B-8A8CC13050AD}" type="pres">
      <dgm:prSet presAssocID="{5DBCE8B2-89B5-4F04-9384-DFDD67761B11}" presName="comp" presStyleCnt="0"/>
      <dgm:spPr/>
    </dgm:pt>
    <dgm:pt modelId="{FE5B05AD-05A9-4570-BD63-93B0C4890CA3}" type="pres">
      <dgm:prSet presAssocID="{5DBCE8B2-89B5-4F04-9384-DFDD67761B11}" presName="child" presStyleLbl="bgAccFollowNode1" presStyleIdx="34" presStyleCnt="92"/>
      <dgm:spPr/>
      <dgm:t>
        <a:bodyPr/>
        <a:lstStyle/>
        <a:p>
          <a:endParaRPr lang="en-GB"/>
        </a:p>
      </dgm:t>
    </dgm:pt>
    <dgm:pt modelId="{B93CF6B6-AF0C-4191-84B8-060D1C14AEEE}" type="pres">
      <dgm:prSet presAssocID="{5DBCE8B2-89B5-4F04-9384-DFDD67761B11}" presName="childTx" presStyleLbl="bgAccFollowNode1" presStyleIdx="34" presStyleCnt="92">
        <dgm:presLayoutVars>
          <dgm:bulletEnabled val="1"/>
        </dgm:presLayoutVars>
      </dgm:prSet>
      <dgm:spPr/>
      <dgm:t>
        <a:bodyPr/>
        <a:lstStyle/>
        <a:p>
          <a:endParaRPr lang="en-GB"/>
        </a:p>
      </dgm:t>
    </dgm:pt>
    <dgm:pt modelId="{B1FDF0C5-BB02-4E17-8A35-84FFFE532843}" type="pres">
      <dgm:prSet presAssocID="{9644D231-3A3D-4077-A405-7426770456B6}" presName="comp" presStyleCnt="0"/>
      <dgm:spPr/>
    </dgm:pt>
    <dgm:pt modelId="{6536CEE0-68CE-4FAD-A47A-D4C783105BBD}" type="pres">
      <dgm:prSet presAssocID="{9644D231-3A3D-4077-A405-7426770456B6}" presName="child" presStyleLbl="bgAccFollowNode1" presStyleIdx="35" presStyleCnt="92"/>
      <dgm:spPr/>
      <dgm:t>
        <a:bodyPr/>
        <a:lstStyle/>
        <a:p>
          <a:endParaRPr lang="en-GB"/>
        </a:p>
      </dgm:t>
    </dgm:pt>
    <dgm:pt modelId="{34048007-FCF8-4E44-9530-D5CE57C86CF9}" type="pres">
      <dgm:prSet presAssocID="{9644D231-3A3D-4077-A405-7426770456B6}" presName="childTx" presStyleLbl="bgAccFollowNode1" presStyleIdx="35" presStyleCnt="92">
        <dgm:presLayoutVars>
          <dgm:bulletEnabled val="1"/>
        </dgm:presLayoutVars>
      </dgm:prSet>
      <dgm:spPr/>
      <dgm:t>
        <a:bodyPr/>
        <a:lstStyle/>
        <a:p>
          <a:endParaRPr lang="en-GB"/>
        </a:p>
      </dgm:t>
    </dgm:pt>
    <dgm:pt modelId="{57F02A5E-6D26-4785-8344-A23B28CF1B41}" type="pres">
      <dgm:prSet presAssocID="{262F9850-EA8E-42FF-9FE2-9B36054E1F11}" presName="comp" presStyleCnt="0"/>
      <dgm:spPr/>
    </dgm:pt>
    <dgm:pt modelId="{4C79E3EC-8246-46DA-A1EA-1ADC16886AFE}" type="pres">
      <dgm:prSet presAssocID="{262F9850-EA8E-42FF-9FE2-9B36054E1F11}" presName="child" presStyleLbl="bgAccFollowNode1" presStyleIdx="36" presStyleCnt="92"/>
      <dgm:spPr/>
      <dgm:t>
        <a:bodyPr/>
        <a:lstStyle/>
        <a:p>
          <a:endParaRPr lang="en-GB"/>
        </a:p>
      </dgm:t>
    </dgm:pt>
    <dgm:pt modelId="{D52D42A3-F42F-49D9-A900-DD2A7BFD6814}" type="pres">
      <dgm:prSet presAssocID="{262F9850-EA8E-42FF-9FE2-9B36054E1F11}" presName="childTx" presStyleLbl="bgAccFollowNode1" presStyleIdx="36" presStyleCnt="92">
        <dgm:presLayoutVars>
          <dgm:bulletEnabled val="1"/>
        </dgm:presLayoutVars>
      </dgm:prSet>
      <dgm:spPr/>
      <dgm:t>
        <a:bodyPr/>
        <a:lstStyle/>
        <a:p>
          <a:endParaRPr lang="en-GB"/>
        </a:p>
      </dgm:t>
    </dgm:pt>
    <dgm:pt modelId="{A36948D1-2682-4D3E-8FCB-AAB465B46776}" type="pres">
      <dgm:prSet presAssocID="{7A32A6BB-CB07-4D98-943F-BF63B797D70B}" presName="comp" presStyleCnt="0"/>
      <dgm:spPr/>
    </dgm:pt>
    <dgm:pt modelId="{0E67282A-614F-436B-9DFB-1B45C326E9E9}" type="pres">
      <dgm:prSet presAssocID="{7A32A6BB-CB07-4D98-943F-BF63B797D70B}" presName="child" presStyleLbl="bgAccFollowNode1" presStyleIdx="37" presStyleCnt="92"/>
      <dgm:spPr/>
      <dgm:t>
        <a:bodyPr/>
        <a:lstStyle/>
        <a:p>
          <a:endParaRPr lang="en-GB"/>
        </a:p>
      </dgm:t>
    </dgm:pt>
    <dgm:pt modelId="{644C1A1A-5295-4263-8E83-283C1F2EDA7B}" type="pres">
      <dgm:prSet presAssocID="{7A32A6BB-CB07-4D98-943F-BF63B797D70B}" presName="childTx" presStyleLbl="bgAccFollowNode1" presStyleIdx="37" presStyleCnt="92">
        <dgm:presLayoutVars>
          <dgm:bulletEnabled val="1"/>
        </dgm:presLayoutVars>
      </dgm:prSet>
      <dgm:spPr/>
      <dgm:t>
        <a:bodyPr/>
        <a:lstStyle/>
        <a:p>
          <a:endParaRPr lang="en-GB"/>
        </a:p>
      </dgm:t>
    </dgm:pt>
    <dgm:pt modelId="{EAF93CEC-606B-4F22-B3E0-AD80D1C3130B}" type="pres">
      <dgm:prSet presAssocID="{8350C1D4-97D0-46A3-ABC4-38BA49B5AF9A}" presName="comp" presStyleCnt="0"/>
      <dgm:spPr/>
    </dgm:pt>
    <dgm:pt modelId="{0EC82F43-85B3-41D9-84C7-DA293B92F430}" type="pres">
      <dgm:prSet presAssocID="{8350C1D4-97D0-46A3-ABC4-38BA49B5AF9A}" presName="child" presStyleLbl="bgAccFollowNode1" presStyleIdx="38" presStyleCnt="92"/>
      <dgm:spPr/>
      <dgm:t>
        <a:bodyPr/>
        <a:lstStyle/>
        <a:p>
          <a:endParaRPr lang="en-GB"/>
        </a:p>
      </dgm:t>
    </dgm:pt>
    <dgm:pt modelId="{6C3F14CB-D09C-4A88-858F-0FDE67115E5F}" type="pres">
      <dgm:prSet presAssocID="{8350C1D4-97D0-46A3-ABC4-38BA49B5AF9A}" presName="childTx" presStyleLbl="bgAccFollowNode1" presStyleIdx="38" presStyleCnt="92">
        <dgm:presLayoutVars>
          <dgm:bulletEnabled val="1"/>
        </dgm:presLayoutVars>
      </dgm:prSet>
      <dgm:spPr/>
      <dgm:t>
        <a:bodyPr/>
        <a:lstStyle/>
        <a:p>
          <a:endParaRPr lang="en-GB"/>
        </a:p>
      </dgm:t>
    </dgm:pt>
    <dgm:pt modelId="{7B2BBA86-AC38-4AFE-A66B-FD01A35444B7}" type="pres">
      <dgm:prSet presAssocID="{C162E3F2-17A4-4372-A64C-8B8697CB739F}" presName="comp" presStyleCnt="0"/>
      <dgm:spPr/>
    </dgm:pt>
    <dgm:pt modelId="{68B6E3D7-C5FA-43A0-945A-4BE2648E0D6E}" type="pres">
      <dgm:prSet presAssocID="{C162E3F2-17A4-4372-A64C-8B8697CB739F}" presName="child" presStyleLbl="bgAccFollowNode1" presStyleIdx="39" presStyleCnt="92"/>
      <dgm:spPr/>
      <dgm:t>
        <a:bodyPr/>
        <a:lstStyle/>
        <a:p>
          <a:endParaRPr lang="en-GB"/>
        </a:p>
      </dgm:t>
    </dgm:pt>
    <dgm:pt modelId="{98B8573C-8924-41C8-BAB3-7FE6F13F3BA0}" type="pres">
      <dgm:prSet presAssocID="{C162E3F2-17A4-4372-A64C-8B8697CB739F}" presName="childTx" presStyleLbl="bgAccFollowNode1" presStyleIdx="39" presStyleCnt="92">
        <dgm:presLayoutVars>
          <dgm:bulletEnabled val="1"/>
        </dgm:presLayoutVars>
      </dgm:prSet>
      <dgm:spPr/>
      <dgm:t>
        <a:bodyPr/>
        <a:lstStyle/>
        <a:p>
          <a:endParaRPr lang="en-GB"/>
        </a:p>
      </dgm:t>
    </dgm:pt>
    <dgm:pt modelId="{AC8A56BC-6B64-4B7B-B19A-BF60BE24A471}" type="pres">
      <dgm:prSet presAssocID="{9CB36587-C901-43ED-934A-A1829C067A6E}" presName="comp" presStyleCnt="0"/>
      <dgm:spPr/>
    </dgm:pt>
    <dgm:pt modelId="{5BA1C620-0D46-49C0-A860-DCCF808D7F85}" type="pres">
      <dgm:prSet presAssocID="{9CB36587-C901-43ED-934A-A1829C067A6E}" presName="child" presStyleLbl="bgAccFollowNode1" presStyleIdx="40" presStyleCnt="92"/>
      <dgm:spPr/>
      <dgm:t>
        <a:bodyPr/>
        <a:lstStyle/>
        <a:p>
          <a:endParaRPr lang="en-GB"/>
        </a:p>
      </dgm:t>
    </dgm:pt>
    <dgm:pt modelId="{E348AA6E-7030-4C96-89C6-858CBAB7338B}" type="pres">
      <dgm:prSet presAssocID="{9CB36587-C901-43ED-934A-A1829C067A6E}" presName="childTx" presStyleLbl="bgAccFollowNode1" presStyleIdx="40" presStyleCnt="92">
        <dgm:presLayoutVars>
          <dgm:bulletEnabled val="1"/>
        </dgm:presLayoutVars>
      </dgm:prSet>
      <dgm:spPr/>
      <dgm:t>
        <a:bodyPr/>
        <a:lstStyle/>
        <a:p>
          <a:endParaRPr lang="en-GB"/>
        </a:p>
      </dgm:t>
    </dgm:pt>
    <dgm:pt modelId="{E94D837A-FDEA-4957-9817-566E9D596CB3}" type="pres">
      <dgm:prSet presAssocID="{481EA6D3-F2F1-48F7-97D7-6B65C23423A1}" presName="comp" presStyleCnt="0"/>
      <dgm:spPr/>
    </dgm:pt>
    <dgm:pt modelId="{5B0BC3B6-286D-431D-9AF3-0B0588C535AA}" type="pres">
      <dgm:prSet presAssocID="{481EA6D3-F2F1-48F7-97D7-6B65C23423A1}" presName="child" presStyleLbl="bgAccFollowNode1" presStyleIdx="41" presStyleCnt="92"/>
      <dgm:spPr/>
      <dgm:t>
        <a:bodyPr/>
        <a:lstStyle/>
        <a:p>
          <a:endParaRPr lang="en-GB"/>
        </a:p>
      </dgm:t>
    </dgm:pt>
    <dgm:pt modelId="{713F7051-74E4-4402-A3D3-7B98A7503D50}" type="pres">
      <dgm:prSet presAssocID="{481EA6D3-F2F1-48F7-97D7-6B65C23423A1}" presName="childTx" presStyleLbl="bgAccFollowNode1" presStyleIdx="41" presStyleCnt="92">
        <dgm:presLayoutVars>
          <dgm:bulletEnabled val="1"/>
        </dgm:presLayoutVars>
      </dgm:prSet>
      <dgm:spPr/>
      <dgm:t>
        <a:bodyPr/>
        <a:lstStyle/>
        <a:p>
          <a:endParaRPr lang="en-GB"/>
        </a:p>
      </dgm:t>
    </dgm:pt>
    <dgm:pt modelId="{A8EC4BEE-6B83-4363-BCB3-C213393F4A35}" type="pres">
      <dgm:prSet presAssocID="{F5759C44-9DA1-4DE5-B0F1-2872845C50F8}" presName="comp" presStyleCnt="0"/>
      <dgm:spPr/>
    </dgm:pt>
    <dgm:pt modelId="{F4BC08E9-7AAC-4AA2-B1BC-B1A7E7C0EE78}" type="pres">
      <dgm:prSet presAssocID="{F5759C44-9DA1-4DE5-B0F1-2872845C50F8}" presName="child" presStyleLbl="bgAccFollowNode1" presStyleIdx="42" presStyleCnt="92"/>
      <dgm:spPr/>
      <dgm:t>
        <a:bodyPr/>
        <a:lstStyle/>
        <a:p>
          <a:endParaRPr lang="en-GB"/>
        </a:p>
      </dgm:t>
    </dgm:pt>
    <dgm:pt modelId="{4FDAE404-5568-48DF-B1AD-EDFD196F0B00}" type="pres">
      <dgm:prSet presAssocID="{F5759C44-9DA1-4DE5-B0F1-2872845C50F8}" presName="childTx" presStyleLbl="bgAccFollowNode1" presStyleIdx="42" presStyleCnt="92">
        <dgm:presLayoutVars>
          <dgm:bulletEnabled val="1"/>
        </dgm:presLayoutVars>
      </dgm:prSet>
      <dgm:spPr/>
      <dgm:t>
        <a:bodyPr/>
        <a:lstStyle/>
        <a:p>
          <a:endParaRPr lang="en-GB"/>
        </a:p>
      </dgm:t>
    </dgm:pt>
    <dgm:pt modelId="{F83D2067-C6C1-4340-AC82-68F1EEF877AE}" type="pres">
      <dgm:prSet presAssocID="{B8E12DCE-DA21-4891-8206-FF28FB91D50F}" presName="comp" presStyleCnt="0"/>
      <dgm:spPr/>
    </dgm:pt>
    <dgm:pt modelId="{BAC76180-B33C-4379-BA3F-C695C34808C8}" type="pres">
      <dgm:prSet presAssocID="{B8E12DCE-DA21-4891-8206-FF28FB91D50F}" presName="child" presStyleLbl="bgAccFollowNode1" presStyleIdx="43" presStyleCnt="92"/>
      <dgm:spPr/>
      <dgm:t>
        <a:bodyPr/>
        <a:lstStyle/>
        <a:p>
          <a:endParaRPr lang="en-GB"/>
        </a:p>
      </dgm:t>
    </dgm:pt>
    <dgm:pt modelId="{183084E8-C0A3-4C78-8A9B-EA3F5C04C530}" type="pres">
      <dgm:prSet presAssocID="{B8E12DCE-DA21-4891-8206-FF28FB91D50F}" presName="childTx" presStyleLbl="bgAccFollowNode1" presStyleIdx="43" presStyleCnt="92">
        <dgm:presLayoutVars>
          <dgm:bulletEnabled val="1"/>
        </dgm:presLayoutVars>
      </dgm:prSet>
      <dgm:spPr/>
      <dgm:t>
        <a:bodyPr/>
        <a:lstStyle/>
        <a:p>
          <a:endParaRPr lang="en-GB"/>
        </a:p>
      </dgm:t>
    </dgm:pt>
    <dgm:pt modelId="{30911DD5-5796-442A-BBCB-1FA1EDD10AA9}" type="pres">
      <dgm:prSet presAssocID="{DC8F599D-0071-407D-9C0A-3545E7C683BD}" presName="comp" presStyleCnt="0"/>
      <dgm:spPr/>
    </dgm:pt>
    <dgm:pt modelId="{BC4BC61F-6FCB-4052-807D-2ACA1A156C27}" type="pres">
      <dgm:prSet presAssocID="{DC8F599D-0071-407D-9C0A-3545E7C683BD}" presName="child" presStyleLbl="bgAccFollowNode1" presStyleIdx="44" presStyleCnt="92"/>
      <dgm:spPr/>
      <dgm:t>
        <a:bodyPr/>
        <a:lstStyle/>
        <a:p>
          <a:endParaRPr lang="en-GB"/>
        </a:p>
      </dgm:t>
    </dgm:pt>
    <dgm:pt modelId="{5398D746-B628-4F3B-A183-20BD6F48DE31}" type="pres">
      <dgm:prSet presAssocID="{DC8F599D-0071-407D-9C0A-3545E7C683BD}" presName="childTx" presStyleLbl="bgAccFollowNode1" presStyleIdx="44" presStyleCnt="92">
        <dgm:presLayoutVars>
          <dgm:bulletEnabled val="1"/>
        </dgm:presLayoutVars>
      </dgm:prSet>
      <dgm:spPr/>
      <dgm:t>
        <a:bodyPr/>
        <a:lstStyle/>
        <a:p>
          <a:endParaRPr lang="en-GB"/>
        </a:p>
      </dgm:t>
    </dgm:pt>
    <dgm:pt modelId="{C8719F95-922B-44C5-A1CE-F482F8EE1ECD}" type="pres">
      <dgm:prSet presAssocID="{E1E29F70-83AD-4264-844B-CE634B3CD9D2}" presName="comp" presStyleCnt="0"/>
      <dgm:spPr/>
    </dgm:pt>
    <dgm:pt modelId="{808DA441-31F7-4319-82F7-871BD948B601}" type="pres">
      <dgm:prSet presAssocID="{E1E29F70-83AD-4264-844B-CE634B3CD9D2}" presName="child" presStyleLbl="bgAccFollowNode1" presStyleIdx="45" presStyleCnt="92"/>
      <dgm:spPr/>
      <dgm:t>
        <a:bodyPr/>
        <a:lstStyle/>
        <a:p>
          <a:endParaRPr lang="en-GB"/>
        </a:p>
      </dgm:t>
    </dgm:pt>
    <dgm:pt modelId="{54AFCA64-1E57-443F-8844-C8C45D59419F}" type="pres">
      <dgm:prSet presAssocID="{E1E29F70-83AD-4264-844B-CE634B3CD9D2}" presName="childTx" presStyleLbl="bgAccFollowNode1" presStyleIdx="45" presStyleCnt="92">
        <dgm:presLayoutVars>
          <dgm:bulletEnabled val="1"/>
        </dgm:presLayoutVars>
      </dgm:prSet>
      <dgm:spPr/>
      <dgm:t>
        <a:bodyPr/>
        <a:lstStyle/>
        <a:p>
          <a:endParaRPr lang="en-GB"/>
        </a:p>
      </dgm:t>
    </dgm:pt>
    <dgm:pt modelId="{60DC183B-E61F-4FDA-BB4B-06C5A2C10F4E}" type="pres">
      <dgm:prSet presAssocID="{1B1FF40D-46E0-49A3-8D67-331B98A9A29C}" presName="negSpace" presStyleCnt="0"/>
      <dgm:spPr/>
    </dgm:pt>
    <dgm:pt modelId="{8DE516D1-C4BD-4DF9-A0D8-20A2C533CAC8}" type="pres">
      <dgm:prSet presAssocID="{1B1FF40D-46E0-49A3-8D67-331B98A9A29C}" presName="circle" presStyleLbl="node1" presStyleIdx="1" presStyleCnt="4"/>
      <dgm:spPr/>
      <dgm:t>
        <a:bodyPr/>
        <a:lstStyle/>
        <a:p>
          <a:endParaRPr lang="en-GB"/>
        </a:p>
      </dgm:t>
    </dgm:pt>
    <dgm:pt modelId="{C26A788B-AE26-4021-AD8D-899359ECAFDA}" type="pres">
      <dgm:prSet presAssocID="{E2F2650A-5160-4587-807A-6F284B3C054B}" presName="transSpace" presStyleCnt="0"/>
      <dgm:spPr/>
    </dgm:pt>
    <dgm:pt modelId="{FB5BF4CF-5D27-4F9A-8DB7-79D1F25AF3DA}" type="pres">
      <dgm:prSet presAssocID="{7A09DBBC-7F3B-4F48-9F32-95A1B4DD4245}" presName="posSpace" presStyleCnt="0"/>
      <dgm:spPr/>
    </dgm:pt>
    <dgm:pt modelId="{8348BDBB-2096-4840-AC2C-04EC1081ED54}" type="pres">
      <dgm:prSet presAssocID="{7A09DBBC-7F3B-4F48-9F32-95A1B4DD4245}" presName="vertFlow" presStyleCnt="0"/>
      <dgm:spPr/>
    </dgm:pt>
    <dgm:pt modelId="{7DB0DDA9-57F8-4029-985C-9A7CF9830D7E}" type="pres">
      <dgm:prSet presAssocID="{7A09DBBC-7F3B-4F48-9F32-95A1B4DD4245}" presName="topSpace" presStyleCnt="0"/>
      <dgm:spPr/>
    </dgm:pt>
    <dgm:pt modelId="{9CA52547-634C-43BF-97D4-1BFA113975F7}" type="pres">
      <dgm:prSet presAssocID="{7A09DBBC-7F3B-4F48-9F32-95A1B4DD4245}" presName="firstComp" presStyleCnt="0"/>
      <dgm:spPr/>
    </dgm:pt>
    <dgm:pt modelId="{9C1C8E11-1A3A-4DBC-9C7A-888256F94C49}" type="pres">
      <dgm:prSet presAssocID="{7A09DBBC-7F3B-4F48-9F32-95A1B4DD4245}" presName="firstChild" presStyleLbl="bgAccFollowNode1" presStyleIdx="46" presStyleCnt="92"/>
      <dgm:spPr/>
      <dgm:t>
        <a:bodyPr/>
        <a:lstStyle/>
        <a:p>
          <a:endParaRPr lang="en-GB"/>
        </a:p>
      </dgm:t>
    </dgm:pt>
    <dgm:pt modelId="{694DB850-2939-40DF-9A04-A6F0B816B057}" type="pres">
      <dgm:prSet presAssocID="{7A09DBBC-7F3B-4F48-9F32-95A1B4DD4245}" presName="firstChildTx" presStyleLbl="bgAccFollowNode1" presStyleIdx="46" presStyleCnt="92">
        <dgm:presLayoutVars>
          <dgm:bulletEnabled val="1"/>
        </dgm:presLayoutVars>
      </dgm:prSet>
      <dgm:spPr/>
      <dgm:t>
        <a:bodyPr/>
        <a:lstStyle/>
        <a:p>
          <a:endParaRPr lang="en-GB"/>
        </a:p>
      </dgm:t>
    </dgm:pt>
    <dgm:pt modelId="{D3F1E04D-DE71-4B7D-91D5-476A0C941896}" type="pres">
      <dgm:prSet presAssocID="{D87C8FF5-4023-47F1-BCFA-949D12F6C1E3}" presName="comp" presStyleCnt="0"/>
      <dgm:spPr/>
    </dgm:pt>
    <dgm:pt modelId="{E15E2FE4-7DB8-4396-BD97-E7E77698F5D9}" type="pres">
      <dgm:prSet presAssocID="{D87C8FF5-4023-47F1-BCFA-949D12F6C1E3}" presName="child" presStyleLbl="bgAccFollowNode1" presStyleIdx="47" presStyleCnt="92"/>
      <dgm:spPr/>
      <dgm:t>
        <a:bodyPr/>
        <a:lstStyle/>
        <a:p>
          <a:endParaRPr lang="en-GB"/>
        </a:p>
      </dgm:t>
    </dgm:pt>
    <dgm:pt modelId="{2557017B-90EE-475B-AF4F-84BD63368043}" type="pres">
      <dgm:prSet presAssocID="{D87C8FF5-4023-47F1-BCFA-949D12F6C1E3}" presName="childTx" presStyleLbl="bgAccFollowNode1" presStyleIdx="47" presStyleCnt="92">
        <dgm:presLayoutVars>
          <dgm:bulletEnabled val="1"/>
        </dgm:presLayoutVars>
      </dgm:prSet>
      <dgm:spPr/>
      <dgm:t>
        <a:bodyPr/>
        <a:lstStyle/>
        <a:p>
          <a:endParaRPr lang="en-GB"/>
        </a:p>
      </dgm:t>
    </dgm:pt>
    <dgm:pt modelId="{8C34F2AD-322E-4251-B1CA-753DDC252509}" type="pres">
      <dgm:prSet presAssocID="{89449874-9ED9-4A42-BB99-96121BF7296C}" presName="comp" presStyleCnt="0"/>
      <dgm:spPr/>
    </dgm:pt>
    <dgm:pt modelId="{A1736712-0D83-4F09-8F0E-9C22B4C926E8}" type="pres">
      <dgm:prSet presAssocID="{89449874-9ED9-4A42-BB99-96121BF7296C}" presName="child" presStyleLbl="bgAccFollowNode1" presStyleIdx="48" presStyleCnt="92"/>
      <dgm:spPr/>
      <dgm:t>
        <a:bodyPr/>
        <a:lstStyle/>
        <a:p>
          <a:endParaRPr lang="en-GB"/>
        </a:p>
      </dgm:t>
    </dgm:pt>
    <dgm:pt modelId="{B43DFA09-C06B-46F1-8A3D-7E0C0AC5D4EE}" type="pres">
      <dgm:prSet presAssocID="{89449874-9ED9-4A42-BB99-96121BF7296C}" presName="childTx" presStyleLbl="bgAccFollowNode1" presStyleIdx="48" presStyleCnt="92">
        <dgm:presLayoutVars>
          <dgm:bulletEnabled val="1"/>
        </dgm:presLayoutVars>
      </dgm:prSet>
      <dgm:spPr/>
      <dgm:t>
        <a:bodyPr/>
        <a:lstStyle/>
        <a:p>
          <a:endParaRPr lang="en-GB"/>
        </a:p>
      </dgm:t>
    </dgm:pt>
    <dgm:pt modelId="{7BB2775C-B901-4608-8E25-268B778DFDF9}" type="pres">
      <dgm:prSet presAssocID="{F427D33F-A085-4566-9F87-9D105FAFFC39}" presName="comp" presStyleCnt="0"/>
      <dgm:spPr/>
    </dgm:pt>
    <dgm:pt modelId="{1604A9D5-DA22-48E6-AF56-21341FFF7F74}" type="pres">
      <dgm:prSet presAssocID="{F427D33F-A085-4566-9F87-9D105FAFFC39}" presName="child" presStyleLbl="bgAccFollowNode1" presStyleIdx="49" presStyleCnt="92"/>
      <dgm:spPr/>
      <dgm:t>
        <a:bodyPr/>
        <a:lstStyle/>
        <a:p>
          <a:endParaRPr lang="en-GB"/>
        </a:p>
      </dgm:t>
    </dgm:pt>
    <dgm:pt modelId="{F4A7FFBF-356D-473E-8572-E80722CBB65F}" type="pres">
      <dgm:prSet presAssocID="{F427D33F-A085-4566-9F87-9D105FAFFC39}" presName="childTx" presStyleLbl="bgAccFollowNode1" presStyleIdx="49" presStyleCnt="92">
        <dgm:presLayoutVars>
          <dgm:bulletEnabled val="1"/>
        </dgm:presLayoutVars>
      </dgm:prSet>
      <dgm:spPr/>
      <dgm:t>
        <a:bodyPr/>
        <a:lstStyle/>
        <a:p>
          <a:endParaRPr lang="en-GB"/>
        </a:p>
      </dgm:t>
    </dgm:pt>
    <dgm:pt modelId="{29586D19-5E59-4981-B9CD-65029CEA3264}" type="pres">
      <dgm:prSet presAssocID="{0A446445-F299-4131-88F3-DEB933F82B3D}" presName="comp" presStyleCnt="0"/>
      <dgm:spPr/>
    </dgm:pt>
    <dgm:pt modelId="{C88A8029-DD25-409C-88E5-C2095EE75924}" type="pres">
      <dgm:prSet presAssocID="{0A446445-F299-4131-88F3-DEB933F82B3D}" presName="child" presStyleLbl="bgAccFollowNode1" presStyleIdx="50" presStyleCnt="92"/>
      <dgm:spPr/>
      <dgm:t>
        <a:bodyPr/>
        <a:lstStyle/>
        <a:p>
          <a:endParaRPr lang="en-GB"/>
        </a:p>
      </dgm:t>
    </dgm:pt>
    <dgm:pt modelId="{4DEF01C5-F910-4DDD-A5D3-F981ABF43612}" type="pres">
      <dgm:prSet presAssocID="{0A446445-F299-4131-88F3-DEB933F82B3D}" presName="childTx" presStyleLbl="bgAccFollowNode1" presStyleIdx="50" presStyleCnt="92">
        <dgm:presLayoutVars>
          <dgm:bulletEnabled val="1"/>
        </dgm:presLayoutVars>
      </dgm:prSet>
      <dgm:spPr/>
      <dgm:t>
        <a:bodyPr/>
        <a:lstStyle/>
        <a:p>
          <a:endParaRPr lang="en-GB"/>
        </a:p>
      </dgm:t>
    </dgm:pt>
    <dgm:pt modelId="{20D6CAE5-69B2-463A-A409-6C4675E58AFD}" type="pres">
      <dgm:prSet presAssocID="{9289EFC1-F92E-476F-A42D-3FC32938E6D9}" presName="comp" presStyleCnt="0"/>
      <dgm:spPr/>
    </dgm:pt>
    <dgm:pt modelId="{5150954A-7E9E-45C1-A087-CE1AB2531733}" type="pres">
      <dgm:prSet presAssocID="{9289EFC1-F92E-476F-A42D-3FC32938E6D9}" presName="child" presStyleLbl="bgAccFollowNode1" presStyleIdx="51" presStyleCnt="92"/>
      <dgm:spPr/>
      <dgm:t>
        <a:bodyPr/>
        <a:lstStyle/>
        <a:p>
          <a:endParaRPr lang="en-GB"/>
        </a:p>
      </dgm:t>
    </dgm:pt>
    <dgm:pt modelId="{3F200310-31D5-4F35-938A-F374871B8DE0}" type="pres">
      <dgm:prSet presAssocID="{9289EFC1-F92E-476F-A42D-3FC32938E6D9}" presName="childTx" presStyleLbl="bgAccFollowNode1" presStyleIdx="51" presStyleCnt="92">
        <dgm:presLayoutVars>
          <dgm:bulletEnabled val="1"/>
        </dgm:presLayoutVars>
      </dgm:prSet>
      <dgm:spPr/>
      <dgm:t>
        <a:bodyPr/>
        <a:lstStyle/>
        <a:p>
          <a:endParaRPr lang="en-GB"/>
        </a:p>
      </dgm:t>
    </dgm:pt>
    <dgm:pt modelId="{AD378469-8D00-4042-A445-135DF4BA4611}" type="pres">
      <dgm:prSet presAssocID="{116D3B8C-87BB-4F36-8EAA-97FF14345EF5}" presName="comp" presStyleCnt="0"/>
      <dgm:spPr/>
    </dgm:pt>
    <dgm:pt modelId="{15A1EDEB-335B-4817-8F63-398CA02C8DE7}" type="pres">
      <dgm:prSet presAssocID="{116D3B8C-87BB-4F36-8EAA-97FF14345EF5}" presName="child" presStyleLbl="bgAccFollowNode1" presStyleIdx="52" presStyleCnt="92"/>
      <dgm:spPr/>
      <dgm:t>
        <a:bodyPr/>
        <a:lstStyle/>
        <a:p>
          <a:endParaRPr lang="en-GB"/>
        </a:p>
      </dgm:t>
    </dgm:pt>
    <dgm:pt modelId="{D24B6EB4-0335-408B-B1B6-5E447E1CC1F1}" type="pres">
      <dgm:prSet presAssocID="{116D3B8C-87BB-4F36-8EAA-97FF14345EF5}" presName="childTx" presStyleLbl="bgAccFollowNode1" presStyleIdx="52" presStyleCnt="92">
        <dgm:presLayoutVars>
          <dgm:bulletEnabled val="1"/>
        </dgm:presLayoutVars>
      </dgm:prSet>
      <dgm:spPr/>
      <dgm:t>
        <a:bodyPr/>
        <a:lstStyle/>
        <a:p>
          <a:endParaRPr lang="en-GB"/>
        </a:p>
      </dgm:t>
    </dgm:pt>
    <dgm:pt modelId="{C225E4CC-3046-4B26-8A0B-C1771F46BD43}" type="pres">
      <dgm:prSet presAssocID="{82002230-B7D5-4ECF-AA34-BFFEE02AE5E1}" presName="comp" presStyleCnt="0"/>
      <dgm:spPr/>
    </dgm:pt>
    <dgm:pt modelId="{647C9FE2-97F9-4431-BF7E-A69CC2AC5031}" type="pres">
      <dgm:prSet presAssocID="{82002230-B7D5-4ECF-AA34-BFFEE02AE5E1}" presName="child" presStyleLbl="bgAccFollowNode1" presStyleIdx="53" presStyleCnt="92"/>
      <dgm:spPr/>
      <dgm:t>
        <a:bodyPr/>
        <a:lstStyle/>
        <a:p>
          <a:endParaRPr lang="en-GB"/>
        </a:p>
      </dgm:t>
    </dgm:pt>
    <dgm:pt modelId="{E1D3CB5C-DB91-44BB-B02B-0B6B5929CF76}" type="pres">
      <dgm:prSet presAssocID="{82002230-B7D5-4ECF-AA34-BFFEE02AE5E1}" presName="childTx" presStyleLbl="bgAccFollowNode1" presStyleIdx="53" presStyleCnt="92">
        <dgm:presLayoutVars>
          <dgm:bulletEnabled val="1"/>
        </dgm:presLayoutVars>
      </dgm:prSet>
      <dgm:spPr/>
      <dgm:t>
        <a:bodyPr/>
        <a:lstStyle/>
        <a:p>
          <a:endParaRPr lang="en-GB"/>
        </a:p>
      </dgm:t>
    </dgm:pt>
    <dgm:pt modelId="{5FF65989-3C13-4AEF-8145-ACF91CF172EF}" type="pres">
      <dgm:prSet presAssocID="{41E17A79-D1AD-483B-9E3E-5346BE7E2911}" presName="comp" presStyleCnt="0"/>
      <dgm:spPr/>
    </dgm:pt>
    <dgm:pt modelId="{2A5E416C-DAFF-4BE3-83A1-CA98B8609BDA}" type="pres">
      <dgm:prSet presAssocID="{41E17A79-D1AD-483B-9E3E-5346BE7E2911}" presName="child" presStyleLbl="bgAccFollowNode1" presStyleIdx="54" presStyleCnt="92"/>
      <dgm:spPr/>
      <dgm:t>
        <a:bodyPr/>
        <a:lstStyle/>
        <a:p>
          <a:endParaRPr lang="en-GB"/>
        </a:p>
      </dgm:t>
    </dgm:pt>
    <dgm:pt modelId="{E308E5DE-29FF-4291-955B-B68A4E65CBA5}" type="pres">
      <dgm:prSet presAssocID="{41E17A79-D1AD-483B-9E3E-5346BE7E2911}" presName="childTx" presStyleLbl="bgAccFollowNode1" presStyleIdx="54" presStyleCnt="92">
        <dgm:presLayoutVars>
          <dgm:bulletEnabled val="1"/>
        </dgm:presLayoutVars>
      </dgm:prSet>
      <dgm:spPr/>
      <dgm:t>
        <a:bodyPr/>
        <a:lstStyle/>
        <a:p>
          <a:endParaRPr lang="en-GB"/>
        </a:p>
      </dgm:t>
    </dgm:pt>
    <dgm:pt modelId="{7346E66B-C9C5-485C-AB47-E6DACC26219C}" type="pres">
      <dgm:prSet presAssocID="{169964C5-2E82-4E19-BDE6-8A90C9734285}" presName="comp" presStyleCnt="0"/>
      <dgm:spPr/>
    </dgm:pt>
    <dgm:pt modelId="{3E691CCD-D0E5-49F2-A703-4A9346446712}" type="pres">
      <dgm:prSet presAssocID="{169964C5-2E82-4E19-BDE6-8A90C9734285}" presName="child" presStyleLbl="bgAccFollowNode1" presStyleIdx="55" presStyleCnt="92"/>
      <dgm:spPr/>
      <dgm:t>
        <a:bodyPr/>
        <a:lstStyle/>
        <a:p>
          <a:endParaRPr lang="en-GB"/>
        </a:p>
      </dgm:t>
    </dgm:pt>
    <dgm:pt modelId="{15E4BA04-E7C2-422D-9A32-05060B2A38AC}" type="pres">
      <dgm:prSet presAssocID="{169964C5-2E82-4E19-BDE6-8A90C9734285}" presName="childTx" presStyleLbl="bgAccFollowNode1" presStyleIdx="55" presStyleCnt="92">
        <dgm:presLayoutVars>
          <dgm:bulletEnabled val="1"/>
        </dgm:presLayoutVars>
      </dgm:prSet>
      <dgm:spPr/>
      <dgm:t>
        <a:bodyPr/>
        <a:lstStyle/>
        <a:p>
          <a:endParaRPr lang="en-GB"/>
        </a:p>
      </dgm:t>
    </dgm:pt>
    <dgm:pt modelId="{687B9097-B7D3-4248-9FF8-E1CA398750F8}" type="pres">
      <dgm:prSet presAssocID="{B857367A-DE37-4EEC-A055-7F9670521533}" presName="comp" presStyleCnt="0"/>
      <dgm:spPr/>
    </dgm:pt>
    <dgm:pt modelId="{8ADE6FA1-742B-4630-B512-28CEF0ED6BEA}" type="pres">
      <dgm:prSet presAssocID="{B857367A-DE37-4EEC-A055-7F9670521533}" presName="child" presStyleLbl="bgAccFollowNode1" presStyleIdx="56" presStyleCnt="92"/>
      <dgm:spPr/>
      <dgm:t>
        <a:bodyPr/>
        <a:lstStyle/>
        <a:p>
          <a:endParaRPr lang="en-GB"/>
        </a:p>
      </dgm:t>
    </dgm:pt>
    <dgm:pt modelId="{4D11762C-1E18-4697-9623-E38F6CC020C6}" type="pres">
      <dgm:prSet presAssocID="{B857367A-DE37-4EEC-A055-7F9670521533}" presName="childTx" presStyleLbl="bgAccFollowNode1" presStyleIdx="56" presStyleCnt="92">
        <dgm:presLayoutVars>
          <dgm:bulletEnabled val="1"/>
        </dgm:presLayoutVars>
      </dgm:prSet>
      <dgm:spPr/>
      <dgm:t>
        <a:bodyPr/>
        <a:lstStyle/>
        <a:p>
          <a:endParaRPr lang="en-GB"/>
        </a:p>
      </dgm:t>
    </dgm:pt>
    <dgm:pt modelId="{F89DEE31-779E-4E0A-BB43-0B0D7BC4D174}" type="pres">
      <dgm:prSet presAssocID="{4AA71BAA-62FA-4B8B-A345-D8CC0D6B485E}" presName="comp" presStyleCnt="0"/>
      <dgm:spPr/>
    </dgm:pt>
    <dgm:pt modelId="{EB472DD0-6F32-407D-A01C-2B5A94D77FCB}" type="pres">
      <dgm:prSet presAssocID="{4AA71BAA-62FA-4B8B-A345-D8CC0D6B485E}" presName="child" presStyleLbl="bgAccFollowNode1" presStyleIdx="57" presStyleCnt="92" custLinFactNeighborY="0"/>
      <dgm:spPr/>
      <dgm:t>
        <a:bodyPr/>
        <a:lstStyle/>
        <a:p>
          <a:endParaRPr lang="en-GB"/>
        </a:p>
      </dgm:t>
    </dgm:pt>
    <dgm:pt modelId="{761BB9F0-7DD3-445A-ADF7-B4AE797E55B5}" type="pres">
      <dgm:prSet presAssocID="{4AA71BAA-62FA-4B8B-A345-D8CC0D6B485E}" presName="childTx" presStyleLbl="bgAccFollowNode1" presStyleIdx="57" presStyleCnt="92">
        <dgm:presLayoutVars>
          <dgm:bulletEnabled val="1"/>
        </dgm:presLayoutVars>
      </dgm:prSet>
      <dgm:spPr/>
      <dgm:t>
        <a:bodyPr/>
        <a:lstStyle/>
        <a:p>
          <a:endParaRPr lang="en-GB"/>
        </a:p>
      </dgm:t>
    </dgm:pt>
    <dgm:pt modelId="{AB883D56-C2D9-4A9B-96FD-31569A2E88FE}" type="pres">
      <dgm:prSet presAssocID="{5A4E1A63-358A-4823-BECE-2F89A4BA3B1E}" presName="comp" presStyleCnt="0"/>
      <dgm:spPr/>
    </dgm:pt>
    <dgm:pt modelId="{5D021DEC-7F49-4F66-B24E-CD91D0FB3DBC}" type="pres">
      <dgm:prSet presAssocID="{5A4E1A63-358A-4823-BECE-2F89A4BA3B1E}" presName="child" presStyleLbl="bgAccFollowNode1" presStyleIdx="58" presStyleCnt="92"/>
      <dgm:spPr/>
      <dgm:t>
        <a:bodyPr/>
        <a:lstStyle/>
        <a:p>
          <a:endParaRPr lang="en-GB"/>
        </a:p>
      </dgm:t>
    </dgm:pt>
    <dgm:pt modelId="{B399C855-318A-4A29-8A3C-670507F27A23}" type="pres">
      <dgm:prSet presAssocID="{5A4E1A63-358A-4823-BECE-2F89A4BA3B1E}" presName="childTx" presStyleLbl="bgAccFollowNode1" presStyleIdx="58" presStyleCnt="92">
        <dgm:presLayoutVars>
          <dgm:bulletEnabled val="1"/>
        </dgm:presLayoutVars>
      </dgm:prSet>
      <dgm:spPr/>
      <dgm:t>
        <a:bodyPr/>
        <a:lstStyle/>
        <a:p>
          <a:endParaRPr lang="en-GB"/>
        </a:p>
      </dgm:t>
    </dgm:pt>
    <dgm:pt modelId="{7A8D0022-1E1F-41EC-B52A-F7719ADE5A39}" type="pres">
      <dgm:prSet presAssocID="{0654C9CD-CBC0-496E-B73B-49970794DED1}" presName="comp" presStyleCnt="0"/>
      <dgm:spPr/>
    </dgm:pt>
    <dgm:pt modelId="{5EB716DC-DA4C-45EC-BBB8-53292ED74DE4}" type="pres">
      <dgm:prSet presAssocID="{0654C9CD-CBC0-496E-B73B-49970794DED1}" presName="child" presStyleLbl="bgAccFollowNode1" presStyleIdx="59" presStyleCnt="92"/>
      <dgm:spPr/>
      <dgm:t>
        <a:bodyPr/>
        <a:lstStyle/>
        <a:p>
          <a:endParaRPr lang="en-GB"/>
        </a:p>
      </dgm:t>
    </dgm:pt>
    <dgm:pt modelId="{C262A4CC-08A0-42B1-BFC5-E558D46E365D}" type="pres">
      <dgm:prSet presAssocID="{0654C9CD-CBC0-496E-B73B-49970794DED1}" presName="childTx" presStyleLbl="bgAccFollowNode1" presStyleIdx="59" presStyleCnt="92">
        <dgm:presLayoutVars>
          <dgm:bulletEnabled val="1"/>
        </dgm:presLayoutVars>
      </dgm:prSet>
      <dgm:spPr/>
      <dgm:t>
        <a:bodyPr/>
        <a:lstStyle/>
        <a:p>
          <a:endParaRPr lang="en-GB"/>
        </a:p>
      </dgm:t>
    </dgm:pt>
    <dgm:pt modelId="{F7E94FAA-9D1C-4365-8176-CA5C2B86E1CF}" type="pres">
      <dgm:prSet presAssocID="{632F9846-9B5B-422B-B254-F7FFE8985FA9}" presName="comp" presStyleCnt="0"/>
      <dgm:spPr/>
    </dgm:pt>
    <dgm:pt modelId="{871F3FD9-E641-4673-8815-3A5E43BB8D29}" type="pres">
      <dgm:prSet presAssocID="{632F9846-9B5B-422B-B254-F7FFE8985FA9}" presName="child" presStyleLbl="bgAccFollowNode1" presStyleIdx="60" presStyleCnt="92"/>
      <dgm:spPr/>
      <dgm:t>
        <a:bodyPr/>
        <a:lstStyle/>
        <a:p>
          <a:endParaRPr lang="en-GB"/>
        </a:p>
      </dgm:t>
    </dgm:pt>
    <dgm:pt modelId="{55C6A009-B14A-4E3D-8FF9-AE7A343397A8}" type="pres">
      <dgm:prSet presAssocID="{632F9846-9B5B-422B-B254-F7FFE8985FA9}" presName="childTx" presStyleLbl="bgAccFollowNode1" presStyleIdx="60" presStyleCnt="92">
        <dgm:presLayoutVars>
          <dgm:bulletEnabled val="1"/>
        </dgm:presLayoutVars>
      </dgm:prSet>
      <dgm:spPr/>
      <dgm:t>
        <a:bodyPr/>
        <a:lstStyle/>
        <a:p>
          <a:endParaRPr lang="en-GB"/>
        </a:p>
      </dgm:t>
    </dgm:pt>
    <dgm:pt modelId="{D8902624-D23F-4AA6-BCAD-5131FAE0514B}" type="pres">
      <dgm:prSet presAssocID="{925564FB-2CDD-4836-86AF-1F9660399B10}" presName="comp" presStyleCnt="0"/>
      <dgm:spPr/>
    </dgm:pt>
    <dgm:pt modelId="{AA40110F-B8B4-4F5E-948D-23085D27D549}" type="pres">
      <dgm:prSet presAssocID="{925564FB-2CDD-4836-86AF-1F9660399B10}" presName="child" presStyleLbl="bgAccFollowNode1" presStyleIdx="61" presStyleCnt="92"/>
      <dgm:spPr/>
      <dgm:t>
        <a:bodyPr/>
        <a:lstStyle/>
        <a:p>
          <a:endParaRPr lang="en-GB"/>
        </a:p>
      </dgm:t>
    </dgm:pt>
    <dgm:pt modelId="{F96DD89A-9A77-4263-B5F4-1FA4EEEA03A7}" type="pres">
      <dgm:prSet presAssocID="{925564FB-2CDD-4836-86AF-1F9660399B10}" presName="childTx" presStyleLbl="bgAccFollowNode1" presStyleIdx="61" presStyleCnt="92">
        <dgm:presLayoutVars>
          <dgm:bulletEnabled val="1"/>
        </dgm:presLayoutVars>
      </dgm:prSet>
      <dgm:spPr/>
      <dgm:t>
        <a:bodyPr/>
        <a:lstStyle/>
        <a:p>
          <a:endParaRPr lang="en-GB"/>
        </a:p>
      </dgm:t>
    </dgm:pt>
    <dgm:pt modelId="{1916D94E-595D-4DAB-AF93-C6AA6D216B8D}" type="pres">
      <dgm:prSet presAssocID="{7E537539-73DE-40E8-B9AD-074AA1671152}" presName="comp" presStyleCnt="0"/>
      <dgm:spPr/>
    </dgm:pt>
    <dgm:pt modelId="{89D302AE-EC21-4A81-B50B-F498CF2A75B3}" type="pres">
      <dgm:prSet presAssocID="{7E537539-73DE-40E8-B9AD-074AA1671152}" presName="child" presStyleLbl="bgAccFollowNode1" presStyleIdx="62" presStyleCnt="92"/>
      <dgm:spPr/>
      <dgm:t>
        <a:bodyPr/>
        <a:lstStyle/>
        <a:p>
          <a:endParaRPr lang="en-GB"/>
        </a:p>
      </dgm:t>
    </dgm:pt>
    <dgm:pt modelId="{017D25C6-5218-4201-923B-24C91D838F52}" type="pres">
      <dgm:prSet presAssocID="{7E537539-73DE-40E8-B9AD-074AA1671152}" presName="childTx" presStyleLbl="bgAccFollowNode1" presStyleIdx="62" presStyleCnt="92">
        <dgm:presLayoutVars>
          <dgm:bulletEnabled val="1"/>
        </dgm:presLayoutVars>
      </dgm:prSet>
      <dgm:spPr/>
      <dgm:t>
        <a:bodyPr/>
        <a:lstStyle/>
        <a:p>
          <a:endParaRPr lang="en-GB"/>
        </a:p>
      </dgm:t>
    </dgm:pt>
    <dgm:pt modelId="{7D4C9C33-9544-4012-84D7-949A074B3A9D}" type="pres">
      <dgm:prSet presAssocID="{2F58ED3C-5A14-471C-893B-2573C71CA8FE}" presName="comp" presStyleCnt="0"/>
      <dgm:spPr/>
    </dgm:pt>
    <dgm:pt modelId="{9269688B-3C8D-425C-B78A-3C2CB3984137}" type="pres">
      <dgm:prSet presAssocID="{2F58ED3C-5A14-471C-893B-2573C71CA8FE}" presName="child" presStyleLbl="bgAccFollowNode1" presStyleIdx="63" presStyleCnt="92"/>
      <dgm:spPr/>
      <dgm:t>
        <a:bodyPr/>
        <a:lstStyle/>
        <a:p>
          <a:endParaRPr lang="en-GB"/>
        </a:p>
      </dgm:t>
    </dgm:pt>
    <dgm:pt modelId="{BC5B04A8-90BF-43C4-9385-2B9ABC530E48}" type="pres">
      <dgm:prSet presAssocID="{2F58ED3C-5A14-471C-893B-2573C71CA8FE}" presName="childTx" presStyleLbl="bgAccFollowNode1" presStyleIdx="63" presStyleCnt="92">
        <dgm:presLayoutVars>
          <dgm:bulletEnabled val="1"/>
        </dgm:presLayoutVars>
      </dgm:prSet>
      <dgm:spPr/>
      <dgm:t>
        <a:bodyPr/>
        <a:lstStyle/>
        <a:p>
          <a:endParaRPr lang="en-GB"/>
        </a:p>
      </dgm:t>
    </dgm:pt>
    <dgm:pt modelId="{A87C9591-A3F2-4D38-B49C-9A3D75093885}" type="pres">
      <dgm:prSet presAssocID="{A4093CAF-CEF3-410F-BECF-CB22DE833BCE}" presName="comp" presStyleCnt="0"/>
      <dgm:spPr/>
    </dgm:pt>
    <dgm:pt modelId="{F5396A1A-A773-4A9C-A696-2F1061873C3A}" type="pres">
      <dgm:prSet presAssocID="{A4093CAF-CEF3-410F-BECF-CB22DE833BCE}" presName="child" presStyleLbl="bgAccFollowNode1" presStyleIdx="64" presStyleCnt="92" custLinFactNeighborY="4123"/>
      <dgm:spPr/>
      <dgm:t>
        <a:bodyPr/>
        <a:lstStyle/>
        <a:p>
          <a:endParaRPr lang="en-GB"/>
        </a:p>
      </dgm:t>
    </dgm:pt>
    <dgm:pt modelId="{9567A767-C850-4071-832E-B77C9C75FEDB}" type="pres">
      <dgm:prSet presAssocID="{A4093CAF-CEF3-410F-BECF-CB22DE833BCE}" presName="childTx" presStyleLbl="bgAccFollowNode1" presStyleIdx="64" presStyleCnt="92">
        <dgm:presLayoutVars>
          <dgm:bulletEnabled val="1"/>
        </dgm:presLayoutVars>
      </dgm:prSet>
      <dgm:spPr/>
      <dgm:t>
        <a:bodyPr/>
        <a:lstStyle/>
        <a:p>
          <a:endParaRPr lang="en-GB"/>
        </a:p>
      </dgm:t>
    </dgm:pt>
    <dgm:pt modelId="{9B657956-FA6C-4B33-8298-68C64EFADCDF}" type="pres">
      <dgm:prSet presAssocID="{18826217-C4DA-483F-86FC-F630DFC8EECB}" presName="comp" presStyleCnt="0"/>
      <dgm:spPr/>
    </dgm:pt>
    <dgm:pt modelId="{9ABC8276-1940-4C4F-98EE-3CB5F304CE4B}" type="pres">
      <dgm:prSet presAssocID="{18826217-C4DA-483F-86FC-F630DFC8EECB}" presName="child" presStyleLbl="bgAccFollowNode1" presStyleIdx="65" presStyleCnt="92"/>
      <dgm:spPr/>
      <dgm:t>
        <a:bodyPr/>
        <a:lstStyle/>
        <a:p>
          <a:endParaRPr lang="en-GB"/>
        </a:p>
      </dgm:t>
    </dgm:pt>
    <dgm:pt modelId="{26EC9456-DBEB-4440-8AD0-9B22A04C1725}" type="pres">
      <dgm:prSet presAssocID="{18826217-C4DA-483F-86FC-F630DFC8EECB}" presName="childTx" presStyleLbl="bgAccFollowNode1" presStyleIdx="65" presStyleCnt="92">
        <dgm:presLayoutVars>
          <dgm:bulletEnabled val="1"/>
        </dgm:presLayoutVars>
      </dgm:prSet>
      <dgm:spPr/>
      <dgm:t>
        <a:bodyPr/>
        <a:lstStyle/>
        <a:p>
          <a:endParaRPr lang="en-GB"/>
        </a:p>
      </dgm:t>
    </dgm:pt>
    <dgm:pt modelId="{150BED5E-3662-42DD-B1F3-083A7F3A24EA}" type="pres">
      <dgm:prSet presAssocID="{6A15D45F-CFB0-4106-B849-7AA1920742AB}" presName="comp" presStyleCnt="0"/>
      <dgm:spPr/>
    </dgm:pt>
    <dgm:pt modelId="{9DEF81C9-D43D-4ED0-B7E4-B041FE75E9FF}" type="pres">
      <dgm:prSet presAssocID="{6A15D45F-CFB0-4106-B849-7AA1920742AB}" presName="child" presStyleLbl="bgAccFollowNode1" presStyleIdx="66" presStyleCnt="92"/>
      <dgm:spPr/>
      <dgm:t>
        <a:bodyPr/>
        <a:lstStyle/>
        <a:p>
          <a:endParaRPr lang="en-GB"/>
        </a:p>
      </dgm:t>
    </dgm:pt>
    <dgm:pt modelId="{67770DE7-5CB0-4F72-8679-44293B721003}" type="pres">
      <dgm:prSet presAssocID="{6A15D45F-CFB0-4106-B849-7AA1920742AB}" presName="childTx" presStyleLbl="bgAccFollowNode1" presStyleIdx="66" presStyleCnt="92">
        <dgm:presLayoutVars>
          <dgm:bulletEnabled val="1"/>
        </dgm:presLayoutVars>
      </dgm:prSet>
      <dgm:spPr/>
      <dgm:t>
        <a:bodyPr/>
        <a:lstStyle/>
        <a:p>
          <a:endParaRPr lang="en-GB"/>
        </a:p>
      </dgm:t>
    </dgm:pt>
    <dgm:pt modelId="{0FB2EE43-91E4-44FD-985E-5AD879C7EC13}" type="pres">
      <dgm:prSet presAssocID="{3D770605-F523-4E05-8B33-64393B7E682A}" presName="comp" presStyleCnt="0"/>
      <dgm:spPr/>
    </dgm:pt>
    <dgm:pt modelId="{BF2905E6-A3BA-4F9B-94E0-BFAEDFE769E5}" type="pres">
      <dgm:prSet presAssocID="{3D770605-F523-4E05-8B33-64393B7E682A}" presName="child" presStyleLbl="bgAccFollowNode1" presStyleIdx="67" presStyleCnt="92"/>
      <dgm:spPr/>
      <dgm:t>
        <a:bodyPr/>
        <a:lstStyle/>
        <a:p>
          <a:endParaRPr lang="en-GB"/>
        </a:p>
      </dgm:t>
    </dgm:pt>
    <dgm:pt modelId="{35845290-B006-42C0-B99A-3B63227CC558}" type="pres">
      <dgm:prSet presAssocID="{3D770605-F523-4E05-8B33-64393B7E682A}" presName="childTx" presStyleLbl="bgAccFollowNode1" presStyleIdx="67" presStyleCnt="92">
        <dgm:presLayoutVars>
          <dgm:bulletEnabled val="1"/>
        </dgm:presLayoutVars>
      </dgm:prSet>
      <dgm:spPr/>
      <dgm:t>
        <a:bodyPr/>
        <a:lstStyle/>
        <a:p>
          <a:endParaRPr lang="en-GB"/>
        </a:p>
      </dgm:t>
    </dgm:pt>
    <dgm:pt modelId="{ABD2FB54-61F8-46C2-BB8B-FC056010BD37}" type="pres">
      <dgm:prSet presAssocID="{BA07A784-084E-4597-BE86-D65B897BA2D0}" presName="comp" presStyleCnt="0"/>
      <dgm:spPr/>
    </dgm:pt>
    <dgm:pt modelId="{EED8872D-8655-40FC-8771-C74C14A5F0DB}" type="pres">
      <dgm:prSet presAssocID="{BA07A784-084E-4597-BE86-D65B897BA2D0}" presName="child" presStyleLbl="bgAccFollowNode1" presStyleIdx="68" presStyleCnt="92"/>
      <dgm:spPr/>
      <dgm:t>
        <a:bodyPr/>
        <a:lstStyle/>
        <a:p>
          <a:endParaRPr lang="en-GB"/>
        </a:p>
      </dgm:t>
    </dgm:pt>
    <dgm:pt modelId="{07C89D42-37F9-45B5-A93C-6A5E10168A28}" type="pres">
      <dgm:prSet presAssocID="{BA07A784-084E-4597-BE86-D65B897BA2D0}" presName="childTx" presStyleLbl="bgAccFollowNode1" presStyleIdx="68" presStyleCnt="92">
        <dgm:presLayoutVars>
          <dgm:bulletEnabled val="1"/>
        </dgm:presLayoutVars>
      </dgm:prSet>
      <dgm:spPr/>
      <dgm:t>
        <a:bodyPr/>
        <a:lstStyle/>
        <a:p>
          <a:endParaRPr lang="en-GB"/>
        </a:p>
      </dgm:t>
    </dgm:pt>
    <dgm:pt modelId="{E64CC35F-0DD9-44ED-9214-E82DF06B2B3B}" type="pres">
      <dgm:prSet presAssocID="{7A09DBBC-7F3B-4F48-9F32-95A1B4DD4245}" presName="negSpace" presStyleCnt="0"/>
      <dgm:spPr/>
    </dgm:pt>
    <dgm:pt modelId="{A598310B-C98D-4166-B5A1-CFEEFCD31AF5}" type="pres">
      <dgm:prSet presAssocID="{7A09DBBC-7F3B-4F48-9F32-95A1B4DD4245}" presName="circle" presStyleLbl="node1" presStyleIdx="2" presStyleCnt="4"/>
      <dgm:spPr/>
      <dgm:t>
        <a:bodyPr/>
        <a:lstStyle/>
        <a:p>
          <a:endParaRPr lang="en-GB"/>
        </a:p>
      </dgm:t>
    </dgm:pt>
    <dgm:pt modelId="{10405719-5F6B-47A1-BCF5-77853424C7CE}" type="pres">
      <dgm:prSet presAssocID="{AB603959-333B-4BC5-9212-97CF7D8BE9D8}" presName="transSpace" presStyleCnt="0"/>
      <dgm:spPr/>
    </dgm:pt>
    <dgm:pt modelId="{0B23EBAD-55AB-4F3D-9353-5414F2A3C4C2}" type="pres">
      <dgm:prSet presAssocID="{B5E61424-9B18-483C-AD4C-85FB19E07E54}" presName="posSpace" presStyleCnt="0"/>
      <dgm:spPr/>
    </dgm:pt>
    <dgm:pt modelId="{3AA34DAB-4A7C-4E02-AFCF-6D0B5E7CE651}" type="pres">
      <dgm:prSet presAssocID="{B5E61424-9B18-483C-AD4C-85FB19E07E54}" presName="vertFlow" presStyleCnt="0"/>
      <dgm:spPr/>
    </dgm:pt>
    <dgm:pt modelId="{ACF15911-F664-43E9-BCEF-051D77376470}" type="pres">
      <dgm:prSet presAssocID="{B5E61424-9B18-483C-AD4C-85FB19E07E54}" presName="topSpace" presStyleCnt="0"/>
      <dgm:spPr/>
    </dgm:pt>
    <dgm:pt modelId="{08B65ABF-D7E1-46C2-8F5F-F20115EEF8C1}" type="pres">
      <dgm:prSet presAssocID="{B5E61424-9B18-483C-AD4C-85FB19E07E54}" presName="firstComp" presStyleCnt="0"/>
      <dgm:spPr/>
    </dgm:pt>
    <dgm:pt modelId="{189A42C5-F23E-4AFC-8AE7-7EF47489C35E}" type="pres">
      <dgm:prSet presAssocID="{B5E61424-9B18-483C-AD4C-85FB19E07E54}" presName="firstChild" presStyleLbl="bgAccFollowNode1" presStyleIdx="69" presStyleCnt="92"/>
      <dgm:spPr/>
      <dgm:t>
        <a:bodyPr/>
        <a:lstStyle/>
        <a:p>
          <a:endParaRPr lang="en-GB"/>
        </a:p>
      </dgm:t>
    </dgm:pt>
    <dgm:pt modelId="{473E523D-11E6-4EEF-808F-725947378ABE}" type="pres">
      <dgm:prSet presAssocID="{B5E61424-9B18-483C-AD4C-85FB19E07E54}" presName="firstChildTx" presStyleLbl="bgAccFollowNode1" presStyleIdx="69" presStyleCnt="92">
        <dgm:presLayoutVars>
          <dgm:bulletEnabled val="1"/>
        </dgm:presLayoutVars>
      </dgm:prSet>
      <dgm:spPr/>
      <dgm:t>
        <a:bodyPr/>
        <a:lstStyle/>
        <a:p>
          <a:endParaRPr lang="en-GB"/>
        </a:p>
      </dgm:t>
    </dgm:pt>
    <dgm:pt modelId="{50D3965E-5947-44A5-B419-CC0BBD1A27AF}" type="pres">
      <dgm:prSet presAssocID="{344F18B4-9D2A-440A-BA39-F28D39FAB8E8}" presName="comp" presStyleCnt="0"/>
      <dgm:spPr/>
    </dgm:pt>
    <dgm:pt modelId="{8866AD5A-7DA0-4B51-96B3-4DA2286631EC}" type="pres">
      <dgm:prSet presAssocID="{344F18B4-9D2A-440A-BA39-F28D39FAB8E8}" presName="child" presStyleLbl="bgAccFollowNode1" presStyleIdx="70" presStyleCnt="92"/>
      <dgm:spPr/>
      <dgm:t>
        <a:bodyPr/>
        <a:lstStyle/>
        <a:p>
          <a:endParaRPr lang="en-GB"/>
        </a:p>
      </dgm:t>
    </dgm:pt>
    <dgm:pt modelId="{B242ACBC-F38F-4F24-8EEE-E15DC820DD5D}" type="pres">
      <dgm:prSet presAssocID="{344F18B4-9D2A-440A-BA39-F28D39FAB8E8}" presName="childTx" presStyleLbl="bgAccFollowNode1" presStyleIdx="70" presStyleCnt="92">
        <dgm:presLayoutVars>
          <dgm:bulletEnabled val="1"/>
        </dgm:presLayoutVars>
      </dgm:prSet>
      <dgm:spPr/>
      <dgm:t>
        <a:bodyPr/>
        <a:lstStyle/>
        <a:p>
          <a:endParaRPr lang="en-GB"/>
        </a:p>
      </dgm:t>
    </dgm:pt>
    <dgm:pt modelId="{E78E6B90-6B92-4B70-953C-E7ED34563FA8}" type="pres">
      <dgm:prSet presAssocID="{A2A8CC77-149B-42F6-B8E5-2AF7A47421D0}" presName="comp" presStyleCnt="0"/>
      <dgm:spPr/>
    </dgm:pt>
    <dgm:pt modelId="{18E98FB8-0DA1-4F1F-B1DC-7794E4FE72F2}" type="pres">
      <dgm:prSet presAssocID="{A2A8CC77-149B-42F6-B8E5-2AF7A47421D0}" presName="child" presStyleLbl="bgAccFollowNode1" presStyleIdx="71" presStyleCnt="92" custScaleY="90909"/>
      <dgm:spPr/>
      <dgm:t>
        <a:bodyPr/>
        <a:lstStyle/>
        <a:p>
          <a:endParaRPr lang="en-GB"/>
        </a:p>
      </dgm:t>
    </dgm:pt>
    <dgm:pt modelId="{9E104B8D-D49B-414B-A209-F9EE6517FF8B}" type="pres">
      <dgm:prSet presAssocID="{A2A8CC77-149B-42F6-B8E5-2AF7A47421D0}" presName="childTx" presStyleLbl="bgAccFollowNode1" presStyleIdx="71" presStyleCnt="92">
        <dgm:presLayoutVars>
          <dgm:bulletEnabled val="1"/>
        </dgm:presLayoutVars>
      </dgm:prSet>
      <dgm:spPr/>
      <dgm:t>
        <a:bodyPr/>
        <a:lstStyle/>
        <a:p>
          <a:endParaRPr lang="en-GB"/>
        </a:p>
      </dgm:t>
    </dgm:pt>
    <dgm:pt modelId="{27249594-59E4-4145-A8AC-4FBED12E31DF}" type="pres">
      <dgm:prSet presAssocID="{49AAA23E-465B-4B46-8EB4-72373CF772DA}" presName="comp" presStyleCnt="0"/>
      <dgm:spPr/>
    </dgm:pt>
    <dgm:pt modelId="{2B4075B1-A933-4150-8852-7E8D038DBC5A}" type="pres">
      <dgm:prSet presAssocID="{49AAA23E-465B-4B46-8EB4-72373CF772DA}" presName="child" presStyleLbl="bgAccFollowNode1" presStyleIdx="72" presStyleCnt="92"/>
      <dgm:spPr/>
      <dgm:t>
        <a:bodyPr/>
        <a:lstStyle/>
        <a:p>
          <a:endParaRPr lang="en-GB"/>
        </a:p>
      </dgm:t>
    </dgm:pt>
    <dgm:pt modelId="{966F66FB-8688-422A-905A-8E25FCA1496E}" type="pres">
      <dgm:prSet presAssocID="{49AAA23E-465B-4B46-8EB4-72373CF772DA}" presName="childTx" presStyleLbl="bgAccFollowNode1" presStyleIdx="72" presStyleCnt="92">
        <dgm:presLayoutVars>
          <dgm:bulletEnabled val="1"/>
        </dgm:presLayoutVars>
      </dgm:prSet>
      <dgm:spPr/>
      <dgm:t>
        <a:bodyPr/>
        <a:lstStyle/>
        <a:p>
          <a:endParaRPr lang="en-GB"/>
        </a:p>
      </dgm:t>
    </dgm:pt>
    <dgm:pt modelId="{DEF4AFAC-8554-4B87-A0AF-E7BD1A279527}" type="pres">
      <dgm:prSet presAssocID="{15599097-30BA-43D9-A9D4-A552E1645C22}" presName="comp" presStyleCnt="0"/>
      <dgm:spPr/>
    </dgm:pt>
    <dgm:pt modelId="{C896FB23-C7AA-43F1-A3BF-CF95604BB2F1}" type="pres">
      <dgm:prSet presAssocID="{15599097-30BA-43D9-A9D4-A552E1645C22}" presName="child" presStyleLbl="bgAccFollowNode1" presStyleIdx="73" presStyleCnt="92"/>
      <dgm:spPr/>
      <dgm:t>
        <a:bodyPr/>
        <a:lstStyle/>
        <a:p>
          <a:endParaRPr lang="en-GB"/>
        </a:p>
      </dgm:t>
    </dgm:pt>
    <dgm:pt modelId="{28034CE5-3766-4549-934E-15DCE8939F36}" type="pres">
      <dgm:prSet presAssocID="{15599097-30BA-43D9-A9D4-A552E1645C22}" presName="childTx" presStyleLbl="bgAccFollowNode1" presStyleIdx="73" presStyleCnt="92">
        <dgm:presLayoutVars>
          <dgm:bulletEnabled val="1"/>
        </dgm:presLayoutVars>
      </dgm:prSet>
      <dgm:spPr/>
      <dgm:t>
        <a:bodyPr/>
        <a:lstStyle/>
        <a:p>
          <a:endParaRPr lang="en-GB"/>
        </a:p>
      </dgm:t>
    </dgm:pt>
    <dgm:pt modelId="{6B017DA8-7353-4685-8ACA-53A5C990E663}" type="pres">
      <dgm:prSet presAssocID="{9AE7F7CE-81A1-4FA7-8F44-93AE7B1FB338}" presName="comp" presStyleCnt="0"/>
      <dgm:spPr/>
    </dgm:pt>
    <dgm:pt modelId="{E527D81D-8F5A-4A90-818E-8C9819C39FF3}" type="pres">
      <dgm:prSet presAssocID="{9AE7F7CE-81A1-4FA7-8F44-93AE7B1FB338}" presName="child" presStyleLbl="bgAccFollowNode1" presStyleIdx="74" presStyleCnt="92"/>
      <dgm:spPr/>
      <dgm:t>
        <a:bodyPr/>
        <a:lstStyle/>
        <a:p>
          <a:endParaRPr lang="en-GB"/>
        </a:p>
      </dgm:t>
    </dgm:pt>
    <dgm:pt modelId="{1B95CF37-0215-4B5A-8293-905168A1FCB9}" type="pres">
      <dgm:prSet presAssocID="{9AE7F7CE-81A1-4FA7-8F44-93AE7B1FB338}" presName="childTx" presStyleLbl="bgAccFollowNode1" presStyleIdx="74" presStyleCnt="92">
        <dgm:presLayoutVars>
          <dgm:bulletEnabled val="1"/>
        </dgm:presLayoutVars>
      </dgm:prSet>
      <dgm:spPr/>
      <dgm:t>
        <a:bodyPr/>
        <a:lstStyle/>
        <a:p>
          <a:endParaRPr lang="en-GB"/>
        </a:p>
      </dgm:t>
    </dgm:pt>
    <dgm:pt modelId="{FCBC9C56-3616-4B0B-9CE5-5B1F37A6D800}" type="pres">
      <dgm:prSet presAssocID="{6C2AE6B4-78CB-4BA1-A0B6-0D008F0BE8B6}" presName="comp" presStyleCnt="0"/>
      <dgm:spPr/>
    </dgm:pt>
    <dgm:pt modelId="{88BF4244-2302-4539-8FE0-F420A6749EA9}" type="pres">
      <dgm:prSet presAssocID="{6C2AE6B4-78CB-4BA1-A0B6-0D008F0BE8B6}" presName="child" presStyleLbl="bgAccFollowNode1" presStyleIdx="75" presStyleCnt="92"/>
      <dgm:spPr/>
      <dgm:t>
        <a:bodyPr/>
        <a:lstStyle/>
        <a:p>
          <a:endParaRPr lang="en-GB"/>
        </a:p>
      </dgm:t>
    </dgm:pt>
    <dgm:pt modelId="{1EAD2560-6321-4D06-8153-9666DC0265FB}" type="pres">
      <dgm:prSet presAssocID="{6C2AE6B4-78CB-4BA1-A0B6-0D008F0BE8B6}" presName="childTx" presStyleLbl="bgAccFollowNode1" presStyleIdx="75" presStyleCnt="92">
        <dgm:presLayoutVars>
          <dgm:bulletEnabled val="1"/>
        </dgm:presLayoutVars>
      </dgm:prSet>
      <dgm:spPr/>
      <dgm:t>
        <a:bodyPr/>
        <a:lstStyle/>
        <a:p>
          <a:endParaRPr lang="en-GB"/>
        </a:p>
      </dgm:t>
    </dgm:pt>
    <dgm:pt modelId="{19D2A049-E560-4C59-AAF8-F2EEAAFEF390}" type="pres">
      <dgm:prSet presAssocID="{69BBB21E-1AAE-4D53-A139-64B276DBEE1A}" presName="comp" presStyleCnt="0"/>
      <dgm:spPr/>
    </dgm:pt>
    <dgm:pt modelId="{19FFDFAC-9158-43F6-8A8F-B271CFDAAE58}" type="pres">
      <dgm:prSet presAssocID="{69BBB21E-1AAE-4D53-A139-64B276DBEE1A}" presName="child" presStyleLbl="bgAccFollowNode1" presStyleIdx="76" presStyleCnt="92"/>
      <dgm:spPr/>
      <dgm:t>
        <a:bodyPr/>
        <a:lstStyle/>
        <a:p>
          <a:endParaRPr lang="en-GB"/>
        </a:p>
      </dgm:t>
    </dgm:pt>
    <dgm:pt modelId="{9047AC81-775F-4492-B94E-7FE03D22E5DE}" type="pres">
      <dgm:prSet presAssocID="{69BBB21E-1AAE-4D53-A139-64B276DBEE1A}" presName="childTx" presStyleLbl="bgAccFollowNode1" presStyleIdx="76" presStyleCnt="92">
        <dgm:presLayoutVars>
          <dgm:bulletEnabled val="1"/>
        </dgm:presLayoutVars>
      </dgm:prSet>
      <dgm:spPr/>
      <dgm:t>
        <a:bodyPr/>
        <a:lstStyle/>
        <a:p>
          <a:endParaRPr lang="en-GB"/>
        </a:p>
      </dgm:t>
    </dgm:pt>
    <dgm:pt modelId="{EBBE86A5-F573-4516-B09A-7DD120AD6097}" type="pres">
      <dgm:prSet presAssocID="{8087F4BF-EF10-40ED-B1ED-1DE7BA00DC04}" presName="comp" presStyleCnt="0"/>
      <dgm:spPr/>
    </dgm:pt>
    <dgm:pt modelId="{F8E1BF6E-45B4-4283-B0C2-6694D6D879B3}" type="pres">
      <dgm:prSet presAssocID="{8087F4BF-EF10-40ED-B1ED-1DE7BA00DC04}" presName="child" presStyleLbl="bgAccFollowNode1" presStyleIdx="77" presStyleCnt="92"/>
      <dgm:spPr/>
      <dgm:t>
        <a:bodyPr/>
        <a:lstStyle/>
        <a:p>
          <a:endParaRPr lang="en-GB"/>
        </a:p>
      </dgm:t>
    </dgm:pt>
    <dgm:pt modelId="{D21626EA-E4DE-4FE5-A47A-703E388374EF}" type="pres">
      <dgm:prSet presAssocID="{8087F4BF-EF10-40ED-B1ED-1DE7BA00DC04}" presName="childTx" presStyleLbl="bgAccFollowNode1" presStyleIdx="77" presStyleCnt="92">
        <dgm:presLayoutVars>
          <dgm:bulletEnabled val="1"/>
        </dgm:presLayoutVars>
      </dgm:prSet>
      <dgm:spPr/>
      <dgm:t>
        <a:bodyPr/>
        <a:lstStyle/>
        <a:p>
          <a:endParaRPr lang="en-GB"/>
        </a:p>
      </dgm:t>
    </dgm:pt>
    <dgm:pt modelId="{D5D07D17-5573-4A1F-957A-D3A672A5A031}" type="pres">
      <dgm:prSet presAssocID="{97B8E249-4857-4B21-9829-19F6E4A274C7}" presName="comp" presStyleCnt="0"/>
      <dgm:spPr/>
    </dgm:pt>
    <dgm:pt modelId="{EBDD5A91-3591-4860-B9A0-A71DE9C132A1}" type="pres">
      <dgm:prSet presAssocID="{97B8E249-4857-4B21-9829-19F6E4A274C7}" presName="child" presStyleLbl="bgAccFollowNode1" presStyleIdx="78" presStyleCnt="92"/>
      <dgm:spPr/>
      <dgm:t>
        <a:bodyPr/>
        <a:lstStyle/>
        <a:p>
          <a:endParaRPr lang="en-GB"/>
        </a:p>
      </dgm:t>
    </dgm:pt>
    <dgm:pt modelId="{84B62B2E-2BE3-4F5F-8DB6-3627BF9A849C}" type="pres">
      <dgm:prSet presAssocID="{97B8E249-4857-4B21-9829-19F6E4A274C7}" presName="childTx" presStyleLbl="bgAccFollowNode1" presStyleIdx="78" presStyleCnt="92">
        <dgm:presLayoutVars>
          <dgm:bulletEnabled val="1"/>
        </dgm:presLayoutVars>
      </dgm:prSet>
      <dgm:spPr/>
      <dgm:t>
        <a:bodyPr/>
        <a:lstStyle/>
        <a:p>
          <a:endParaRPr lang="en-GB"/>
        </a:p>
      </dgm:t>
    </dgm:pt>
    <dgm:pt modelId="{F7A62216-9B31-47E2-BE4B-2D0F4F74A480}" type="pres">
      <dgm:prSet presAssocID="{3F61F762-C4C1-44CE-9F02-66956F2E7813}" presName="comp" presStyleCnt="0"/>
      <dgm:spPr/>
    </dgm:pt>
    <dgm:pt modelId="{B03B60F5-4C5E-43B9-8920-0D319577B562}" type="pres">
      <dgm:prSet presAssocID="{3F61F762-C4C1-44CE-9F02-66956F2E7813}" presName="child" presStyleLbl="bgAccFollowNode1" presStyleIdx="79" presStyleCnt="92"/>
      <dgm:spPr/>
      <dgm:t>
        <a:bodyPr/>
        <a:lstStyle/>
        <a:p>
          <a:endParaRPr lang="en-GB"/>
        </a:p>
      </dgm:t>
    </dgm:pt>
    <dgm:pt modelId="{29D6C97B-AA87-4C6F-A66E-826E73FE7C51}" type="pres">
      <dgm:prSet presAssocID="{3F61F762-C4C1-44CE-9F02-66956F2E7813}" presName="childTx" presStyleLbl="bgAccFollowNode1" presStyleIdx="79" presStyleCnt="92">
        <dgm:presLayoutVars>
          <dgm:bulletEnabled val="1"/>
        </dgm:presLayoutVars>
      </dgm:prSet>
      <dgm:spPr/>
      <dgm:t>
        <a:bodyPr/>
        <a:lstStyle/>
        <a:p>
          <a:endParaRPr lang="en-GB"/>
        </a:p>
      </dgm:t>
    </dgm:pt>
    <dgm:pt modelId="{D606397A-E5E0-4A03-96C5-EB3352478EAA}" type="pres">
      <dgm:prSet presAssocID="{1330B167-CCD9-4EA3-BEE9-198A2CA6C2A9}" presName="comp" presStyleCnt="0"/>
      <dgm:spPr/>
    </dgm:pt>
    <dgm:pt modelId="{510F892A-2674-4155-AC42-2F47E5FC7229}" type="pres">
      <dgm:prSet presAssocID="{1330B167-CCD9-4EA3-BEE9-198A2CA6C2A9}" presName="child" presStyleLbl="bgAccFollowNode1" presStyleIdx="80" presStyleCnt="92"/>
      <dgm:spPr/>
      <dgm:t>
        <a:bodyPr/>
        <a:lstStyle/>
        <a:p>
          <a:endParaRPr lang="en-GB"/>
        </a:p>
      </dgm:t>
    </dgm:pt>
    <dgm:pt modelId="{2BA3B587-E59A-42FC-B345-A24AD59248F1}" type="pres">
      <dgm:prSet presAssocID="{1330B167-CCD9-4EA3-BEE9-198A2CA6C2A9}" presName="childTx" presStyleLbl="bgAccFollowNode1" presStyleIdx="80" presStyleCnt="92">
        <dgm:presLayoutVars>
          <dgm:bulletEnabled val="1"/>
        </dgm:presLayoutVars>
      </dgm:prSet>
      <dgm:spPr/>
      <dgm:t>
        <a:bodyPr/>
        <a:lstStyle/>
        <a:p>
          <a:endParaRPr lang="en-GB"/>
        </a:p>
      </dgm:t>
    </dgm:pt>
    <dgm:pt modelId="{595BEAB4-8467-4C85-8E93-2CEED67C8C2F}" type="pres">
      <dgm:prSet presAssocID="{24EA4011-CDC6-49CE-BD05-F8D9A6474874}" presName="comp" presStyleCnt="0"/>
      <dgm:spPr/>
    </dgm:pt>
    <dgm:pt modelId="{7336AC6B-E307-4694-B99A-4E6C627138D6}" type="pres">
      <dgm:prSet presAssocID="{24EA4011-CDC6-49CE-BD05-F8D9A6474874}" presName="child" presStyleLbl="bgAccFollowNode1" presStyleIdx="81" presStyleCnt="92"/>
      <dgm:spPr/>
      <dgm:t>
        <a:bodyPr/>
        <a:lstStyle/>
        <a:p>
          <a:endParaRPr lang="en-GB"/>
        </a:p>
      </dgm:t>
    </dgm:pt>
    <dgm:pt modelId="{6553AB3D-31A9-42F1-A961-698278565A7F}" type="pres">
      <dgm:prSet presAssocID="{24EA4011-CDC6-49CE-BD05-F8D9A6474874}" presName="childTx" presStyleLbl="bgAccFollowNode1" presStyleIdx="81" presStyleCnt="92">
        <dgm:presLayoutVars>
          <dgm:bulletEnabled val="1"/>
        </dgm:presLayoutVars>
      </dgm:prSet>
      <dgm:spPr/>
      <dgm:t>
        <a:bodyPr/>
        <a:lstStyle/>
        <a:p>
          <a:endParaRPr lang="en-GB"/>
        </a:p>
      </dgm:t>
    </dgm:pt>
    <dgm:pt modelId="{AAF8CDDE-E377-4B22-8484-1B733515D4BC}" type="pres">
      <dgm:prSet presAssocID="{06CB98F9-5DD7-4047-A2DB-9ED481190DF6}" presName="comp" presStyleCnt="0"/>
      <dgm:spPr/>
    </dgm:pt>
    <dgm:pt modelId="{30F9F2BC-491F-4E8F-8D3A-75B4E53FEEB4}" type="pres">
      <dgm:prSet presAssocID="{06CB98F9-5DD7-4047-A2DB-9ED481190DF6}" presName="child" presStyleLbl="bgAccFollowNode1" presStyleIdx="82" presStyleCnt="92"/>
      <dgm:spPr/>
      <dgm:t>
        <a:bodyPr/>
        <a:lstStyle/>
        <a:p>
          <a:endParaRPr lang="en-GB"/>
        </a:p>
      </dgm:t>
    </dgm:pt>
    <dgm:pt modelId="{3827862F-AEE8-43E1-AFA1-EC383CF4CD52}" type="pres">
      <dgm:prSet presAssocID="{06CB98F9-5DD7-4047-A2DB-9ED481190DF6}" presName="childTx" presStyleLbl="bgAccFollowNode1" presStyleIdx="82" presStyleCnt="92">
        <dgm:presLayoutVars>
          <dgm:bulletEnabled val="1"/>
        </dgm:presLayoutVars>
      </dgm:prSet>
      <dgm:spPr/>
      <dgm:t>
        <a:bodyPr/>
        <a:lstStyle/>
        <a:p>
          <a:endParaRPr lang="en-GB"/>
        </a:p>
      </dgm:t>
    </dgm:pt>
    <dgm:pt modelId="{03259F85-45B7-4A7A-BF91-50BEA52D4E85}" type="pres">
      <dgm:prSet presAssocID="{CC798F7B-4C83-4CFA-A9A0-8CEE525BDFC5}" presName="comp" presStyleCnt="0"/>
      <dgm:spPr/>
    </dgm:pt>
    <dgm:pt modelId="{9181BEBA-7A93-48AB-AF8C-0B798B5B08F0}" type="pres">
      <dgm:prSet presAssocID="{CC798F7B-4C83-4CFA-A9A0-8CEE525BDFC5}" presName="child" presStyleLbl="bgAccFollowNode1" presStyleIdx="83" presStyleCnt="92"/>
      <dgm:spPr/>
      <dgm:t>
        <a:bodyPr/>
        <a:lstStyle/>
        <a:p>
          <a:endParaRPr lang="en-GB"/>
        </a:p>
      </dgm:t>
    </dgm:pt>
    <dgm:pt modelId="{184B9B65-D180-4192-88CB-BCFD767EDA29}" type="pres">
      <dgm:prSet presAssocID="{CC798F7B-4C83-4CFA-A9A0-8CEE525BDFC5}" presName="childTx" presStyleLbl="bgAccFollowNode1" presStyleIdx="83" presStyleCnt="92">
        <dgm:presLayoutVars>
          <dgm:bulletEnabled val="1"/>
        </dgm:presLayoutVars>
      </dgm:prSet>
      <dgm:spPr/>
      <dgm:t>
        <a:bodyPr/>
        <a:lstStyle/>
        <a:p>
          <a:endParaRPr lang="en-GB"/>
        </a:p>
      </dgm:t>
    </dgm:pt>
    <dgm:pt modelId="{A72D18ED-92A1-4ED6-A08E-6564DD777757}" type="pres">
      <dgm:prSet presAssocID="{64223FD8-5BF0-40BB-AE4D-11DE48C66E2D}" presName="comp" presStyleCnt="0"/>
      <dgm:spPr/>
    </dgm:pt>
    <dgm:pt modelId="{4CAA02F0-5F11-4D61-986F-571867BA2A01}" type="pres">
      <dgm:prSet presAssocID="{64223FD8-5BF0-40BB-AE4D-11DE48C66E2D}" presName="child" presStyleLbl="bgAccFollowNode1" presStyleIdx="84" presStyleCnt="92"/>
      <dgm:spPr/>
      <dgm:t>
        <a:bodyPr/>
        <a:lstStyle/>
        <a:p>
          <a:endParaRPr lang="en-GB"/>
        </a:p>
      </dgm:t>
    </dgm:pt>
    <dgm:pt modelId="{C627BE38-F7E3-4E02-B3B3-850A2696F323}" type="pres">
      <dgm:prSet presAssocID="{64223FD8-5BF0-40BB-AE4D-11DE48C66E2D}" presName="childTx" presStyleLbl="bgAccFollowNode1" presStyleIdx="84" presStyleCnt="92">
        <dgm:presLayoutVars>
          <dgm:bulletEnabled val="1"/>
        </dgm:presLayoutVars>
      </dgm:prSet>
      <dgm:spPr/>
      <dgm:t>
        <a:bodyPr/>
        <a:lstStyle/>
        <a:p>
          <a:endParaRPr lang="en-GB"/>
        </a:p>
      </dgm:t>
    </dgm:pt>
    <dgm:pt modelId="{E7E5A052-E9CF-40A3-A9BC-F50C2561DA15}" type="pres">
      <dgm:prSet presAssocID="{C457CB4D-6199-42D0-90A4-1BA9CBA42DC4}" presName="comp" presStyleCnt="0"/>
      <dgm:spPr/>
    </dgm:pt>
    <dgm:pt modelId="{C4166C08-84D3-456E-86AD-A51C01042609}" type="pres">
      <dgm:prSet presAssocID="{C457CB4D-6199-42D0-90A4-1BA9CBA42DC4}" presName="child" presStyleLbl="bgAccFollowNode1" presStyleIdx="85" presStyleCnt="92"/>
      <dgm:spPr/>
      <dgm:t>
        <a:bodyPr/>
        <a:lstStyle/>
        <a:p>
          <a:endParaRPr lang="en-GB"/>
        </a:p>
      </dgm:t>
    </dgm:pt>
    <dgm:pt modelId="{44896098-E124-4957-A5B0-F04111E70F78}" type="pres">
      <dgm:prSet presAssocID="{C457CB4D-6199-42D0-90A4-1BA9CBA42DC4}" presName="childTx" presStyleLbl="bgAccFollowNode1" presStyleIdx="85" presStyleCnt="92">
        <dgm:presLayoutVars>
          <dgm:bulletEnabled val="1"/>
        </dgm:presLayoutVars>
      </dgm:prSet>
      <dgm:spPr/>
      <dgm:t>
        <a:bodyPr/>
        <a:lstStyle/>
        <a:p>
          <a:endParaRPr lang="en-GB"/>
        </a:p>
      </dgm:t>
    </dgm:pt>
    <dgm:pt modelId="{AD70B67C-33AE-45DD-BF62-93E2F0BBF306}" type="pres">
      <dgm:prSet presAssocID="{C9C90EE5-8BA9-417B-919D-046CB3101178}" presName="comp" presStyleCnt="0"/>
      <dgm:spPr/>
    </dgm:pt>
    <dgm:pt modelId="{C7AB8533-6C5F-45F4-A670-0D5140E2CC20}" type="pres">
      <dgm:prSet presAssocID="{C9C90EE5-8BA9-417B-919D-046CB3101178}" presName="child" presStyleLbl="bgAccFollowNode1" presStyleIdx="86" presStyleCnt="92"/>
      <dgm:spPr/>
      <dgm:t>
        <a:bodyPr/>
        <a:lstStyle/>
        <a:p>
          <a:endParaRPr lang="en-GB"/>
        </a:p>
      </dgm:t>
    </dgm:pt>
    <dgm:pt modelId="{5A41FDDB-A7E5-442F-ABC0-6C8BF916B5B9}" type="pres">
      <dgm:prSet presAssocID="{C9C90EE5-8BA9-417B-919D-046CB3101178}" presName="childTx" presStyleLbl="bgAccFollowNode1" presStyleIdx="86" presStyleCnt="92">
        <dgm:presLayoutVars>
          <dgm:bulletEnabled val="1"/>
        </dgm:presLayoutVars>
      </dgm:prSet>
      <dgm:spPr/>
      <dgm:t>
        <a:bodyPr/>
        <a:lstStyle/>
        <a:p>
          <a:endParaRPr lang="en-GB"/>
        </a:p>
      </dgm:t>
    </dgm:pt>
    <dgm:pt modelId="{61780234-1A20-4646-AB83-9A4A6CE3A525}" type="pres">
      <dgm:prSet presAssocID="{DD341D69-D77D-445D-9241-A42CF0BB78C1}" presName="comp" presStyleCnt="0"/>
      <dgm:spPr/>
    </dgm:pt>
    <dgm:pt modelId="{3BB62279-FEB2-44A7-9BB7-D8257BA77F38}" type="pres">
      <dgm:prSet presAssocID="{DD341D69-D77D-445D-9241-A42CF0BB78C1}" presName="child" presStyleLbl="bgAccFollowNode1" presStyleIdx="87" presStyleCnt="92"/>
      <dgm:spPr/>
      <dgm:t>
        <a:bodyPr/>
        <a:lstStyle/>
        <a:p>
          <a:endParaRPr lang="en-GB"/>
        </a:p>
      </dgm:t>
    </dgm:pt>
    <dgm:pt modelId="{BB67328D-6165-4323-AE38-928919B8FCD9}" type="pres">
      <dgm:prSet presAssocID="{DD341D69-D77D-445D-9241-A42CF0BB78C1}" presName="childTx" presStyleLbl="bgAccFollowNode1" presStyleIdx="87" presStyleCnt="92">
        <dgm:presLayoutVars>
          <dgm:bulletEnabled val="1"/>
        </dgm:presLayoutVars>
      </dgm:prSet>
      <dgm:spPr/>
      <dgm:t>
        <a:bodyPr/>
        <a:lstStyle/>
        <a:p>
          <a:endParaRPr lang="en-GB"/>
        </a:p>
      </dgm:t>
    </dgm:pt>
    <dgm:pt modelId="{A98EF815-AC19-4AC2-92B6-CE808596A63E}" type="pres">
      <dgm:prSet presAssocID="{CD8BB4DC-E8F9-46C9-83D9-5C9B2CB66D5B}" presName="comp" presStyleCnt="0"/>
      <dgm:spPr/>
    </dgm:pt>
    <dgm:pt modelId="{A47155AB-DD67-40A4-AC94-A65B7EC0C213}" type="pres">
      <dgm:prSet presAssocID="{CD8BB4DC-E8F9-46C9-83D9-5C9B2CB66D5B}" presName="child" presStyleLbl="bgAccFollowNode1" presStyleIdx="88" presStyleCnt="92"/>
      <dgm:spPr/>
      <dgm:t>
        <a:bodyPr/>
        <a:lstStyle/>
        <a:p>
          <a:endParaRPr lang="en-GB"/>
        </a:p>
      </dgm:t>
    </dgm:pt>
    <dgm:pt modelId="{7BD2149A-59D4-4825-B78E-AF8602D819B8}" type="pres">
      <dgm:prSet presAssocID="{CD8BB4DC-E8F9-46C9-83D9-5C9B2CB66D5B}" presName="childTx" presStyleLbl="bgAccFollowNode1" presStyleIdx="88" presStyleCnt="92">
        <dgm:presLayoutVars>
          <dgm:bulletEnabled val="1"/>
        </dgm:presLayoutVars>
      </dgm:prSet>
      <dgm:spPr/>
      <dgm:t>
        <a:bodyPr/>
        <a:lstStyle/>
        <a:p>
          <a:endParaRPr lang="en-GB"/>
        </a:p>
      </dgm:t>
    </dgm:pt>
    <dgm:pt modelId="{27349193-CB31-4513-8219-CDE581AF5338}" type="pres">
      <dgm:prSet presAssocID="{8DCB68FF-898D-444E-B2A0-09E8CD7168FA}" presName="comp" presStyleCnt="0"/>
      <dgm:spPr/>
    </dgm:pt>
    <dgm:pt modelId="{FA66FFC9-0E92-49A0-9646-06ED1FFF54B8}" type="pres">
      <dgm:prSet presAssocID="{8DCB68FF-898D-444E-B2A0-09E8CD7168FA}" presName="child" presStyleLbl="bgAccFollowNode1" presStyleIdx="89" presStyleCnt="92"/>
      <dgm:spPr/>
      <dgm:t>
        <a:bodyPr/>
        <a:lstStyle/>
        <a:p>
          <a:endParaRPr lang="en-GB"/>
        </a:p>
      </dgm:t>
    </dgm:pt>
    <dgm:pt modelId="{7EDF7DB5-4CC1-4CF0-8035-46BFF981F729}" type="pres">
      <dgm:prSet presAssocID="{8DCB68FF-898D-444E-B2A0-09E8CD7168FA}" presName="childTx" presStyleLbl="bgAccFollowNode1" presStyleIdx="89" presStyleCnt="92">
        <dgm:presLayoutVars>
          <dgm:bulletEnabled val="1"/>
        </dgm:presLayoutVars>
      </dgm:prSet>
      <dgm:spPr/>
      <dgm:t>
        <a:bodyPr/>
        <a:lstStyle/>
        <a:p>
          <a:endParaRPr lang="en-GB"/>
        </a:p>
      </dgm:t>
    </dgm:pt>
    <dgm:pt modelId="{50E03CBE-756A-4439-A2CB-4A2F3D8B2D9F}" type="pres">
      <dgm:prSet presAssocID="{12015B80-2CFB-477D-9425-D7A8E3A0950B}" presName="comp" presStyleCnt="0"/>
      <dgm:spPr/>
    </dgm:pt>
    <dgm:pt modelId="{C234E888-5EAC-470B-883A-78692701683C}" type="pres">
      <dgm:prSet presAssocID="{12015B80-2CFB-477D-9425-D7A8E3A0950B}" presName="child" presStyleLbl="bgAccFollowNode1" presStyleIdx="90" presStyleCnt="92"/>
      <dgm:spPr/>
      <dgm:t>
        <a:bodyPr/>
        <a:lstStyle/>
        <a:p>
          <a:endParaRPr lang="en-GB"/>
        </a:p>
      </dgm:t>
    </dgm:pt>
    <dgm:pt modelId="{273A7EE9-234D-4B18-986F-28D1DFEC24FD}" type="pres">
      <dgm:prSet presAssocID="{12015B80-2CFB-477D-9425-D7A8E3A0950B}" presName="childTx" presStyleLbl="bgAccFollowNode1" presStyleIdx="90" presStyleCnt="92">
        <dgm:presLayoutVars>
          <dgm:bulletEnabled val="1"/>
        </dgm:presLayoutVars>
      </dgm:prSet>
      <dgm:spPr/>
      <dgm:t>
        <a:bodyPr/>
        <a:lstStyle/>
        <a:p>
          <a:endParaRPr lang="en-GB"/>
        </a:p>
      </dgm:t>
    </dgm:pt>
    <dgm:pt modelId="{35422A6A-B464-4CD1-93DB-E99C232A2927}" type="pres">
      <dgm:prSet presAssocID="{FE0F4AB5-A9BC-4E6B-85C5-2B8B711CFA61}" presName="comp" presStyleCnt="0"/>
      <dgm:spPr/>
    </dgm:pt>
    <dgm:pt modelId="{886D5233-3B41-4431-A112-F92AA994C109}" type="pres">
      <dgm:prSet presAssocID="{FE0F4AB5-A9BC-4E6B-85C5-2B8B711CFA61}" presName="child" presStyleLbl="bgAccFollowNode1" presStyleIdx="91" presStyleCnt="92"/>
      <dgm:spPr/>
      <dgm:t>
        <a:bodyPr/>
        <a:lstStyle/>
        <a:p>
          <a:endParaRPr lang="en-GB"/>
        </a:p>
      </dgm:t>
    </dgm:pt>
    <dgm:pt modelId="{1715E8A8-B5FB-4907-9716-7DAB8770401F}" type="pres">
      <dgm:prSet presAssocID="{FE0F4AB5-A9BC-4E6B-85C5-2B8B711CFA61}" presName="childTx" presStyleLbl="bgAccFollowNode1" presStyleIdx="91" presStyleCnt="92">
        <dgm:presLayoutVars>
          <dgm:bulletEnabled val="1"/>
        </dgm:presLayoutVars>
      </dgm:prSet>
      <dgm:spPr/>
      <dgm:t>
        <a:bodyPr/>
        <a:lstStyle/>
        <a:p>
          <a:endParaRPr lang="en-GB"/>
        </a:p>
      </dgm:t>
    </dgm:pt>
    <dgm:pt modelId="{DA21760C-73DE-4D99-9A86-48F10336732B}" type="pres">
      <dgm:prSet presAssocID="{B5E61424-9B18-483C-AD4C-85FB19E07E54}" presName="negSpace" presStyleCnt="0"/>
      <dgm:spPr/>
    </dgm:pt>
    <dgm:pt modelId="{4A949A9C-ADAD-4000-A747-71A14B4AA1D5}" type="pres">
      <dgm:prSet presAssocID="{B5E61424-9B18-483C-AD4C-85FB19E07E54}" presName="circle" presStyleLbl="node1" presStyleIdx="3" presStyleCnt="4"/>
      <dgm:spPr/>
      <dgm:t>
        <a:bodyPr/>
        <a:lstStyle/>
        <a:p>
          <a:endParaRPr lang="en-GB"/>
        </a:p>
      </dgm:t>
    </dgm:pt>
  </dgm:ptLst>
  <dgm:cxnLst>
    <dgm:cxn modelId="{CC3FA10E-E39F-4A6C-8768-936ACF987AAD}" type="presOf" srcId="{1330B167-CCD9-4EA3-BEE9-198A2CA6C2A9}" destId="{510F892A-2674-4155-AC42-2F47E5FC7229}" srcOrd="0" destOrd="0" presId="urn:microsoft.com/office/officeart/2005/8/layout/hList9"/>
    <dgm:cxn modelId="{CDD43F9D-8BFA-4191-8DFE-56582E4022BB}" srcId="{B5E61424-9B18-483C-AD4C-85FB19E07E54}" destId="{69BBB21E-1AAE-4D53-A139-64B276DBEE1A}" srcOrd="7" destOrd="0" parTransId="{71535B81-733C-4AB9-893C-279C1417634C}" sibTransId="{B23AF777-7811-4D90-900F-0E9AF45E98CB}"/>
    <dgm:cxn modelId="{DA2A8FF5-8925-4809-9D90-AC7FAE11B189}" type="presOf" srcId="{C457CB4D-6199-42D0-90A4-1BA9CBA42DC4}" destId="{C4166C08-84D3-456E-86AD-A51C01042609}" srcOrd="0" destOrd="0" presId="urn:microsoft.com/office/officeart/2005/8/layout/hList9"/>
    <dgm:cxn modelId="{3EB95EAC-C73B-4ECC-B1FF-81A5F97BEFD5}" srcId="{7A09DBBC-7F3B-4F48-9F32-95A1B4DD4245}" destId="{A4093CAF-CEF3-410F-BECF-CB22DE833BCE}" srcOrd="18" destOrd="0" parTransId="{10A1D6A1-16F7-4AC0-A38F-AB94EE049D8F}" sibTransId="{A14778B3-AAD8-4626-A907-EDC643B7612F}"/>
    <dgm:cxn modelId="{B3E9F5B5-C004-410D-B150-1B2FF1541A38}" type="presOf" srcId="{37980BED-65B7-48D4-99B2-C124A415860F}" destId="{35B41215-A9D2-4E09-AF21-466AC6E49CD0}" srcOrd="0" destOrd="0" presId="urn:microsoft.com/office/officeart/2005/8/layout/hList9"/>
    <dgm:cxn modelId="{3D213B4D-6489-47A0-BB35-8235401846F8}" srcId="{1B1FF40D-46E0-49A3-8D67-331B98A9A29C}" destId="{5DBCE8B2-89B5-4F04-9384-DFDD67761B11}" srcOrd="11" destOrd="0" parTransId="{47341951-20CC-4CD8-8E68-DB212E084071}" sibTransId="{1B2ED8BF-11BB-44FC-9919-F2B69F7EAF16}"/>
    <dgm:cxn modelId="{18D75478-DB24-400D-A61E-94E61857994E}" type="presOf" srcId="{B857367A-DE37-4EEC-A055-7F9670521533}" destId="{8ADE6FA1-742B-4630-B512-28CEF0ED6BEA}" srcOrd="0" destOrd="0" presId="urn:microsoft.com/office/officeart/2005/8/layout/hList9"/>
    <dgm:cxn modelId="{081287B8-0313-446F-A7B9-19379F0A9755}" srcId="{1B1FF40D-46E0-49A3-8D67-331B98A9A29C}" destId="{7A32A6BB-CB07-4D98-943F-BF63B797D70B}" srcOrd="14" destOrd="0" parTransId="{21920415-8221-4647-992F-E31F2ABAE5E3}" sibTransId="{BFF841E4-62EE-4A6D-8F2A-AD504DA1ECAA}"/>
    <dgm:cxn modelId="{6A8A8200-D07E-4597-9774-B9BAA811CDCF}" type="presOf" srcId="{0654C9CD-CBC0-496E-B73B-49970794DED1}" destId="{5EB716DC-DA4C-45EC-BBB8-53292ED74DE4}" srcOrd="0" destOrd="0" presId="urn:microsoft.com/office/officeart/2005/8/layout/hList9"/>
    <dgm:cxn modelId="{CD3C5078-EE94-45B0-96E6-7DECF7A62036}" type="presOf" srcId="{06CB98F9-5DD7-4047-A2DB-9ED481190DF6}" destId="{3827862F-AEE8-43E1-AFA1-EC383CF4CD52}" srcOrd="1" destOrd="0" presId="urn:microsoft.com/office/officeart/2005/8/layout/hList9"/>
    <dgm:cxn modelId="{6E4CB911-98EF-4940-8B18-49CC839BBD03}" type="presOf" srcId="{67AFF0C0-9F38-429C-B3E5-784F92338552}" destId="{9859F7FE-83CF-4873-85E0-1B404701522A}" srcOrd="0" destOrd="0" presId="urn:microsoft.com/office/officeart/2005/8/layout/hList9"/>
    <dgm:cxn modelId="{DA9EB215-BC5C-4CFC-814A-16094E924424}" type="presOf" srcId="{E40BBC35-62F2-4CD7-9AA7-0B5995E7EAEF}" destId="{6C51D6B4-1A63-4393-A1D5-857C28F9A4A0}" srcOrd="1" destOrd="0" presId="urn:microsoft.com/office/officeart/2005/8/layout/hList9"/>
    <dgm:cxn modelId="{372801C2-69C4-4890-8690-847DFA1A5C1A}" type="presOf" srcId="{116D3B8C-87BB-4F36-8EAA-97FF14345EF5}" destId="{D24B6EB4-0335-408B-B1B6-5E447E1CC1F1}" srcOrd="1" destOrd="0" presId="urn:microsoft.com/office/officeart/2005/8/layout/hList9"/>
    <dgm:cxn modelId="{61CEAFCF-C74C-4BF8-8236-FD95C1B49CED}" type="presOf" srcId="{9D201FAA-3E6A-4C85-9602-61CAF5408787}" destId="{CF0B0309-1E5C-4663-A398-21C689F4A4C3}" srcOrd="0" destOrd="0" presId="urn:microsoft.com/office/officeart/2005/8/layout/hList9"/>
    <dgm:cxn modelId="{4FD20798-DCF0-4197-B3DD-B9E3C22F86B5}" type="presOf" srcId="{B4EF5199-A428-443D-A489-09FC94F91F54}" destId="{58F8718E-5E96-45AF-B610-438749457479}" srcOrd="1" destOrd="0" presId="urn:microsoft.com/office/officeart/2005/8/layout/hList9"/>
    <dgm:cxn modelId="{7E392919-9FBC-4ED0-ADB9-C23CA60C8E14}" type="presOf" srcId="{12015B80-2CFB-477D-9425-D7A8E3A0950B}" destId="{273A7EE9-234D-4B18-986F-28D1DFEC24FD}" srcOrd="1" destOrd="0" presId="urn:microsoft.com/office/officeart/2005/8/layout/hList9"/>
    <dgm:cxn modelId="{399CA398-9546-4D0D-9DE5-4DFFF0BEEEDC}" srcId="{948ECE10-00A9-4BA7-BE79-C9FEBA6B0E63}" destId="{2BF7E8BE-3B5A-4F33-8774-A9B86C55A358}" srcOrd="12" destOrd="0" parTransId="{26259492-CB37-4F6B-A288-1314EF76DCC7}" sibTransId="{84A4FAB6-6BE2-4840-95D6-6C7737481C85}"/>
    <dgm:cxn modelId="{CFB4B1A7-076A-474F-886E-B9DBFBF2DB29}" type="presOf" srcId="{0654C9CD-CBC0-496E-B73B-49970794DED1}" destId="{C262A4CC-08A0-42B1-BFC5-E558D46E365D}" srcOrd="1" destOrd="0" presId="urn:microsoft.com/office/officeart/2005/8/layout/hList9"/>
    <dgm:cxn modelId="{1D1051E7-DE67-420F-A1D9-603BC3CDF54C}" srcId="{B5E61424-9B18-483C-AD4C-85FB19E07E54}" destId="{8DCB68FF-898D-444E-B2A0-09E8CD7168FA}" srcOrd="20" destOrd="0" parTransId="{E8BF5D74-123D-4DFE-B7F0-4C59B0DCE69E}" sibTransId="{A2EAB3BC-CE57-4FE2-B1DC-E4607CE6E36E}"/>
    <dgm:cxn modelId="{CCC8725C-D30F-411A-A421-B4BC6F644874}" type="presOf" srcId="{81C887AE-FC81-491B-83F0-974ACE406304}" destId="{64BFA361-EB26-4963-86DE-C9B313EDBA36}" srcOrd="0" destOrd="0" presId="urn:microsoft.com/office/officeart/2005/8/layout/hList9"/>
    <dgm:cxn modelId="{A22091D1-65AF-4279-9220-E4DC430E7C6E}" type="presOf" srcId="{89449874-9ED9-4A42-BB99-96121BF7296C}" destId="{A1736712-0D83-4F09-8F0E-9C22B4C926E8}" srcOrd="0" destOrd="0" presId="urn:microsoft.com/office/officeart/2005/8/layout/hList9"/>
    <dgm:cxn modelId="{9B5B69A0-5961-4D2E-8509-FCE20BAEAE3B}" srcId="{948ECE10-00A9-4BA7-BE79-C9FEBA6B0E63}" destId="{949CA4D9-12D7-4EFC-97E1-87CA310086FB}" srcOrd="1" destOrd="0" parTransId="{A853F1C2-3B05-4901-BDF7-17A7C2261DD7}" sibTransId="{2827DA08-257D-4C90-9C76-D5ACED2322BC}"/>
    <dgm:cxn modelId="{C6A8D0BF-828F-4179-BDBA-BC008CC60BC9}" srcId="{7A09DBBC-7F3B-4F48-9F32-95A1B4DD4245}" destId="{F427D33F-A085-4566-9F87-9D105FAFFC39}" srcOrd="3" destOrd="0" parTransId="{A3E01335-9254-4A8B-AB31-600A115BBE4E}" sibTransId="{31BB0A5F-0B7F-4906-AD97-77C4647C31E7}"/>
    <dgm:cxn modelId="{178BEC35-38E9-4DFB-A90D-2115DA3CCA14}" type="presOf" srcId="{59ECE4BA-511D-40D4-9538-70B86CAE0057}" destId="{C651D671-0A9A-44F9-B0A2-F18E2134AC6B}" srcOrd="1" destOrd="0" presId="urn:microsoft.com/office/officeart/2005/8/layout/hList9"/>
    <dgm:cxn modelId="{CE5E45C6-DD66-4234-A5CD-71B7AA018804}" srcId="{B5E61424-9B18-483C-AD4C-85FB19E07E54}" destId="{C9C90EE5-8BA9-417B-919D-046CB3101178}" srcOrd="17" destOrd="0" parTransId="{A702FBA4-97A8-48EC-991E-2B1F16F53606}" sibTransId="{5B4D18B6-F836-46E3-8AC2-29DE3F16C9FA}"/>
    <dgm:cxn modelId="{C77B97E8-1919-466B-858F-7C5623B87037}" srcId="{82CE82CB-4F05-4237-B95F-0DE0B480403D}" destId="{B5E61424-9B18-483C-AD4C-85FB19E07E54}" srcOrd="3" destOrd="0" parTransId="{5E92A093-4577-438E-9294-28FC7CE7F7FB}" sibTransId="{CB30080A-345F-4FF3-8F2D-C7FC5DF7FC56}"/>
    <dgm:cxn modelId="{2FD789CB-5CC1-4037-8B24-A30A3CFB8543}" srcId="{1B1FF40D-46E0-49A3-8D67-331B98A9A29C}" destId="{B3331E25-52B3-470F-896F-53A878CDBE00}" srcOrd="2" destOrd="0" parTransId="{A32B5242-16D1-42CD-9BDF-5E949EA5529E}" sibTransId="{9CDC7E59-C05A-4941-B944-C0819814A90C}"/>
    <dgm:cxn modelId="{FC9ECBCB-B1B4-48B2-A100-49EF35F1555E}" type="presOf" srcId="{CD8BB4DC-E8F9-46C9-83D9-5C9B2CB66D5B}" destId="{7BD2149A-59D4-4825-B78E-AF8602D819B8}" srcOrd="1" destOrd="0" presId="urn:microsoft.com/office/officeart/2005/8/layout/hList9"/>
    <dgm:cxn modelId="{EF857F95-11A4-48D5-B537-42ECE53BA284}" srcId="{1B1FF40D-46E0-49A3-8D67-331B98A9A29C}" destId="{B8E12DCE-DA21-4891-8206-FF28FB91D50F}" srcOrd="20" destOrd="0" parTransId="{91DA38FE-1E10-43A1-ABB0-EDE56082318D}" sibTransId="{6355861C-778E-490F-BBE4-3F0705F2DD00}"/>
    <dgm:cxn modelId="{7F426E78-2270-4FEB-BAF0-2E781FE61621}" type="presOf" srcId="{18826217-C4DA-483F-86FC-F630DFC8EECB}" destId="{26EC9456-DBEB-4440-8AD0-9B22A04C1725}" srcOrd="1" destOrd="0" presId="urn:microsoft.com/office/officeart/2005/8/layout/hList9"/>
    <dgm:cxn modelId="{0E97C0E1-A15D-46C2-A825-7F98E86CA2DF}" srcId="{B5E61424-9B18-483C-AD4C-85FB19E07E54}" destId="{49AAA23E-465B-4B46-8EB4-72373CF772DA}" srcOrd="3" destOrd="0" parTransId="{4E03CE1C-9A21-4C73-9E8B-E297BB82F79C}" sibTransId="{D7ACF859-7B41-480A-B3BA-8F8EB63FE3BA}"/>
    <dgm:cxn modelId="{29E58D67-85F5-4720-AA1E-64C36F129EFA}" type="presOf" srcId="{82002230-B7D5-4ECF-AA34-BFFEE02AE5E1}" destId="{647C9FE2-97F9-4431-BF7E-A69CC2AC5031}" srcOrd="0" destOrd="0" presId="urn:microsoft.com/office/officeart/2005/8/layout/hList9"/>
    <dgm:cxn modelId="{EB7233D2-866C-49F7-A845-6D898CCA3D66}" srcId="{7A09DBBC-7F3B-4F48-9F32-95A1B4DD4245}" destId="{B857367A-DE37-4EEC-A055-7F9670521533}" srcOrd="10" destOrd="0" parTransId="{61B6F5A4-E350-43DB-B63D-7AE031D9B5E5}" sibTransId="{C1880E7E-4CB3-427E-B2BE-86511660DBE4}"/>
    <dgm:cxn modelId="{8CAEC1DC-4D8B-42A1-AC55-E02F90B32D0C}" type="presOf" srcId="{2F58ED3C-5A14-471C-893B-2573C71CA8FE}" destId="{BC5B04A8-90BF-43C4-9385-2B9ABC530E48}" srcOrd="1" destOrd="0" presId="urn:microsoft.com/office/officeart/2005/8/layout/hList9"/>
    <dgm:cxn modelId="{F2745E7A-DAA7-470D-A8ED-6B1A36521136}" type="presOf" srcId="{DD341D69-D77D-445D-9241-A42CF0BB78C1}" destId="{BB67328D-6165-4323-AE38-928919B8FCD9}" srcOrd="1" destOrd="0" presId="urn:microsoft.com/office/officeart/2005/8/layout/hList9"/>
    <dgm:cxn modelId="{2208DDC8-871C-47A0-81DF-5AF6E86EFB6A}" srcId="{948ECE10-00A9-4BA7-BE79-C9FEBA6B0E63}" destId="{81C887AE-FC81-491B-83F0-974ACE406304}" srcOrd="0" destOrd="0" parTransId="{5C8CBF56-EF34-47EC-818D-4D8282617503}" sibTransId="{8C62E4B6-F886-4108-921B-77040AA3103D}"/>
    <dgm:cxn modelId="{4265003A-3F4C-478C-93BB-0AF05736E240}" type="presOf" srcId="{B3331E25-52B3-470F-896F-53A878CDBE00}" destId="{BCEBA32A-9978-488E-A61D-4C6B7EB04056}" srcOrd="0" destOrd="0" presId="urn:microsoft.com/office/officeart/2005/8/layout/hList9"/>
    <dgm:cxn modelId="{0E0C1F25-9C86-4AE4-A64B-8D980D295FB6}" type="presOf" srcId="{7A32A6BB-CB07-4D98-943F-BF63B797D70B}" destId="{644C1A1A-5295-4263-8E83-283C1F2EDA7B}" srcOrd="1" destOrd="0" presId="urn:microsoft.com/office/officeart/2005/8/layout/hList9"/>
    <dgm:cxn modelId="{2FB17166-15BA-40D1-B34B-B1957D9BEC3D}" srcId="{948ECE10-00A9-4BA7-BE79-C9FEBA6B0E63}" destId="{47B4B136-2F6F-4E54-B766-E8C901163816}" srcOrd="4" destOrd="0" parTransId="{0FE09EB4-2FD7-4195-8E1C-F2A6A03ABB46}" sibTransId="{DC5F4FB8-0623-4DB6-A30B-984E492448FA}"/>
    <dgm:cxn modelId="{4312EF77-D00B-4909-A232-1429A4BDF46D}" type="presOf" srcId="{2BF7E8BE-3B5A-4F33-8774-A9B86C55A358}" destId="{BF4A3E0B-7297-4D4D-B20E-D3EF3C0F84DE}" srcOrd="0" destOrd="0" presId="urn:microsoft.com/office/officeart/2005/8/layout/hList9"/>
    <dgm:cxn modelId="{CBD38F0C-88E2-4B0D-B9D8-7D17A53128C2}" type="presOf" srcId="{14441253-C298-46DC-B789-02C07D6D0836}" destId="{5C5CF90F-BB53-4151-A555-B23F6336ACA3}" srcOrd="1" destOrd="0" presId="urn:microsoft.com/office/officeart/2005/8/layout/hList9"/>
    <dgm:cxn modelId="{1E090081-E142-4DBC-A12D-9419C396B52F}" type="presOf" srcId="{4AA71BAA-62FA-4B8B-A345-D8CC0D6B485E}" destId="{761BB9F0-7DD3-445A-ADF7-B4AE797E55B5}" srcOrd="1" destOrd="0" presId="urn:microsoft.com/office/officeart/2005/8/layout/hList9"/>
    <dgm:cxn modelId="{9AC800C8-19AE-420A-82E5-FFF0E7EC4D28}" srcId="{1B1FF40D-46E0-49A3-8D67-331B98A9A29C}" destId="{38E230B9-0A5A-4EC8-9EFA-3E02E0121C71}" srcOrd="9" destOrd="0" parTransId="{FB8C961D-5536-4038-B94D-DD1C5120B3D9}" sibTransId="{5C92E126-E09C-4C65-A85B-6C7A155A7809}"/>
    <dgm:cxn modelId="{7B355786-8AD4-47F8-B1AC-68BAAF7615F3}" srcId="{B5E61424-9B18-483C-AD4C-85FB19E07E54}" destId="{8087F4BF-EF10-40ED-B1ED-1DE7BA00DC04}" srcOrd="8" destOrd="0" parTransId="{5F906542-81C9-49ED-9796-62B509E11DC6}" sibTransId="{697DD15C-553D-4BF4-B9FE-69121DA50864}"/>
    <dgm:cxn modelId="{B1C060B5-0620-40C4-8A4A-F4F4021F0A98}" srcId="{948ECE10-00A9-4BA7-BE79-C9FEBA6B0E63}" destId="{E40BBC35-62F2-4CD7-9AA7-0B5995E7EAEF}" srcOrd="22" destOrd="0" parTransId="{E8B2C955-1E52-49E5-A021-2673CFBC6E76}" sibTransId="{83B3AE80-89F0-4CCE-943D-668ABF629D56}"/>
    <dgm:cxn modelId="{F999CC52-8A1E-42C2-8081-54F03C60A919}" type="presOf" srcId="{A4093CAF-CEF3-410F-BECF-CB22DE833BCE}" destId="{F5396A1A-A773-4A9C-A696-2F1061873C3A}" srcOrd="0" destOrd="0" presId="urn:microsoft.com/office/officeart/2005/8/layout/hList9"/>
    <dgm:cxn modelId="{FF23A246-7FD6-4EA1-B05F-7EEE1DB88E33}" srcId="{1B1FF40D-46E0-49A3-8D67-331B98A9A29C}" destId="{481EA6D3-F2F1-48F7-97D7-6B65C23423A1}" srcOrd="18" destOrd="0" parTransId="{CC582333-9BF2-4A13-A70E-1D0693EC73B0}" sibTransId="{F5625C86-C98F-443F-836D-DC0808C0C792}"/>
    <dgm:cxn modelId="{977C7FAF-370F-4C50-A0C0-E46A0D6B2CB5}" type="presOf" srcId="{F180C892-CD26-48D8-8804-9982F65BBF63}" destId="{37239B03-B745-4C49-B1FF-AA9B1DC54284}" srcOrd="0" destOrd="0" presId="urn:microsoft.com/office/officeart/2005/8/layout/hList9"/>
    <dgm:cxn modelId="{9ACF8FE5-C0D6-4F9B-962B-3D2E8FD11A73}" srcId="{1B1FF40D-46E0-49A3-8D67-331B98A9A29C}" destId="{4779C5B7-DAE1-4EFA-BD29-4DE0CC82FD26}" srcOrd="1" destOrd="0" parTransId="{D27E1BAE-3311-4C6E-9938-5E3742EE1FD6}" sibTransId="{EA53D5DC-2D88-4E99-ABD0-42283CF91E6F}"/>
    <dgm:cxn modelId="{2C004FA2-BCD7-4CD6-ACDC-233DD350B8D2}" type="presOf" srcId="{FE0F4AB5-A9BC-4E6B-85C5-2B8B711CFA61}" destId="{1715E8A8-B5FB-4907-9716-7DAB8770401F}" srcOrd="1" destOrd="0" presId="urn:microsoft.com/office/officeart/2005/8/layout/hList9"/>
    <dgm:cxn modelId="{7CA5B1A8-01E8-4442-87C0-D942A8BD810D}" type="presOf" srcId="{B88C205D-5D79-4F73-8AB9-C539F56D3E88}" destId="{EECD878A-8B8E-41D8-9664-60E7D27BDA4D}" srcOrd="0" destOrd="0" presId="urn:microsoft.com/office/officeart/2005/8/layout/hList9"/>
    <dgm:cxn modelId="{5A2362A9-51C5-4C3E-9FF7-C5246FA2280E}" type="presOf" srcId="{DC8F599D-0071-407D-9C0A-3545E7C683BD}" destId="{5398D746-B628-4F3B-A183-20BD6F48DE31}" srcOrd="1" destOrd="0" presId="urn:microsoft.com/office/officeart/2005/8/layout/hList9"/>
    <dgm:cxn modelId="{D94F180B-56B8-41DE-8181-953EC88D632D}" type="presOf" srcId="{D87C8FF5-4023-47F1-BCFA-949D12F6C1E3}" destId="{E15E2FE4-7DB8-4396-BD97-E7E77698F5D9}" srcOrd="0" destOrd="0" presId="urn:microsoft.com/office/officeart/2005/8/layout/hList9"/>
    <dgm:cxn modelId="{2EB90DF7-E82A-445E-8B38-EE051331AC23}" srcId="{B5E61424-9B18-483C-AD4C-85FB19E07E54}" destId="{64223FD8-5BF0-40BB-AE4D-11DE48C66E2D}" srcOrd="15" destOrd="0" parTransId="{D2B95B82-5DFD-4C97-82E4-D7438586F505}" sibTransId="{66FBF7AA-465B-4F30-801D-8999C2991F92}"/>
    <dgm:cxn modelId="{EE3DE01E-863B-475E-87A5-29D6FC3B29FC}" type="presOf" srcId="{632F9846-9B5B-422B-B254-F7FFE8985FA9}" destId="{871F3FD9-E641-4673-8815-3A5E43BB8D29}" srcOrd="0" destOrd="0" presId="urn:microsoft.com/office/officeart/2005/8/layout/hList9"/>
    <dgm:cxn modelId="{FA573507-3C81-4999-ADB5-4D82D65E3230}" type="presOf" srcId="{9D201FAA-3E6A-4C85-9602-61CAF5408787}" destId="{ECE44587-3876-4786-A612-58837F32EC21}" srcOrd="1" destOrd="0" presId="urn:microsoft.com/office/officeart/2005/8/layout/hList9"/>
    <dgm:cxn modelId="{2F0E8CE4-7203-4FB5-A2F8-71646E1431C6}" type="presOf" srcId="{7E537539-73DE-40E8-B9AD-074AA1671152}" destId="{017D25C6-5218-4201-923B-24C91D838F52}" srcOrd="1" destOrd="0" presId="urn:microsoft.com/office/officeart/2005/8/layout/hList9"/>
    <dgm:cxn modelId="{7B395885-CB48-4615-BBA8-206B594B0F9E}" type="presOf" srcId="{A784D064-F95C-4ECA-966C-9E1D9D7364AC}" destId="{E4555A7B-C32A-4E2A-8C17-CABBE283BB3F}" srcOrd="1" destOrd="0" presId="urn:microsoft.com/office/officeart/2005/8/layout/hList9"/>
    <dgm:cxn modelId="{6B70EB89-33E7-4594-A089-208CF439AFBB}" type="presOf" srcId="{3D1822DB-D7C7-47C2-96AA-4ACA884C3718}" destId="{9986DBA0-A5D3-4ACD-BB89-9A56D5D91044}" srcOrd="0" destOrd="0" presId="urn:microsoft.com/office/officeart/2005/8/layout/hList9"/>
    <dgm:cxn modelId="{391B4374-C64A-4301-A07D-6942D6525301}" srcId="{B5E61424-9B18-483C-AD4C-85FB19E07E54}" destId="{8D91A3FF-DE25-45FC-B110-1FDFC25EDBB3}" srcOrd="0" destOrd="0" parTransId="{28C2FDBF-4696-4B19-9D6D-07F9EFE976E0}" sibTransId="{E1BE654B-06DE-4F16-8442-BB8386A162BB}"/>
    <dgm:cxn modelId="{9BEBFD9D-A894-4E52-A34B-B152AF01F1C2}" type="presOf" srcId="{64223FD8-5BF0-40BB-AE4D-11DE48C66E2D}" destId="{C627BE38-F7E3-4E02-B3B3-850A2696F323}" srcOrd="1" destOrd="0" presId="urn:microsoft.com/office/officeart/2005/8/layout/hList9"/>
    <dgm:cxn modelId="{93ADF8FD-A77B-46AE-8983-6F56FABEE226}" srcId="{B5E61424-9B18-483C-AD4C-85FB19E07E54}" destId="{24EA4011-CDC6-49CE-BD05-F8D9A6474874}" srcOrd="12" destOrd="0" parTransId="{BF76C7A7-CAC6-44B3-AB2B-7633C1B0B8A3}" sibTransId="{AD12EAB8-EA35-43B1-BD81-891BEFECE12A}"/>
    <dgm:cxn modelId="{ADC2EAFD-BECA-4EEB-918B-51EBD8BD9E7E}" type="presOf" srcId="{4F41B157-64C9-4623-BEC0-A419A6578E25}" destId="{F5B37EDB-B904-4FB3-971C-B23273DCCC4B}" srcOrd="0" destOrd="0" presId="urn:microsoft.com/office/officeart/2005/8/layout/hList9"/>
    <dgm:cxn modelId="{89CB02E3-DA5A-4DB1-B770-09DB26E2F57A}" type="presOf" srcId="{925564FB-2CDD-4836-86AF-1F9660399B10}" destId="{AA40110F-B8B4-4F5E-948D-23085D27D549}" srcOrd="0" destOrd="0" presId="urn:microsoft.com/office/officeart/2005/8/layout/hList9"/>
    <dgm:cxn modelId="{20FFE14F-F7D6-4DB7-BAEC-25E42A1B804C}" type="presOf" srcId="{97B8E249-4857-4B21-9829-19F6E4A274C7}" destId="{EBDD5A91-3591-4860-B9A0-A71DE9C132A1}" srcOrd="0" destOrd="0" presId="urn:microsoft.com/office/officeart/2005/8/layout/hList9"/>
    <dgm:cxn modelId="{633F8AFC-4142-450A-A332-9729067E0BE6}" type="presOf" srcId="{169964C5-2E82-4E19-BDE6-8A90C9734285}" destId="{15E4BA04-E7C2-422D-9A32-05060B2A38AC}" srcOrd="1" destOrd="0" presId="urn:microsoft.com/office/officeart/2005/8/layout/hList9"/>
    <dgm:cxn modelId="{36D9F651-4A14-4093-8A63-6DF40AA6D347}" type="presOf" srcId="{948ECE10-00A9-4BA7-BE79-C9FEBA6B0E63}" destId="{30259E79-0995-4B7D-88FA-4754009D5C87}" srcOrd="0" destOrd="0" presId="urn:microsoft.com/office/officeart/2005/8/layout/hList9"/>
    <dgm:cxn modelId="{64F3AFAC-C4AE-4137-A7F2-EE85F1414C2A}" srcId="{1B1FF40D-46E0-49A3-8D67-331B98A9A29C}" destId="{55F4F5A6-1BFC-4F99-8F1B-B2878F52CE14}" srcOrd="10" destOrd="0" parTransId="{90775E67-A043-4BB2-93E5-8E83F0D59D65}" sibTransId="{1DC06FA0-7314-4136-88C4-CFD22086349D}"/>
    <dgm:cxn modelId="{68E3A5A8-FC37-48F8-80D6-F556892E3596}" type="presOf" srcId="{38E230B9-0A5A-4EC8-9EFA-3E02E0121C71}" destId="{8CB19F2A-8223-4E74-9C6C-77D12AB979E2}" srcOrd="1" destOrd="0" presId="urn:microsoft.com/office/officeart/2005/8/layout/hList9"/>
    <dgm:cxn modelId="{4B47E59E-EECF-4407-94C1-5A328FDDFBB0}" srcId="{7A09DBBC-7F3B-4F48-9F32-95A1B4DD4245}" destId="{116D3B8C-87BB-4F36-8EAA-97FF14345EF5}" srcOrd="6" destOrd="0" parTransId="{8A46722A-3860-47AC-8BE0-6F0878E8B8A1}" sibTransId="{03445DDF-75A3-4522-ADDE-A0A42F2FAB7A}"/>
    <dgm:cxn modelId="{7E2B7F7E-3F68-40CA-BF8F-2251EB8769DA}" type="presOf" srcId="{1330B167-CCD9-4EA3-BEE9-198A2CA6C2A9}" destId="{2BA3B587-E59A-42FC-B345-A24AD59248F1}" srcOrd="1" destOrd="0" presId="urn:microsoft.com/office/officeart/2005/8/layout/hList9"/>
    <dgm:cxn modelId="{F2F84770-72BA-4234-968C-C90E7E83F7FD}" srcId="{7A09DBBC-7F3B-4F48-9F32-95A1B4DD4245}" destId="{89449874-9ED9-4A42-BB99-96121BF7296C}" srcOrd="2" destOrd="0" parTransId="{B3A32300-D025-4CA2-AD34-805F0AA2C186}" sibTransId="{196F43B8-F29E-42F8-86F2-8A813E3500A4}"/>
    <dgm:cxn modelId="{703EEDCE-7080-4156-8D3A-20244CF3FAAD}" type="presOf" srcId="{12015B80-2CFB-477D-9425-D7A8E3A0950B}" destId="{C234E888-5EAC-470B-883A-78692701683C}" srcOrd="0" destOrd="0" presId="urn:microsoft.com/office/officeart/2005/8/layout/hList9"/>
    <dgm:cxn modelId="{E7BC2E7A-EFFE-4661-92BC-38324D13734B}" srcId="{B5E61424-9B18-483C-AD4C-85FB19E07E54}" destId="{DD341D69-D77D-445D-9241-A42CF0BB78C1}" srcOrd="18" destOrd="0" parTransId="{01E63807-6551-437A-B8E0-1AA753B1647E}" sibTransId="{1942492F-43F0-490B-9F2F-D3B33F070C24}"/>
    <dgm:cxn modelId="{664E1C79-F39C-40EC-9FA0-1C8DE760776A}" type="presOf" srcId="{8DCB68FF-898D-444E-B2A0-09E8CD7168FA}" destId="{7EDF7DB5-4CC1-4CF0-8035-46BFF981F729}" srcOrd="1" destOrd="0" presId="urn:microsoft.com/office/officeart/2005/8/layout/hList9"/>
    <dgm:cxn modelId="{99BCC969-189F-4E7D-8F9F-A12A42FBA859}" type="presOf" srcId="{E1E29F70-83AD-4264-844B-CE634B3CD9D2}" destId="{54AFCA64-1E57-443F-8844-C8C45D59419F}" srcOrd="1" destOrd="0" presId="urn:microsoft.com/office/officeart/2005/8/layout/hList9"/>
    <dgm:cxn modelId="{70830F0A-BE6D-4247-B53B-6AB96304C853}" type="presOf" srcId="{262F9850-EA8E-42FF-9FE2-9B36054E1F11}" destId="{D52D42A3-F42F-49D9-A900-DD2A7BFD6814}" srcOrd="1" destOrd="0" presId="urn:microsoft.com/office/officeart/2005/8/layout/hList9"/>
    <dgm:cxn modelId="{5BD1C7CC-5435-49A9-94BB-71A041B66F4A}" srcId="{948ECE10-00A9-4BA7-BE79-C9FEBA6B0E63}" destId="{4C382BE4-1A2D-4507-A124-8280B13382FE}" srcOrd="14" destOrd="0" parTransId="{13886F45-97AF-4E61-B7ED-BBDF2D0E0A6C}" sibTransId="{2CE49CEA-F657-4DBD-923E-3CA769AE3120}"/>
    <dgm:cxn modelId="{1D34FDDB-D193-4B9C-B39D-C720153C73F6}" srcId="{948ECE10-00A9-4BA7-BE79-C9FEBA6B0E63}" destId="{B4EF5199-A428-443D-A489-09FC94F91F54}" srcOrd="8" destOrd="0" parTransId="{3989AD8D-C651-45FE-A877-C2D6EA77D77C}" sibTransId="{FFBF3C5B-B734-4A93-BFEC-12C1600C2985}"/>
    <dgm:cxn modelId="{888F65DE-CCF7-413D-BE93-20175FE19729}" type="presOf" srcId="{85954EC8-DED2-4AAE-9927-E31BD8037400}" destId="{13CAD015-C859-4D31-A48C-AF990C71D62A}" srcOrd="1" destOrd="0" presId="urn:microsoft.com/office/officeart/2005/8/layout/hList9"/>
    <dgm:cxn modelId="{671AE262-6232-4C72-A66C-8613866B7042}" type="presOf" srcId="{9644D231-3A3D-4077-A405-7426770456B6}" destId="{34048007-FCF8-4E44-9530-D5CE57C86CF9}" srcOrd="1" destOrd="0" presId="urn:microsoft.com/office/officeart/2005/8/layout/hList9"/>
    <dgm:cxn modelId="{F3BCF8F3-6A86-48EC-BC49-3E5603694AF9}" type="presOf" srcId="{8D91A3FF-DE25-45FC-B110-1FDFC25EDBB3}" destId="{189A42C5-F23E-4AFC-8AE7-7EF47489C35E}" srcOrd="0" destOrd="0" presId="urn:microsoft.com/office/officeart/2005/8/layout/hList9"/>
    <dgm:cxn modelId="{DF2D0BCD-E43C-428C-BE24-9484553D6359}" type="presOf" srcId="{4779C5B7-DAE1-4EFA-BD29-4DE0CC82FD26}" destId="{6B4751C1-DA6A-44AD-BE5E-1D0D827CFF08}" srcOrd="1" destOrd="0" presId="urn:microsoft.com/office/officeart/2005/8/layout/hList9"/>
    <dgm:cxn modelId="{43F9A3DB-485A-4EC9-A82E-B46D540BC7F0}" type="presOf" srcId="{F5759C44-9DA1-4DE5-B0F1-2872845C50F8}" destId="{4FDAE404-5568-48DF-B1AD-EDFD196F0B00}" srcOrd="1" destOrd="0" presId="urn:microsoft.com/office/officeart/2005/8/layout/hList9"/>
    <dgm:cxn modelId="{7A1E5CD7-C486-453D-AF51-46234FDAB775}" type="presOf" srcId="{15599097-30BA-43D9-A9D4-A552E1645C22}" destId="{C896FB23-C7AA-43F1-A3BF-CF95604BB2F1}" srcOrd="0" destOrd="0" presId="urn:microsoft.com/office/officeart/2005/8/layout/hList9"/>
    <dgm:cxn modelId="{239FA047-A05A-4A53-A6BF-76E68E932D93}" type="presOf" srcId="{116D3B8C-87BB-4F36-8EAA-97FF14345EF5}" destId="{15A1EDEB-335B-4817-8F63-398CA02C8DE7}" srcOrd="0" destOrd="0" presId="urn:microsoft.com/office/officeart/2005/8/layout/hList9"/>
    <dgm:cxn modelId="{18CEBB56-9E21-4324-A66D-0974CA5A6F69}" type="presOf" srcId="{925564FB-2CDD-4836-86AF-1F9660399B10}" destId="{F96DD89A-9A77-4263-B5F4-1FA4EEEA03A7}" srcOrd="1" destOrd="0" presId="urn:microsoft.com/office/officeart/2005/8/layout/hList9"/>
    <dgm:cxn modelId="{33651E30-E811-42F1-AC78-609E6919D4BB}" type="presOf" srcId="{CC798F7B-4C83-4CFA-A9A0-8CEE525BDFC5}" destId="{184B9B65-D180-4192-88CB-BCFD767EDA29}" srcOrd="1" destOrd="0" presId="urn:microsoft.com/office/officeart/2005/8/layout/hList9"/>
    <dgm:cxn modelId="{6B8D0922-8A7B-4A6E-A641-70E09360B6F9}" srcId="{B5E61424-9B18-483C-AD4C-85FB19E07E54}" destId="{FE0F4AB5-A9BC-4E6B-85C5-2B8B711CFA61}" srcOrd="22" destOrd="0" parTransId="{896BAF34-5A13-4147-A244-AF494789AE10}" sibTransId="{0D9A49F0-CD4F-4F20-BE45-3DC93DEB470F}"/>
    <dgm:cxn modelId="{35BBDA5F-8F93-476A-8155-1EBB6477F9F3}" type="presOf" srcId="{82002230-B7D5-4ECF-AA34-BFFEE02AE5E1}" destId="{E1D3CB5C-DB91-44BB-B02B-0B6B5929CF76}" srcOrd="1" destOrd="0" presId="urn:microsoft.com/office/officeart/2005/8/layout/hList9"/>
    <dgm:cxn modelId="{74C4CE07-6570-4986-A7AD-85106D4C4447}" type="presOf" srcId="{69BBB21E-1AAE-4D53-A139-64B276DBEE1A}" destId="{19FFDFAC-9158-43F6-8A8F-B271CFDAAE58}" srcOrd="0" destOrd="0" presId="urn:microsoft.com/office/officeart/2005/8/layout/hList9"/>
    <dgm:cxn modelId="{D0BC319E-A1D8-46D4-A63F-C71F8EFAB0F5}" srcId="{7A09DBBC-7F3B-4F48-9F32-95A1B4DD4245}" destId="{5B7F17A2-0770-471C-916E-20C07DE96CDA}" srcOrd="0" destOrd="0" parTransId="{FC376FC0-2D65-4FC3-BD24-6D9D42C097CB}" sibTransId="{B7623403-16FD-4185-93CA-E36F7A01757D}"/>
    <dgm:cxn modelId="{9770CD11-83D3-48E6-B894-CBA5652D4D46}" srcId="{7A09DBBC-7F3B-4F48-9F32-95A1B4DD4245}" destId="{4AA71BAA-62FA-4B8B-A345-D8CC0D6B485E}" srcOrd="11" destOrd="0" parTransId="{EB4333C8-78B8-41CA-8E3A-AC7CE171FA40}" sibTransId="{34C3F802-4D9E-407D-896C-0BD58E77D8FB}"/>
    <dgm:cxn modelId="{2178C6A6-A8CE-49CE-AFB1-D4C84CF8C600}" type="presOf" srcId="{8D91A3FF-DE25-45FC-B110-1FDFC25EDBB3}" destId="{473E523D-11E6-4EEF-808F-725947378ABE}" srcOrd="1" destOrd="0" presId="urn:microsoft.com/office/officeart/2005/8/layout/hList9"/>
    <dgm:cxn modelId="{F12ACCE8-EEA1-43C0-A3A8-60555FCCD696}" type="presOf" srcId="{49AAA23E-465B-4B46-8EB4-72373CF772DA}" destId="{966F66FB-8688-422A-905A-8E25FCA1496E}" srcOrd="1" destOrd="0" presId="urn:microsoft.com/office/officeart/2005/8/layout/hList9"/>
    <dgm:cxn modelId="{E239B8FA-BCC9-48BA-9D93-84CCC0235F12}" srcId="{B5E61424-9B18-483C-AD4C-85FB19E07E54}" destId="{C457CB4D-6199-42D0-90A4-1BA9CBA42DC4}" srcOrd="16" destOrd="0" parTransId="{17CF0BF6-D6DC-4D6F-AD5F-D5BCEC07E7A2}" sibTransId="{F8DD3600-310D-4A08-B59D-AABFC0EBC07E}"/>
    <dgm:cxn modelId="{7ECE8076-48BA-4047-9559-A7E2FAAF6F62}" type="presOf" srcId="{C162E3F2-17A4-4372-A64C-8B8697CB739F}" destId="{68B6E3D7-C5FA-43A0-945A-4BE2648E0D6E}" srcOrd="0" destOrd="0" presId="urn:microsoft.com/office/officeart/2005/8/layout/hList9"/>
    <dgm:cxn modelId="{A2A27AA7-C0B0-408D-AC63-C6F4E8EF9DE7}" type="presOf" srcId="{37980BED-65B7-48D4-99B2-C124A415860F}" destId="{DA7F8518-D23C-4E80-9BDB-6276C705C4C5}" srcOrd="1" destOrd="0" presId="urn:microsoft.com/office/officeart/2005/8/layout/hList9"/>
    <dgm:cxn modelId="{6BFD7C52-C261-418F-AF0C-01A21A8AED14}" srcId="{7A09DBBC-7F3B-4F48-9F32-95A1B4DD4245}" destId="{5A4E1A63-358A-4823-BECE-2F89A4BA3B1E}" srcOrd="12" destOrd="0" parTransId="{EC8AB38B-2AF6-44AC-ADE7-A3E19758FDE0}" sibTransId="{58FC5535-BE93-47EC-9395-E62737741E5F}"/>
    <dgm:cxn modelId="{F68BA4AB-3196-4CAF-A20B-C3049F9CBF63}" srcId="{1B1FF40D-46E0-49A3-8D67-331B98A9A29C}" destId="{F5759C44-9DA1-4DE5-B0F1-2872845C50F8}" srcOrd="19" destOrd="0" parTransId="{F3A7B389-7E96-4002-AC89-E700FBEDE54A}" sibTransId="{0F831FED-A418-4656-9DE0-13A4AEB7D8F8}"/>
    <dgm:cxn modelId="{540037EC-FAE1-43C7-8741-BDAFB8364565}" type="presOf" srcId="{6A15D45F-CFB0-4106-B849-7AA1920742AB}" destId="{9DEF81C9-D43D-4ED0-B7E4-B041FE75E9FF}" srcOrd="0" destOrd="0" presId="urn:microsoft.com/office/officeart/2005/8/layout/hList9"/>
    <dgm:cxn modelId="{BCA99F7D-AB92-4D20-AB99-7F1C3F550203}" type="presOf" srcId="{435D7C84-1868-4EC8-A878-E16874100201}" destId="{DA546638-B4A8-42CB-AA13-0A2CA19DA67A}" srcOrd="0" destOrd="0" presId="urn:microsoft.com/office/officeart/2005/8/layout/hList9"/>
    <dgm:cxn modelId="{E65FB5D1-74D1-4EDC-8793-E47EF0898474}" type="presOf" srcId="{8DFF02C0-003C-44D7-A747-211CE6E6EE1E}" destId="{1C52ED6F-4E81-4833-9070-C4A04F6086DE}" srcOrd="0" destOrd="0" presId="urn:microsoft.com/office/officeart/2005/8/layout/hList9"/>
    <dgm:cxn modelId="{2EA1E78A-34C5-49BF-BFEC-A699A5714640}" type="presOf" srcId="{7A32A6BB-CB07-4D98-943F-BF63B797D70B}" destId="{0E67282A-614F-436B-9DFB-1B45C326E9E9}" srcOrd="0" destOrd="0" presId="urn:microsoft.com/office/officeart/2005/8/layout/hList9"/>
    <dgm:cxn modelId="{3F634935-E233-4BB6-90CC-EDC7E13FA4CC}" srcId="{1B1FF40D-46E0-49A3-8D67-331B98A9A29C}" destId="{49004186-4E08-49DD-B1C2-E1159A491DE4}" srcOrd="4" destOrd="0" parTransId="{23C59105-342B-45B7-8B69-C2CD08EB4A4C}" sibTransId="{552D5127-54C3-4D83-AB0B-2727CF2445C1}"/>
    <dgm:cxn modelId="{F8BD88F1-9615-4090-BD1A-C5B7B69873BF}" type="presOf" srcId="{82CE82CB-4F05-4237-B95F-0DE0B480403D}" destId="{AA6BE026-BB32-4EE4-9E59-23B5A8868A3D}" srcOrd="0" destOrd="0" presId="urn:microsoft.com/office/officeart/2005/8/layout/hList9"/>
    <dgm:cxn modelId="{4FE3615C-898D-47AE-A92A-D17E3C317093}" srcId="{B5E61424-9B18-483C-AD4C-85FB19E07E54}" destId="{CD8BB4DC-E8F9-46C9-83D9-5C9B2CB66D5B}" srcOrd="19" destOrd="0" parTransId="{0ECB59B6-DA4C-4680-9B0A-BCE3EAF725BB}" sibTransId="{A7F9930E-8281-4F92-B01C-EB21FB201835}"/>
    <dgm:cxn modelId="{9D0E0391-7420-4957-9DFA-9F4EAF6ED145}" type="presOf" srcId="{0A446445-F299-4131-88F3-DEB933F82B3D}" destId="{C88A8029-DD25-409C-88E5-C2095EE75924}" srcOrd="0" destOrd="0" presId="urn:microsoft.com/office/officeart/2005/8/layout/hList9"/>
    <dgm:cxn modelId="{53EDC17E-B212-4EFF-884A-B7738636DDE7}" type="presOf" srcId="{C162E3F2-17A4-4372-A64C-8B8697CB739F}" destId="{98B8573C-8924-41C8-BAB3-7FE6F13F3BA0}" srcOrd="1" destOrd="0" presId="urn:microsoft.com/office/officeart/2005/8/layout/hList9"/>
    <dgm:cxn modelId="{3E32CE06-7532-4F57-BAC8-E0705F4402A8}" type="presOf" srcId="{67AFF0C0-9F38-429C-B3E5-784F92338552}" destId="{482EE977-3394-4EF3-A3E8-5AE17DFCD313}" srcOrd="1" destOrd="0" presId="urn:microsoft.com/office/officeart/2005/8/layout/hList9"/>
    <dgm:cxn modelId="{40116743-F647-4796-8F87-E94C095DDF4B}" srcId="{948ECE10-00A9-4BA7-BE79-C9FEBA6B0E63}" destId="{3D1822DB-D7C7-47C2-96AA-4ACA884C3718}" srcOrd="11" destOrd="0" parTransId="{A28FD7A8-B02D-4C26-9A3C-06002ACE1F65}" sibTransId="{FB851B5D-195F-4300-9802-3978F08A81B8}"/>
    <dgm:cxn modelId="{31E43DE3-32EB-4028-8994-E40FA94A5FE6}" type="presOf" srcId="{E40BBC35-62F2-4CD7-9AA7-0B5995E7EAEF}" destId="{0A3209A3-DB98-4EA0-8EE3-F5D0DCD4FC41}" srcOrd="0" destOrd="0" presId="urn:microsoft.com/office/officeart/2005/8/layout/hList9"/>
    <dgm:cxn modelId="{B2010251-3B62-4FB5-A2EB-96943D49A8A8}" type="presOf" srcId="{C7350C68-8F29-4890-90CF-FD1B006BDA7C}" destId="{4187B855-6B2B-48C9-BCB7-0066160E5F90}" srcOrd="1" destOrd="0" presId="urn:microsoft.com/office/officeart/2005/8/layout/hList9"/>
    <dgm:cxn modelId="{EF60CB77-E4C1-4D28-874F-D941A9B8329D}" type="presOf" srcId="{BA07A784-084E-4597-BE86-D65B897BA2D0}" destId="{07C89D42-37F9-45B5-A93C-6A5E10168A28}" srcOrd="1" destOrd="0" presId="urn:microsoft.com/office/officeart/2005/8/layout/hList9"/>
    <dgm:cxn modelId="{8EBABF6F-068F-4855-888E-DD7604F45675}" type="presOf" srcId="{4AA71BAA-62FA-4B8B-A345-D8CC0D6B485E}" destId="{EB472DD0-6F32-407D-A01C-2B5A94D77FCB}" srcOrd="0" destOrd="0" presId="urn:microsoft.com/office/officeart/2005/8/layout/hList9"/>
    <dgm:cxn modelId="{A6969BBB-B76E-4373-98D3-6FABB3F0A26E}" type="presOf" srcId="{7A09DBBC-7F3B-4F48-9F32-95A1B4DD4245}" destId="{A598310B-C98D-4166-B5A1-CFEEFCD31AF5}" srcOrd="0" destOrd="0" presId="urn:microsoft.com/office/officeart/2005/8/layout/hList9"/>
    <dgm:cxn modelId="{DEF3770D-68F4-4E14-82A1-1584BB37DC32}" type="presOf" srcId="{69BBB21E-1AAE-4D53-A139-64B276DBEE1A}" destId="{9047AC81-775F-4492-B94E-7FE03D22E5DE}" srcOrd="1" destOrd="0" presId="urn:microsoft.com/office/officeart/2005/8/layout/hList9"/>
    <dgm:cxn modelId="{DAEBAD1E-C4D6-4359-8DB4-931DF21166E7}" type="presOf" srcId="{D87C8FF5-4023-47F1-BCFA-949D12F6C1E3}" destId="{2557017B-90EE-475B-AF4F-84BD63368043}" srcOrd="1" destOrd="0" presId="urn:microsoft.com/office/officeart/2005/8/layout/hList9"/>
    <dgm:cxn modelId="{ACF375A3-83F2-4523-B2EB-098736D67007}" type="presOf" srcId="{0A446445-F299-4131-88F3-DEB933F82B3D}" destId="{4DEF01C5-F910-4DDD-A5D3-F981ABF43612}" srcOrd="1" destOrd="0" presId="urn:microsoft.com/office/officeart/2005/8/layout/hList9"/>
    <dgm:cxn modelId="{B1FF562D-A7C7-4472-9979-07B732BA283E}" srcId="{948ECE10-00A9-4BA7-BE79-C9FEBA6B0E63}" destId="{9D201FAA-3E6A-4C85-9602-61CAF5408787}" srcOrd="21" destOrd="0" parTransId="{D5878E51-9BB4-46F3-A39D-8EBB51B87332}" sibTransId="{254FD7C9-1F13-49DC-A058-AF8EA9E5C344}"/>
    <dgm:cxn modelId="{8185B82A-2C9A-427E-A121-E8118D030D1F}" srcId="{82CE82CB-4F05-4237-B95F-0DE0B480403D}" destId="{7A09DBBC-7F3B-4F48-9F32-95A1B4DD4245}" srcOrd="2" destOrd="0" parTransId="{C098B6DB-DEB3-4E01-96DB-D5C6AF852DC8}" sibTransId="{AB603959-333B-4BC5-9212-97CF7D8BE9D8}"/>
    <dgm:cxn modelId="{CB0DF44F-0F64-4158-A143-BF8CEBF315BD}" type="presOf" srcId="{6C2AE6B4-78CB-4BA1-A0B6-0D008F0BE8B6}" destId="{1EAD2560-6321-4D06-8153-9666DC0265FB}" srcOrd="1" destOrd="0" presId="urn:microsoft.com/office/officeart/2005/8/layout/hList9"/>
    <dgm:cxn modelId="{86DF289F-AFCB-4072-877F-F5FD4AEB9790}" srcId="{948ECE10-00A9-4BA7-BE79-C9FEBA6B0E63}" destId="{85954EC8-DED2-4AAE-9927-E31BD8037400}" srcOrd="6" destOrd="0" parTransId="{56307B82-1611-4AEC-A15B-5F68023C53E5}" sibTransId="{0CEABAE0-870A-43CE-9C1A-70B8DFACB074}"/>
    <dgm:cxn modelId="{31B05AAE-4E05-4354-9085-1FFDC8F75414}" type="presOf" srcId="{9289EFC1-F92E-476F-A42D-3FC32938E6D9}" destId="{3F200310-31D5-4F35-938A-F374871B8DE0}" srcOrd="1" destOrd="0" presId="urn:microsoft.com/office/officeart/2005/8/layout/hList9"/>
    <dgm:cxn modelId="{CED7E235-CDB0-42A0-A732-8E4BBE6913E2}" type="presOf" srcId="{89449874-9ED9-4A42-BB99-96121BF7296C}" destId="{B43DFA09-C06B-46F1-8A3D-7E0C0AC5D4EE}" srcOrd="1" destOrd="0" presId="urn:microsoft.com/office/officeart/2005/8/layout/hList9"/>
    <dgm:cxn modelId="{9339D9C1-2166-441E-B617-4B4BCF0B4CA8}" srcId="{7A09DBBC-7F3B-4F48-9F32-95A1B4DD4245}" destId="{0A446445-F299-4131-88F3-DEB933F82B3D}" srcOrd="4" destOrd="0" parTransId="{E42E1FF8-CB19-40BD-8A11-74DA9FBBB6E2}" sibTransId="{75213BF1-55C0-4CEE-AF60-9197AE06635A}"/>
    <dgm:cxn modelId="{ECF15178-AA41-4161-A6AC-AE8D77AE9716}" type="presOf" srcId="{A2A8CC77-149B-42F6-B8E5-2AF7A47421D0}" destId="{9E104B8D-D49B-414B-A209-F9EE6517FF8B}" srcOrd="1" destOrd="0" presId="urn:microsoft.com/office/officeart/2005/8/layout/hList9"/>
    <dgm:cxn modelId="{3E488EFB-4F7D-42D5-B40D-61A5150260D0}" type="presOf" srcId="{55F4F5A6-1BFC-4F99-8F1B-B2878F52CE14}" destId="{8AF63D7D-013D-4510-8B06-7B757E9B09B9}" srcOrd="1" destOrd="0" presId="urn:microsoft.com/office/officeart/2005/8/layout/hList9"/>
    <dgm:cxn modelId="{AA38F3D3-6C57-40DF-B29E-F822D57F1EBC}" srcId="{B5E61424-9B18-483C-AD4C-85FB19E07E54}" destId="{97B8E249-4857-4B21-9829-19F6E4A274C7}" srcOrd="9" destOrd="0" parTransId="{B7B2CE4D-56E4-4418-9D7E-18AD07EE9740}" sibTransId="{C689602C-47E4-4704-9B38-7374EFC65807}"/>
    <dgm:cxn modelId="{8991AD88-B89C-4956-8FC3-47C90DB47756}" srcId="{7A09DBBC-7F3B-4F48-9F32-95A1B4DD4245}" destId="{BA07A784-084E-4597-BE86-D65B897BA2D0}" srcOrd="22" destOrd="0" parTransId="{91458598-6435-47A7-9FA7-73F4BC255FD9}" sibTransId="{FA9E2911-B1E9-4233-B218-C645A09EAB49}"/>
    <dgm:cxn modelId="{61CFD794-8E9C-4F07-9487-D09ABEF51B91}" type="presOf" srcId="{3F61F762-C4C1-44CE-9F02-66956F2E7813}" destId="{B03B60F5-4C5E-43B9-8920-0D319577B562}" srcOrd="0" destOrd="0" presId="urn:microsoft.com/office/officeart/2005/8/layout/hList9"/>
    <dgm:cxn modelId="{EDC759AD-60AF-4352-9C98-4275D786327E}" type="presOf" srcId="{9AE7F7CE-81A1-4FA7-8F44-93AE7B1FB338}" destId="{1B95CF37-0215-4B5A-8293-905168A1FCB9}" srcOrd="1" destOrd="0" presId="urn:microsoft.com/office/officeart/2005/8/layout/hList9"/>
    <dgm:cxn modelId="{D9CC785C-FE89-4891-943A-168E997800EE}" type="presOf" srcId="{5DBCE8B2-89B5-4F04-9384-DFDD67761B11}" destId="{FE5B05AD-05A9-4570-BD63-93B0C4890CA3}" srcOrd="0" destOrd="0" presId="urn:microsoft.com/office/officeart/2005/8/layout/hList9"/>
    <dgm:cxn modelId="{0D4B50F9-5650-41CF-ACE2-DBC95DF78ACC}" srcId="{B5E61424-9B18-483C-AD4C-85FB19E07E54}" destId="{15599097-30BA-43D9-A9D4-A552E1645C22}" srcOrd="4" destOrd="0" parTransId="{B3C003CE-4A05-4CBC-B41A-235098D921AA}" sibTransId="{9CC2B166-0297-40D3-9A61-C8F47940954D}"/>
    <dgm:cxn modelId="{C852A4AE-DDAF-4744-87A5-68811E30972F}" type="presOf" srcId="{169964C5-2E82-4E19-BDE6-8A90C9734285}" destId="{3E691CCD-D0E5-49F2-A703-4A9346446712}" srcOrd="0" destOrd="0" presId="urn:microsoft.com/office/officeart/2005/8/layout/hList9"/>
    <dgm:cxn modelId="{DC53CFD0-8F5A-4266-AC6C-781806045FAE}" srcId="{7A09DBBC-7F3B-4F48-9F32-95A1B4DD4245}" destId="{169964C5-2E82-4E19-BDE6-8A90C9734285}" srcOrd="9" destOrd="0" parTransId="{CCE77BCE-BBE9-4420-9F41-5A599D5B89A2}" sibTransId="{8FE465D9-4C8A-4771-AD89-2EC2B73B93BF}"/>
    <dgm:cxn modelId="{5CA8C3BD-EA6E-4F0A-8A54-39370F048352}" type="presOf" srcId="{9AE7F7CE-81A1-4FA7-8F44-93AE7B1FB338}" destId="{E527D81D-8F5A-4A90-818E-8C9819C39FF3}" srcOrd="0" destOrd="0" presId="urn:microsoft.com/office/officeart/2005/8/layout/hList9"/>
    <dgm:cxn modelId="{240F1BC9-121F-4AAE-99E0-E279B56863B2}" type="presOf" srcId="{B8E12DCE-DA21-4891-8206-FF28FB91D50F}" destId="{BAC76180-B33C-4379-BA3F-C695C34808C8}" srcOrd="0" destOrd="0" presId="urn:microsoft.com/office/officeart/2005/8/layout/hList9"/>
    <dgm:cxn modelId="{48515C32-161B-46AE-A23D-6F9DD13DF19A}" srcId="{948ECE10-00A9-4BA7-BE79-C9FEBA6B0E63}" destId="{BE82D4F4-7F1F-467C-B874-B9D7F03ECB5C}" srcOrd="19" destOrd="0" parTransId="{4AACA983-8417-400F-A758-ED4A404ED394}" sibTransId="{D41275E8-0716-4D13-BB61-5D113110DFE3}"/>
    <dgm:cxn modelId="{732E422C-CF54-4642-AF66-4AEFCA90F3D1}" type="presOf" srcId="{8087F4BF-EF10-40ED-B1ED-1DE7BA00DC04}" destId="{F8E1BF6E-45B4-4283-B0C2-6694D6D879B3}" srcOrd="0" destOrd="0" presId="urn:microsoft.com/office/officeart/2005/8/layout/hList9"/>
    <dgm:cxn modelId="{047DBC74-2B31-4E34-8A4B-1374E081C127}" srcId="{B5E61424-9B18-483C-AD4C-85FB19E07E54}" destId="{9AE7F7CE-81A1-4FA7-8F44-93AE7B1FB338}" srcOrd="5" destOrd="0" parTransId="{37DA6DF3-0FF2-4BC6-86CA-3ED4FDE64AA4}" sibTransId="{ADBBC7AA-1C3C-4D35-9C4A-5BF034B99315}"/>
    <dgm:cxn modelId="{09EB66FB-F45C-4196-BA50-70FE642D80F9}" type="presOf" srcId="{6C2AE6B4-78CB-4BA1-A0B6-0D008F0BE8B6}" destId="{88BF4244-2302-4539-8FE0-F420A6749EA9}" srcOrd="0" destOrd="0" presId="urn:microsoft.com/office/officeart/2005/8/layout/hList9"/>
    <dgm:cxn modelId="{1DC151FA-6E79-41DB-B880-1D18FCA49489}" srcId="{7A09DBBC-7F3B-4F48-9F32-95A1B4DD4245}" destId="{632F9846-9B5B-422B-B254-F7FFE8985FA9}" srcOrd="14" destOrd="0" parTransId="{02497070-20D2-4550-BF36-BE7365483CBC}" sibTransId="{18BDF08E-8713-4636-BD34-D21CD0F427DE}"/>
    <dgm:cxn modelId="{857B80CF-6CBF-400A-B2F4-BE678E462F8A}" type="presOf" srcId="{49004186-4E08-49DD-B1C2-E1159A491DE4}" destId="{359EF6E2-B638-4840-B8B4-2D424B856FD1}" srcOrd="0" destOrd="0" presId="urn:microsoft.com/office/officeart/2005/8/layout/hList9"/>
    <dgm:cxn modelId="{D4162FD4-79CF-40C8-91F5-7B6A2C92C4C5}" type="presOf" srcId="{A4093CAF-CEF3-410F-BECF-CB22DE833BCE}" destId="{9567A767-C850-4071-832E-B77C9C75FEDB}" srcOrd="1" destOrd="0" presId="urn:microsoft.com/office/officeart/2005/8/layout/hList9"/>
    <dgm:cxn modelId="{EA5EB9D6-7829-41EE-B119-E502BB1C6042}" srcId="{82CE82CB-4F05-4237-B95F-0DE0B480403D}" destId="{1B1FF40D-46E0-49A3-8D67-331B98A9A29C}" srcOrd="1" destOrd="0" parTransId="{F8A8CD96-70A7-4893-B335-42C577CD3150}" sibTransId="{E2F2650A-5160-4587-807A-6F284B3C054B}"/>
    <dgm:cxn modelId="{211EF0B7-DDDE-49CC-A2F5-542DCC37D488}" type="presOf" srcId="{A784D064-F95C-4ECA-966C-9E1D9D7364AC}" destId="{227A4502-FE60-45F6-BD87-D3100815B05E}" srcOrd="0" destOrd="0" presId="urn:microsoft.com/office/officeart/2005/8/layout/hList9"/>
    <dgm:cxn modelId="{0D7838AE-4664-4F8C-AEB1-6C3B111B2301}" type="presOf" srcId="{8DCB68FF-898D-444E-B2A0-09E8CD7168FA}" destId="{FA66FFC9-0E92-49A0-9646-06ED1FFF54B8}" srcOrd="0" destOrd="0" presId="urn:microsoft.com/office/officeart/2005/8/layout/hList9"/>
    <dgm:cxn modelId="{BA831103-5C6F-4AE6-BBCB-BB052FC911AE}" type="presOf" srcId="{E8715572-9F3C-4DD4-81C9-6F7C6D19A02A}" destId="{02EEAEF6-3428-424A-8E06-5695F72738AC}" srcOrd="1" destOrd="0" presId="urn:microsoft.com/office/officeart/2005/8/layout/hList9"/>
    <dgm:cxn modelId="{2DC8644E-0447-4178-9900-3AD92AFDD873}" type="presOf" srcId="{18826217-C4DA-483F-86FC-F630DFC8EECB}" destId="{9ABC8276-1940-4C4F-98EE-3CB5F304CE4B}" srcOrd="0" destOrd="0" presId="urn:microsoft.com/office/officeart/2005/8/layout/hList9"/>
    <dgm:cxn modelId="{10D4A748-7DD3-431C-B525-EB16EEFAE261}" srcId="{B5E61424-9B18-483C-AD4C-85FB19E07E54}" destId="{3F61F762-C4C1-44CE-9F02-66956F2E7813}" srcOrd="10" destOrd="0" parTransId="{D24DC5D8-2C2C-414C-A81E-2083C9A659FD}" sibTransId="{A1CA1061-E489-442C-8930-9B30F7E2C070}"/>
    <dgm:cxn modelId="{ED6A88AE-659E-4827-9F8B-8FD9AA990C37}" srcId="{948ECE10-00A9-4BA7-BE79-C9FEBA6B0E63}" destId="{9EF521AA-EC46-4197-AC0D-1C034089903A}" srcOrd="7" destOrd="0" parTransId="{1612159C-F9FD-431C-80E8-0750B44D6138}" sibTransId="{69315723-8DA7-4BB3-907B-6AE1185B1DCE}"/>
    <dgm:cxn modelId="{BCEB862C-05AA-4102-80CD-99D1948ED69D}" type="presOf" srcId="{47B4B136-2F6F-4E54-B766-E8C901163816}" destId="{8E8B9D9C-E4F9-4BB1-875B-BFC78091D051}" srcOrd="0" destOrd="0" presId="urn:microsoft.com/office/officeart/2005/8/layout/hList9"/>
    <dgm:cxn modelId="{326074B7-D2F3-4EB4-8BAD-ECD533E0A26F}" srcId="{948ECE10-00A9-4BA7-BE79-C9FEBA6B0E63}" destId="{317205D8-A4C3-45A4-9725-4B214EFFB78B}" srcOrd="10" destOrd="0" parTransId="{438130D2-1A02-4AA2-9C47-B66D62D052F4}" sibTransId="{5713F8E0-F5E3-4C20-A34D-8D0C9D74AC54}"/>
    <dgm:cxn modelId="{ED3F2329-2968-4083-8F29-E304A2E9E098}" srcId="{7A09DBBC-7F3B-4F48-9F32-95A1B4DD4245}" destId="{82002230-B7D5-4ECF-AA34-BFFEE02AE5E1}" srcOrd="7" destOrd="0" parTransId="{AFD6B2AE-4EBA-4C10-877C-4218FC5151E9}" sibTransId="{90E5F000-4427-4D4C-B915-C59E56D9A9FF}"/>
    <dgm:cxn modelId="{EC73B098-5DF1-46C9-B45A-7246FE340223}" type="presOf" srcId="{E1E29F70-83AD-4264-844B-CE634B3CD9D2}" destId="{808DA441-31F7-4319-82F7-871BD948B601}" srcOrd="0" destOrd="0" presId="urn:microsoft.com/office/officeart/2005/8/layout/hList9"/>
    <dgm:cxn modelId="{40B93BE4-3627-43B7-9C79-F31F8AF8F7B4}" srcId="{1B1FF40D-46E0-49A3-8D67-331B98A9A29C}" destId="{435D7C84-1868-4EC8-A878-E16874100201}" srcOrd="5" destOrd="0" parTransId="{423595E6-4199-4A27-9543-1711C9F9D243}" sibTransId="{0A4F4F03-8764-424C-BBFF-4EAE201882C3}"/>
    <dgm:cxn modelId="{136C06E4-9D1E-41C8-A496-F0A9D3EFC84E}" type="presOf" srcId="{E8715572-9F3C-4DD4-81C9-6F7C6D19A02A}" destId="{3CC90AD4-19E7-4F61-9706-9056F78796EB}" srcOrd="0" destOrd="0" presId="urn:microsoft.com/office/officeart/2005/8/layout/hList9"/>
    <dgm:cxn modelId="{9ED578C2-666E-4B42-A2D4-1F60C9F09C64}" srcId="{948ECE10-00A9-4BA7-BE79-C9FEBA6B0E63}" destId="{089BCBFF-5A9C-41AE-B2FD-A142E87D7CDD}" srcOrd="5" destOrd="0" parTransId="{188642D0-8423-44C6-863D-F1D69B359570}" sibTransId="{EBBA7EDE-9C5F-4A94-B2C0-F71AC26AE7BC}"/>
    <dgm:cxn modelId="{CEBA9C06-38DD-4AAD-99D9-0E623EFB3EA3}" type="presOf" srcId="{949CA4D9-12D7-4EFC-97E1-87CA310086FB}" destId="{01900213-975D-47C4-86EC-45BB823EB5DE}" srcOrd="1" destOrd="0" presId="urn:microsoft.com/office/officeart/2005/8/layout/hList9"/>
    <dgm:cxn modelId="{F6A75DEB-8701-4C27-A9EB-F5148ED51B85}" type="presOf" srcId="{3D770605-F523-4E05-8B33-64393B7E682A}" destId="{35845290-B006-42C0-B99A-3B63227CC558}" srcOrd="1" destOrd="0" presId="urn:microsoft.com/office/officeart/2005/8/layout/hList9"/>
    <dgm:cxn modelId="{FC3A50AD-5304-46DC-B00D-24BC0A054939}" type="presOf" srcId="{A2A8CC77-149B-42F6-B8E5-2AF7A47421D0}" destId="{18E98FB8-0DA1-4F1F-B1DC-7794E4FE72F2}" srcOrd="0" destOrd="0" presId="urn:microsoft.com/office/officeart/2005/8/layout/hList9"/>
    <dgm:cxn modelId="{A7FC31D6-883C-43BB-9DDF-2A34004AC55A}" type="presOf" srcId="{7E537539-73DE-40E8-B9AD-074AA1671152}" destId="{89D302AE-EC21-4A81-B50B-F498CF2A75B3}" srcOrd="0" destOrd="0" presId="urn:microsoft.com/office/officeart/2005/8/layout/hList9"/>
    <dgm:cxn modelId="{59069F69-71CA-4D08-8C9B-FC8A05F75E33}" srcId="{82CE82CB-4F05-4237-B95F-0DE0B480403D}" destId="{948ECE10-00A9-4BA7-BE79-C9FEBA6B0E63}" srcOrd="0" destOrd="0" parTransId="{A6904437-E61E-4B86-8A99-0A51C0527474}" sibTransId="{AD1BD55C-2CB0-4959-AD34-8213385F8BEF}"/>
    <dgm:cxn modelId="{B511CCC4-D0A7-420C-92A6-859E05BE27E8}" srcId="{1B1FF40D-46E0-49A3-8D67-331B98A9A29C}" destId="{C162E3F2-17A4-4372-A64C-8B8697CB739F}" srcOrd="16" destOrd="0" parTransId="{644362EA-DFDF-4E20-833F-5251EECAF6D0}" sibTransId="{55978F44-41D9-4A3B-80AB-3CD21049CBBF}"/>
    <dgm:cxn modelId="{F3FFDEF4-F666-4E91-95B2-BD0B6082D45A}" type="presOf" srcId="{632F9846-9B5B-422B-B254-F7FFE8985FA9}" destId="{55C6A009-B14A-4E3D-8FF9-AE7A343397A8}" srcOrd="1" destOrd="0" presId="urn:microsoft.com/office/officeart/2005/8/layout/hList9"/>
    <dgm:cxn modelId="{13D35D38-E128-402D-B891-87FAB979C00A}" srcId="{948ECE10-00A9-4BA7-BE79-C9FEBA6B0E63}" destId="{E8715572-9F3C-4DD4-81C9-6F7C6D19A02A}" srcOrd="9" destOrd="0" parTransId="{1D92ED04-0894-4748-8C1A-886AF35E1B31}" sibTransId="{4C2860F3-3C92-402B-A594-9B8B8B38C8AC}"/>
    <dgm:cxn modelId="{68C9122B-8B4B-4790-9127-90B8F4DB8A72}" srcId="{7A09DBBC-7F3B-4F48-9F32-95A1B4DD4245}" destId="{925564FB-2CDD-4836-86AF-1F9660399B10}" srcOrd="15" destOrd="0" parTransId="{AD1B09F2-2B46-470B-B396-7A098FCFC231}" sibTransId="{4AF169C5-4E81-4488-9403-6033901D6638}"/>
    <dgm:cxn modelId="{D3C10560-E92B-4394-A939-5DFC906F852C}" type="presOf" srcId="{5A4E1A63-358A-4823-BECE-2F89A4BA3B1E}" destId="{B399C855-318A-4A29-8A3C-670507F27A23}" srcOrd="1" destOrd="0" presId="urn:microsoft.com/office/officeart/2005/8/layout/hList9"/>
    <dgm:cxn modelId="{A8A3BB34-A3F7-47ED-A1D8-7D54C6877690}" type="presOf" srcId="{F427D33F-A085-4566-9F87-9D105FAFFC39}" destId="{F4A7FFBF-356D-473E-8572-E80722CBB65F}" srcOrd="1" destOrd="0" presId="urn:microsoft.com/office/officeart/2005/8/layout/hList9"/>
    <dgm:cxn modelId="{D76E266A-F645-4711-89C4-65F20DBB2759}" srcId="{1B1FF40D-46E0-49A3-8D67-331B98A9A29C}" destId="{9644D231-3A3D-4077-A405-7426770456B6}" srcOrd="12" destOrd="0" parTransId="{6A493BB8-9C3C-43B1-98E8-973D63E48F24}" sibTransId="{A7CC59EA-0514-4492-BE0E-EC6AE94A1C9E}"/>
    <dgm:cxn modelId="{50C2847B-9441-421B-BFF2-0C6B3F834C1D}" type="presOf" srcId="{81C887AE-FC81-491B-83F0-974ACE406304}" destId="{2AD7F1CD-CCFE-4B96-AE03-4ADE10B8426F}" srcOrd="1" destOrd="0" presId="urn:microsoft.com/office/officeart/2005/8/layout/hList9"/>
    <dgm:cxn modelId="{BA784833-0AB3-436F-AEBC-DCECDB7A9A1D}" type="presOf" srcId="{EA8A9448-375B-41A8-B064-AA7A209A402F}" destId="{59A2959B-ABDB-4DB2-BF47-48EFF248EDFB}" srcOrd="1" destOrd="0" presId="urn:microsoft.com/office/officeart/2005/8/layout/hList9"/>
    <dgm:cxn modelId="{45E6975A-51B6-45BA-9221-E2105A12494E}" type="presOf" srcId="{9EF521AA-EC46-4197-AC0D-1C034089903A}" destId="{E2273B60-412B-49FC-A4DE-737EC9C0E134}" srcOrd="1" destOrd="0" presId="urn:microsoft.com/office/officeart/2005/8/layout/hList9"/>
    <dgm:cxn modelId="{302125BC-BEDD-48AC-BB01-FDF8F0EE8619}" type="presOf" srcId="{4C382BE4-1A2D-4507-A124-8280B13382FE}" destId="{835AD011-B77A-4C4E-BDC1-3F53021A06D0}" srcOrd="1" destOrd="0" presId="urn:microsoft.com/office/officeart/2005/8/layout/hList9"/>
    <dgm:cxn modelId="{0A9685C5-4A5F-4307-B0EB-2AED08218C59}" srcId="{B5E61424-9B18-483C-AD4C-85FB19E07E54}" destId="{CC798F7B-4C83-4CFA-A9A0-8CEE525BDFC5}" srcOrd="14" destOrd="0" parTransId="{FD396D2B-FDE4-4E96-9690-0C7C9E6AF081}" sibTransId="{3D666DCE-0B37-4644-B605-8F4D8195D026}"/>
    <dgm:cxn modelId="{A721F31A-93F1-483E-BA2A-195791B2D05E}" type="presOf" srcId="{9644D231-3A3D-4077-A405-7426770456B6}" destId="{6536CEE0-68CE-4FAD-A47A-D4C783105BBD}" srcOrd="0" destOrd="0" presId="urn:microsoft.com/office/officeart/2005/8/layout/hList9"/>
    <dgm:cxn modelId="{D61EC435-31FE-4786-A60D-70EEC0BD301C}" type="presOf" srcId="{BE82D4F4-7F1F-467C-B874-B9D7F03ECB5C}" destId="{74C69BD4-B0EA-4568-95FD-4450A33F89C0}" srcOrd="0" destOrd="0" presId="urn:microsoft.com/office/officeart/2005/8/layout/hList9"/>
    <dgm:cxn modelId="{74A36436-7646-447D-87F0-0510BAEF4322}" type="presOf" srcId="{59ECE4BA-511D-40D4-9538-70B86CAE0057}" destId="{4F304D1A-9EB9-42AB-8196-D8831694390B}" srcOrd="0" destOrd="0" presId="urn:microsoft.com/office/officeart/2005/8/layout/hList9"/>
    <dgm:cxn modelId="{27B3D6C5-CD8E-40C3-AE43-B4D641444511}" srcId="{B5E61424-9B18-483C-AD4C-85FB19E07E54}" destId="{A2A8CC77-149B-42F6-B8E5-2AF7A47421D0}" srcOrd="2" destOrd="0" parTransId="{790D1565-6D90-4677-974A-17218E89F9C0}" sibTransId="{C7A4A61C-3AA2-4981-B23B-38507B0C1C88}"/>
    <dgm:cxn modelId="{B76561B8-1220-4419-92A9-8EC69D1DC763}" srcId="{7A09DBBC-7F3B-4F48-9F32-95A1B4DD4245}" destId="{41E17A79-D1AD-483B-9E3E-5346BE7E2911}" srcOrd="8" destOrd="0" parTransId="{D974DA9B-9060-4865-886D-70709E06107E}" sibTransId="{531A3789-CCFB-45CA-A366-F9AF0A9B32FE}"/>
    <dgm:cxn modelId="{FEF87CEC-4DB5-4D83-B473-57B83B5B316A}" type="presOf" srcId="{B88C205D-5D79-4F73-8AB9-C539F56D3E88}" destId="{8A73F291-E30D-461F-A2AF-E5790A489DE5}" srcOrd="1" destOrd="0" presId="urn:microsoft.com/office/officeart/2005/8/layout/hList9"/>
    <dgm:cxn modelId="{BD41AB67-583A-44B2-BE1E-49DCF467699C}" type="presOf" srcId="{4C382BE4-1A2D-4507-A124-8280B13382FE}" destId="{3AC95581-5825-4BE1-A858-D37672EF4D39}" srcOrd="0" destOrd="0" presId="urn:microsoft.com/office/officeart/2005/8/layout/hList9"/>
    <dgm:cxn modelId="{409E5F3C-A98F-44D1-B854-A261F24BD57C}" type="presOf" srcId="{317205D8-A4C3-45A4-9725-4B214EFFB78B}" destId="{C4D551F4-9185-48F8-8966-F63D98124D87}" srcOrd="1" destOrd="0" presId="urn:microsoft.com/office/officeart/2005/8/layout/hList9"/>
    <dgm:cxn modelId="{7510FB04-9C3A-4407-8546-EEE6EAE38407}" type="presOf" srcId="{481EA6D3-F2F1-48F7-97D7-6B65C23423A1}" destId="{713F7051-74E4-4402-A3D3-7B98A7503D50}" srcOrd="1" destOrd="0" presId="urn:microsoft.com/office/officeart/2005/8/layout/hList9"/>
    <dgm:cxn modelId="{58BBACD6-B260-4984-AF4A-966451197A52}" type="presOf" srcId="{3D770605-F523-4E05-8B33-64393B7E682A}" destId="{BF2905E6-A3BA-4F9B-94E0-BFAEDFE769E5}" srcOrd="0" destOrd="0" presId="urn:microsoft.com/office/officeart/2005/8/layout/hList9"/>
    <dgm:cxn modelId="{3435FF69-9CD6-40D6-826C-997CA50CE38D}" type="presOf" srcId="{8087F4BF-EF10-40ED-B1ED-1DE7BA00DC04}" destId="{D21626EA-E4DE-4FE5-A47A-703E388374EF}" srcOrd="1" destOrd="0" presId="urn:microsoft.com/office/officeart/2005/8/layout/hList9"/>
    <dgm:cxn modelId="{4B7D991D-8568-45EF-8BF3-82EB91C2D20F}" type="presOf" srcId="{DD341D69-D77D-445D-9241-A42CF0BB78C1}" destId="{3BB62279-FEB2-44A7-9BB7-D8257BA77F38}" srcOrd="0" destOrd="0" presId="urn:microsoft.com/office/officeart/2005/8/layout/hList9"/>
    <dgm:cxn modelId="{EF227FB3-393B-481B-B820-7433874FDB8D}" type="presOf" srcId="{49004186-4E08-49DD-B1C2-E1159A491DE4}" destId="{66B90BB9-438D-491D-9E17-04146A7E2EB0}" srcOrd="1" destOrd="0" presId="urn:microsoft.com/office/officeart/2005/8/layout/hList9"/>
    <dgm:cxn modelId="{BE73C4DD-59E7-45AD-ACCD-B231C9DC0A14}" type="presOf" srcId="{BA07A784-084E-4597-BE86-D65B897BA2D0}" destId="{EED8872D-8655-40FC-8771-C74C14A5F0DB}" srcOrd="0" destOrd="0" presId="urn:microsoft.com/office/officeart/2005/8/layout/hList9"/>
    <dgm:cxn modelId="{74D69121-48ED-4EAF-90E3-93875C7F6E70}" srcId="{7A09DBBC-7F3B-4F48-9F32-95A1B4DD4245}" destId="{0654C9CD-CBC0-496E-B73B-49970794DED1}" srcOrd="13" destOrd="0" parTransId="{8828400D-2413-4F93-9EFC-650DC7858FAA}" sibTransId="{F0D56CEE-5C3E-4752-9EAF-E04EDFFA6228}"/>
    <dgm:cxn modelId="{147A6861-6D4C-4F89-AC8D-FCBF9E5FAFD2}" srcId="{1B1FF40D-46E0-49A3-8D67-331B98A9A29C}" destId="{37980BED-65B7-48D4-99B2-C124A415860F}" srcOrd="0" destOrd="0" parTransId="{07B20CE7-4CC2-4380-A9E0-D96A1007CE7D}" sibTransId="{3CC86EE0-0BB2-43B7-A03F-F88CEBFC8735}"/>
    <dgm:cxn modelId="{3BA21FED-0C60-41DB-AD04-18FD5FA73020}" srcId="{948ECE10-00A9-4BA7-BE79-C9FEBA6B0E63}" destId="{8DFF02C0-003C-44D7-A747-211CE6E6EE1E}" srcOrd="13" destOrd="0" parTransId="{4C4738EE-3A5B-450A-8DBA-80D0E56F9A16}" sibTransId="{72F78D80-5F2F-43EB-B1B2-06EBF9D4F4F6}"/>
    <dgm:cxn modelId="{EF6C6EBB-6DCE-4C43-BC8C-7DE94CF4C70E}" srcId="{1B1FF40D-46E0-49A3-8D67-331B98A9A29C}" destId="{E1E29F70-83AD-4264-844B-CE634B3CD9D2}" srcOrd="22" destOrd="0" parTransId="{917991CA-BFC9-40B8-AFD3-416DF98DC808}" sibTransId="{1508C2DC-9E27-4AF4-A87C-BAD0B7EC5F28}"/>
    <dgm:cxn modelId="{0FFE0C17-BD97-4445-A818-6ECE5A237334}" srcId="{948ECE10-00A9-4BA7-BE79-C9FEBA6B0E63}" destId="{E78458BA-5086-4738-BF50-30E1BD1C5E1E}" srcOrd="20" destOrd="0" parTransId="{9D7D4803-1137-4587-9310-F2B357744444}" sibTransId="{572B2758-EE2C-4493-AF5C-9EA7BB6D3298}"/>
    <dgm:cxn modelId="{292A5A09-F536-42EA-829A-FBB6AAFC815E}" type="presOf" srcId="{E78458BA-5086-4738-BF50-30E1BD1C5E1E}" destId="{A75F0830-7A97-4510-8E1E-C8DB669C181D}" srcOrd="1" destOrd="0" presId="urn:microsoft.com/office/officeart/2005/8/layout/hList9"/>
    <dgm:cxn modelId="{CFE359A4-2CFC-4B29-A0FE-52D8C92B2967}" srcId="{1B1FF40D-46E0-49A3-8D67-331B98A9A29C}" destId="{4F41B157-64C9-4623-BEC0-A419A6578E25}" srcOrd="6" destOrd="0" parTransId="{DC543BAF-4FA9-4D7C-A96C-ED36C93BBEE7}" sibTransId="{DEFC2CEF-BD86-4F18-B940-82DC75C434DB}"/>
    <dgm:cxn modelId="{F18D266C-373B-4E04-827F-AAF914A69A88}" type="presOf" srcId="{5DBCE8B2-89B5-4F04-9384-DFDD67761B11}" destId="{B93CF6B6-AF0C-4191-84B8-060D1C14AEEE}" srcOrd="1" destOrd="0" presId="urn:microsoft.com/office/officeart/2005/8/layout/hList9"/>
    <dgm:cxn modelId="{E9EED5E3-5705-44E1-8628-F94E9B97F692}" type="presOf" srcId="{BE126FF4-E655-4B7A-AA5C-1AA1B02FE197}" destId="{4B079FD7-34F0-453E-B515-3E792C4E4760}" srcOrd="0" destOrd="0" presId="urn:microsoft.com/office/officeart/2005/8/layout/hList9"/>
    <dgm:cxn modelId="{54ADABE7-46D7-43A7-9011-C3EAA42D2BC0}" type="presOf" srcId="{97B8E249-4857-4B21-9829-19F6E4A274C7}" destId="{84B62B2E-2BE3-4F5F-8DB6-3627BF9A849C}" srcOrd="1" destOrd="0" presId="urn:microsoft.com/office/officeart/2005/8/layout/hList9"/>
    <dgm:cxn modelId="{A59FB886-B78A-420C-9CE3-840421895D19}" type="presOf" srcId="{24EA4011-CDC6-49CE-BD05-F8D9A6474874}" destId="{6553AB3D-31A9-42F1-A961-698278565A7F}" srcOrd="1" destOrd="0" presId="urn:microsoft.com/office/officeart/2005/8/layout/hList9"/>
    <dgm:cxn modelId="{74580F69-3A41-4EC6-9201-BDCCE868E8B8}" srcId="{1B1FF40D-46E0-49A3-8D67-331B98A9A29C}" destId="{EA8A9448-375B-41A8-B064-AA7A209A402F}" srcOrd="8" destOrd="0" parTransId="{76635CA3-978F-4447-B0E1-04BFF8E46176}" sibTransId="{180A3AD3-F98E-4F58-A98F-C3E5DBD39E8D}"/>
    <dgm:cxn modelId="{750E1A17-F2D3-4D77-9D07-75F88F2E66EB}" srcId="{7A09DBBC-7F3B-4F48-9F32-95A1B4DD4245}" destId="{9289EFC1-F92E-476F-A42D-3FC32938E6D9}" srcOrd="5" destOrd="0" parTransId="{10F92438-B4D7-48A1-A498-8576ED5F6F89}" sibTransId="{870DBD9A-C8B0-4F29-A22F-DD7679A35F8C}"/>
    <dgm:cxn modelId="{07BE79C1-B9DB-4852-B56E-F8CB82B5B13B}" type="presOf" srcId="{CD8BB4DC-E8F9-46C9-83D9-5C9B2CB66D5B}" destId="{A47155AB-DD67-40A4-AC94-A65B7EC0C213}" srcOrd="0" destOrd="0" presId="urn:microsoft.com/office/officeart/2005/8/layout/hList9"/>
    <dgm:cxn modelId="{3B0C56A7-7232-47C1-8377-3A5F01B6B940}" type="presOf" srcId="{089BCBFF-5A9C-41AE-B2FD-A142E87D7CDD}" destId="{C6EEEDC8-25E3-41EB-ADE1-2737B0A7C79C}" srcOrd="0" destOrd="0" presId="urn:microsoft.com/office/officeart/2005/8/layout/hList9"/>
    <dgm:cxn modelId="{B0F7753A-92C8-40C4-AB7B-63AE92B4312F}" type="presOf" srcId="{EA8A9448-375B-41A8-B064-AA7A209A402F}" destId="{AA3748F5-55D1-45DB-9F22-1832FDB1244C}" srcOrd="0" destOrd="0" presId="urn:microsoft.com/office/officeart/2005/8/layout/hList9"/>
    <dgm:cxn modelId="{333AA133-B705-455E-8412-A39DB7FA1B3B}" type="presOf" srcId="{41E17A79-D1AD-483B-9E3E-5346BE7E2911}" destId="{2A5E416C-DAFF-4BE3-83A1-CA98B8609BDA}" srcOrd="0" destOrd="0" presId="urn:microsoft.com/office/officeart/2005/8/layout/hList9"/>
    <dgm:cxn modelId="{65195694-4332-4B20-89DD-D7630748C667}" srcId="{948ECE10-00A9-4BA7-BE79-C9FEBA6B0E63}" destId="{59ECE4BA-511D-40D4-9538-70B86CAE0057}" srcOrd="16" destOrd="0" parTransId="{D946B5E5-1E8F-4218-88FA-5280CF993DA6}" sibTransId="{1CC3F37D-4B7E-48C4-A8F4-59D931A6F512}"/>
    <dgm:cxn modelId="{FF9DBFE1-40DD-470A-9AC0-B50F0995E157}" type="presOf" srcId="{06CB98F9-5DD7-4047-A2DB-9ED481190DF6}" destId="{30F9F2BC-491F-4E8F-8D3A-75B4E53FEEB4}" srcOrd="0" destOrd="0" presId="urn:microsoft.com/office/officeart/2005/8/layout/hList9"/>
    <dgm:cxn modelId="{1F11F9F6-B71C-4331-ACD4-6B6E24B229AC}" type="presOf" srcId="{24EA4011-CDC6-49CE-BD05-F8D9A6474874}" destId="{7336AC6B-E307-4694-B99A-4E6C627138D6}" srcOrd="0" destOrd="0" presId="urn:microsoft.com/office/officeart/2005/8/layout/hList9"/>
    <dgm:cxn modelId="{21B5C7AD-DC5D-40BB-BF95-2AEE0BECDA7D}" type="presOf" srcId="{C9C90EE5-8BA9-417B-919D-046CB3101178}" destId="{5A41FDDB-A7E5-442F-ABC0-6C8BF916B5B9}" srcOrd="1" destOrd="0" presId="urn:microsoft.com/office/officeart/2005/8/layout/hList9"/>
    <dgm:cxn modelId="{B84B3C68-E4F4-456E-BA50-359FEBF61B22}" type="presOf" srcId="{344F18B4-9D2A-440A-BA39-F28D39FAB8E8}" destId="{8866AD5A-7DA0-4B51-96B3-4DA2286631EC}" srcOrd="0" destOrd="0" presId="urn:microsoft.com/office/officeart/2005/8/layout/hList9"/>
    <dgm:cxn modelId="{8B427F2E-46E0-4EEE-B2C2-956F83CC67EE}" type="presOf" srcId="{3F61F762-C4C1-44CE-9F02-66956F2E7813}" destId="{29D6C97B-AA87-4C6F-A66E-826E73FE7C51}" srcOrd="1" destOrd="0" presId="urn:microsoft.com/office/officeart/2005/8/layout/hList9"/>
    <dgm:cxn modelId="{55561AAB-3C55-49DA-95E9-F1FCF4939A1C}" srcId="{B5E61424-9B18-483C-AD4C-85FB19E07E54}" destId="{1330B167-CCD9-4EA3-BEE9-198A2CA6C2A9}" srcOrd="11" destOrd="0" parTransId="{3CA99023-1832-4DC1-A264-62FCA2A73B81}" sibTransId="{AB192ADE-90C4-4F48-B9A6-9C21DCD3DB73}"/>
    <dgm:cxn modelId="{72B293FB-7DEC-4A9B-BD23-5EECC793DE27}" type="presOf" srcId="{5B7F17A2-0770-471C-916E-20C07DE96CDA}" destId="{9C1C8E11-1A3A-4DBC-9C7A-888256F94C49}" srcOrd="0" destOrd="0" presId="urn:microsoft.com/office/officeart/2005/8/layout/hList9"/>
    <dgm:cxn modelId="{A18CEB32-4F47-468F-8578-9003F08E87A1}" type="presOf" srcId="{DC8F599D-0071-407D-9C0A-3545E7C683BD}" destId="{BC4BC61F-6FCB-4052-807D-2ACA1A156C27}" srcOrd="0" destOrd="0" presId="urn:microsoft.com/office/officeart/2005/8/layout/hList9"/>
    <dgm:cxn modelId="{E95AA177-6E8D-412F-81E7-600EC442151E}" type="presOf" srcId="{2BF7E8BE-3B5A-4F33-8774-A9B86C55A358}" destId="{514CC106-EA7E-4FD4-8AE6-205519B3087D}" srcOrd="1" destOrd="0" presId="urn:microsoft.com/office/officeart/2005/8/layout/hList9"/>
    <dgm:cxn modelId="{CB108D98-868C-47FD-A44C-EA9EBB585DD6}" srcId="{948ECE10-00A9-4BA7-BE79-C9FEBA6B0E63}" destId="{BE126FF4-E655-4B7A-AA5C-1AA1B02FE197}" srcOrd="15" destOrd="0" parTransId="{FF25EEA7-6CF5-4FDE-A382-4C850B1F9156}" sibTransId="{47D31E1F-2994-4278-8EB8-70AEB75902F4}"/>
    <dgm:cxn modelId="{9689245F-89B1-40BC-BEB7-DD962D36A77A}" type="presOf" srcId="{F180C892-CD26-48D8-8804-9982F65BBF63}" destId="{E376C360-2885-4FCA-8319-7D332874164C}" srcOrd="1" destOrd="0" presId="urn:microsoft.com/office/officeart/2005/8/layout/hList9"/>
    <dgm:cxn modelId="{F5535525-3752-4ABF-A5AB-93EBDCFA9625}" type="presOf" srcId="{2F58ED3C-5A14-471C-893B-2573C71CA8FE}" destId="{9269688B-3C8D-425C-B78A-3C2CB3984137}" srcOrd="0" destOrd="0" presId="urn:microsoft.com/office/officeart/2005/8/layout/hList9"/>
    <dgm:cxn modelId="{BD425431-BADE-4E73-A41A-69CDD09968FE}" type="presOf" srcId="{3D1822DB-D7C7-47C2-96AA-4ACA884C3718}" destId="{4D4F0301-8627-44A9-91C2-842F36D3BB5D}" srcOrd="1" destOrd="0" presId="urn:microsoft.com/office/officeart/2005/8/layout/hList9"/>
    <dgm:cxn modelId="{485E3DA7-7483-4E63-928C-BB59FB1981E5}" srcId="{7A09DBBC-7F3B-4F48-9F32-95A1B4DD4245}" destId="{3D770605-F523-4E05-8B33-64393B7E682A}" srcOrd="21" destOrd="0" parTransId="{926D52E7-782E-452B-8C96-3210CE11EB2A}" sibTransId="{5A6270BB-83AE-4A99-A3C3-B926C7B910E8}"/>
    <dgm:cxn modelId="{E370C2D9-2C8F-4C62-9B7B-C09CC91633BB}" type="presOf" srcId="{C7350C68-8F29-4890-90CF-FD1B006BDA7C}" destId="{0EEEAC97-C254-4B03-9743-586F48124486}" srcOrd="0" destOrd="0" presId="urn:microsoft.com/office/officeart/2005/8/layout/hList9"/>
    <dgm:cxn modelId="{7107E2CC-237D-4AD3-8B47-E4C903467FDB}" type="presOf" srcId="{38E230B9-0A5A-4EC8-9EFA-3E02E0121C71}" destId="{E7C5478C-555A-4522-8C4F-2A84C6BF4A01}" srcOrd="0" destOrd="0" presId="urn:microsoft.com/office/officeart/2005/8/layout/hList9"/>
    <dgm:cxn modelId="{0AD68F22-E21C-45BC-BF1B-23864FE89793}" srcId="{1B1FF40D-46E0-49A3-8D67-331B98A9A29C}" destId="{DC8F599D-0071-407D-9C0A-3545E7C683BD}" srcOrd="21" destOrd="0" parTransId="{EE54F09A-AF94-4D2A-BA6F-54867B6CE27F}" sibTransId="{6E776258-E15B-4277-81F7-47470A68ACFC}"/>
    <dgm:cxn modelId="{50777D22-C563-4172-82D2-0FBCFC125659}" type="presOf" srcId="{B4EF5199-A428-443D-A489-09FC94F91F54}" destId="{8F56D0D9-892C-43A4-A246-50BE5A856F70}" srcOrd="0" destOrd="0" presId="urn:microsoft.com/office/officeart/2005/8/layout/hList9"/>
    <dgm:cxn modelId="{DBE2C7A6-B096-485E-BB82-ACCD78E12A33}" srcId="{948ECE10-00A9-4BA7-BE79-C9FEBA6B0E63}" destId="{F180C892-CD26-48D8-8804-9982F65BBF63}" srcOrd="18" destOrd="0" parTransId="{F6644B5F-4294-4A2E-B542-FF5B61B83B36}" sibTransId="{F308AA17-5DDA-4710-A3E2-2EE1E82452C1}"/>
    <dgm:cxn modelId="{C1AC0FF4-A3EF-44BF-8D0E-70C485222A70}" srcId="{7A09DBBC-7F3B-4F48-9F32-95A1B4DD4245}" destId="{6A15D45F-CFB0-4106-B849-7AA1920742AB}" srcOrd="20" destOrd="0" parTransId="{87570271-32B9-4BEF-A3EA-E8B85674DAAC}" sibTransId="{02BA0820-3FC7-459B-9273-35C91B56EF60}"/>
    <dgm:cxn modelId="{C5252F4A-A358-43AD-B9F1-84E652EC7A0F}" type="presOf" srcId="{CC798F7B-4C83-4CFA-A9A0-8CEE525BDFC5}" destId="{9181BEBA-7A93-48AB-AF8C-0B798B5B08F0}" srcOrd="0" destOrd="0" presId="urn:microsoft.com/office/officeart/2005/8/layout/hList9"/>
    <dgm:cxn modelId="{4B8DBFF3-D851-47E0-B534-5247E16CDD34}" type="presOf" srcId="{E78458BA-5086-4738-BF50-30E1BD1C5E1E}" destId="{B9E84A38-E63D-4479-960E-3D132FA254FB}" srcOrd="0" destOrd="0" presId="urn:microsoft.com/office/officeart/2005/8/layout/hList9"/>
    <dgm:cxn modelId="{C94757B1-E4C7-4DCF-8F40-523F8842393B}" type="presOf" srcId="{C9C90EE5-8BA9-417B-919D-046CB3101178}" destId="{C7AB8533-6C5F-45F4-A670-0D5140E2CC20}" srcOrd="0" destOrd="0" presId="urn:microsoft.com/office/officeart/2005/8/layout/hList9"/>
    <dgm:cxn modelId="{F918800C-03E9-4C01-A9AB-60F1867EA878}" type="presOf" srcId="{F427D33F-A085-4566-9F87-9D105FAFFC39}" destId="{1604A9D5-DA22-48E6-AF56-21341FFF7F74}" srcOrd="0" destOrd="0" presId="urn:microsoft.com/office/officeart/2005/8/layout/hList9"/>
    <dgm:cxn modelId="{D41653A5-5CB3-4129-83E9-8B8E975D1078}" type="presOf" srcId="{FE0F4AB5-A9BC-4E6B-85C5-2B8B711CFA61}" destId="{886D5233-3B41-4431-A112-F92AA994C109}" srcOrd="0" destOrd="0" presId="urn:microsoft.com/office/officeart/2005/8/layout/hList9"/>
    <dgm:cxn modelId="{38097623-765E-40D6-91FC-4C96C9F3C17A}" srcId="{1B1FF40D-46E0-49A3-8D67-331B98A9A29C}" destId="{C7350C68-8F29-4890-90CF-FD1B006BDA7C}" srcOrd="7" destOrd="0" parTransId="{0C8280C7-6DE2-49B7-8DED-CBC3FD187C0C}" sibTransId="{1A3F45DE-530F-4033-820C-253B877FE422}"/>
    <dgm:cxn modelId="{15027EA7-82E7-416A-8290-944049AEE49B}" type="presOf" srcId="{4F41B157-64C9-4623-BEC0-A419A6578E25}" destId="{281517CC-0140-4171-9650-9FFB9A8833F9}" srcOrd="1" destOrd="0" presId="urn:microsoft.com/office/officeart/2005/8/layout/hList9"/>
    <dgm:cxn modelId="{AED8B73C-F942-4610-AC4D-BBF17009846C}" type="presOf" srcId="{BE82D4F4-7F1F-467C-B874-B9D7F03ECB5C}" destId="{E2A8E8D6-2629-4723-8F83-FA404D93CECC}" srcOrd="1" destOrd="0" presId="urn:microsoft.com/office/officeart/2005/8/layout/hList9"/>
    <dgm:cxn modelId="{7EA52371-9BB7-4858-AD22-39CD64192C96}" type="presOf" srcId="{9CB36587-C901-43ED-934A-A1829C067A6E}" destId="{5BA1C620-0D46-49C0-A860-DCCF808D7F85}" srcOrd="0" destOrd="0" presId="urn:microsoft.com/office/officeart/2005/8/layout/hList9"/>
    <dgm:cxn modelId="{CC46F084-66E5-42DA-8226-C0E126D2B8AC}" type="presOf" srcId="{5B7F17A2-0770-471C-916E-20C07DE96CDA}" destId="{694DB850-2939-40DF-9A04-A6F0B816B057}" srcOrd="1" destOrd="0" presId="urn:microsoft.com/office/officeart/2005/8/layout/hList9"/>
    <dgm:cxn modelId="{3A36CF82-6920-455D-9EC8-C93D9C3823A8}" srcId="{7A09DBBC-7F3B-4F48-9F32-95A1B4DD4245}" destId="{D87C8FF5-4023-47F1-BCFA-949D12F6C1E3}" srcOrd="1" destOrd="0" parTransId="{116AEC58-0685-4FD8-9077-2E3CCAC65662}" sibTransId="{39C32E53-9DE7-4B59-8D4A-873C301BA6DF}"/>
    <dgm:cxn modelId="{F2B807AA-174B-490A-AC5E-AC4538136EA1}" type="presOf" srcId="{949CA4D9-12D7-4EFC-97E1-87CA310086FB}" destId="{C1F41F07-D2C4-465F-BC85-D837713725F0}" srcOrd="0" destOrd="0" presId="urn:microsoft.com/office/officeart/2005/8/layout/hList9"/>
    <dgm:cxn modelId="{E21AD7D1-FCBE-437F-989D-EDE3A28C5858}" type="presOf" srcId="{B8E12DCE-DA21-4891-8206-FF28FB91D50F}" destId="{183084E8-C0A3-4C78-8A9B-EA3F5C04C530}" srcOrd="1" destOrd="0" presId="urn:microsoft.com/office/officeart/2005/8/layout/hList9"/>
    <dgm:cxn modelId="{1E3C8A36-5E0E-4C63-B054-E97FBB305DD8}" type="presOf" srcId="{8350C1D4-97D0-46A3-ABC4-38BA49B5AF9A}" destId="{0EC82F43-85B3-41D9-84C7-DA293B92F430}" srcOrd="0" destOrd="0" presId="urn:microsoft.com/office/officeart/2005/8/layout/hList9"/>
    <dgm:cxn modelId="{9793955D-EB42-45EA-874B-4ABA45C4E1C5}" type="presOf" srcId="{317205D8-A4C3-45A4-9725-4B214EFFB78B}" destId="{C210E073-CE6B-491D-B7D7-65C6B09219B9}" srcOrd="0" destOrd="0" presId="urn:microsoft.com/office/officeart/2005/8/layout/hList9"/>
    <dgm:cxn modelId="{4F226E05-A569-46D9-A9A2-E7422A58CAB5}" type="presOf" srcId="{B3331E25-52B3-470F-896F-53A878CDBE00}" destId="{B6423D24-CD7B-4657-AB2E-150C3D165D13}" srcOrd="1" destOrd="0" presId="urn:microsoft.com/office/officeart/2005/8/layout/hList9"/>
    <dgm:cxn modelId="{9BA19D6D-8B4D-43F0-9346-363C0666BE34}" type="presOf" srcId="{B5E61424-9B18-483C-AD4C-85FB19E07E54}" destId="{4A949A9C-ADAD-4000-A747-71A14B4AA1D5}" srcOrd="0" destOrd="0" presId="urn:microsoft.com/office/officeart/2005/8/layout/hList9"/>
    <dgm:cxn modelId="{3763D140-631F-4ABE-A348-B8C7872FCCE2}" srcId="{7A09DBBC-7F3B-4F48-9F32-95A1B4DD4245}" destId="{2F58ED3C-5A14-471C-893B-2573C71CA8FE}" srcOrd="17" destOrd="0" parTransId="{3964775C-B8DE-4FFA-BF32-594DDDF54634}" sibTransId="{BAE823A6-51E5-432D-8C47-868BFFC5EDFC}"/>
    <dgm:cxn modelId="{3AAA4DDE-E33F-4B16-A433-84D1481780F0}" type="presOf" srcId="{55F4F5A6-1BFC-4F99-8F1B-B2878F52CE14}" destId="{0D832D7C-9C6C-46B8-BC1D-8FC488AF462D}" srcOrd="0" destOrd="0" presId="urn:microsoft.com/office/officeart/2005/8/layout/hList9"/>
    <dgm:cxn modelId="{DBF0D688-9A8B-4C1F-9BB8-B13342DCC841}" type="presOf" srcId="{5A4E1A63-358A-4823-BECE-2F89A4BA3B1E}" destId="{5D021DEC-7F49-4F66-B24E-CD91D0FB3DBC}" srcOrd="0" destOrd="0" presId="urn:microsoft.com/office/officeart/2005/8/layout/hList9"/>
    <dgm:cxn modelId="{D0E8AEE4-8217-4D6E-BEA7-DC7F93D07DD1}" type="presOf" srcId="{B857367A-DE37-4EEC-A055-7F9670521533}" destId="{4D11762C-1E18-4697-9623-E38F6CC020C6}" srcOrd="1" destOrd="0" presId="urn:microsoft.com/office/officeart/2005/8/layout/hList9"/>
    <dgm:cxn modelId="{C5D88A40-E354-4044-A7E3-9E777C968377}" type="presOf" srcId="{85954EC8-DED2-4AAE-9927-E31BD8037400}" destId="{E3CB97F9-7CEA-412C-9BB7-25C7427D27C0}" srcOrd="0" destOrd="0" presId="urn:microsoft.com/office/officeart/2005/8/layout/hList9"/>
    <dgm:cxn modelId="{41C45A90-7E76-4BDE-99E4-B5AE4E87D48C}" srcId="{948ECE10-00A9-4BA7-BE79-C9FEBA6B0E63}" destId="{A784D064-F95C-4ECA-966C-9E1D9D7364AC}" srcOrd="17" destOrd="0" parTransId="{27476DB5-1CC8-4F43-90D2-2E1EB7E1CE9B}" sibTransId="{35750D1B-0911-4F9E-8D4C-34F5E4D49425}"/>
    <dgm:cxn modelId="{4D1CEE7D-D59D-4462-A412-502A6119490B}" srcId="{7A09DBBC-7F3B-4F48-9F32-95A1B4DD4245}" destId="{18826217-C4DA-483F-86FC-F630DFC8EECB}" srcOrd="19" destOrd="0" parTransId="{A7516495-5091-45A3-99FB-4F3AFBC98F7E}" sibTransId="{F827C6E3-6C85-451A-9A13-33C2C8261FA6}"/>
    <dgm:cxn modelId="{FA87E248-8D7F-409C-8E66-E64D70A9F253}" srcId="{1B1FF40D-46E0-49A3-8D67-331B98A9A29C}" destId="{14441253-C298-46DC-B789-02C07D6D0836}" srcOrd="3" destOrd="0" parTransId="{C0445C44-888D-4661-9FCF-0A5654034FA7}" sibTransId="{BDF0F772-D183-4DA8-86AB-BECD288B0C01}"/>
    <dgm:cxn modelId="{96DE37F2-7F1F-4C2A-85C0-EF3CC0EDF1B7}" type="presOf" srcId="{C457CB4D-6199-42D0-90A4-1BA9CBA42DC4}" destId="{44896098-E124-4957-A5B0-F04111E70F78}" srcOrd="1" destOrd="0" presId="urn:microsoft.com/office/officeart/2005/8/layout/hList9"/>
    <dgm:cxn modelId="{821D025B-2EEB-435C-8395-C55549B9DF30}" srcId="{B5E61424-9B18-483C-AD4C-85FB19E07E54}" destId="{344F18B4-9D2A-440A-BA39-F28D39FAB8E8}" srcOrd="1" destOrd="0" parTransId="{E0243E67-1770-46FB-A8D9-5727981E187A}" sibTransId="{216A01F2-A65C-4E6D-8AA3-C969FB1E74D7}"/>
    <dgm:cxn modelId="{E0D9408B-82CA-493B-88E4-96C24B2453B6}" srcId="{B5E61424-9B18-483C-AD4C-85FB19E07E54}" destId="{06CB98F9-5DD7-4047-A2DB-9ED481190DF6}" srcOrd="13" destOrd="0" parTransId="{378576B6-9BB5-492E-8900-715B2E0F87ED}" sibTransId="{0CF5052A-5F52-4EF7-9A8E-B9BB8DCE6D53}"/>
    <dgm:cxn modelId="{7AAF43C7-4878-4472-8EC8-B733B095518F}" srcId="{1B1FF40D-46E0-49A3-8D67-331B98A9A29C}" destId="{8350C1D4-97D0-46A3-ABC4-38BA49B5AF9A}" srcOrd="15" destOrd="0" parTransId="{E58904CE-9330-4845-95A5-825129EE6E75}" sibTransId="{C6CC0463-A7BE-43EF-BA62-648200E5CBD0}"/>
    <dgm:cxn modelId="{DA9AA534-79B6-4EF7-A910-1429888D3FC7}" type="presOf" srcId="{BE126FF4-E655-4B7A-AA5C-1AA1B02FE197}" destId="{174BC133-77E5-45AC-BF87-1E509F2D67A7}" srcOrd="1" destOrd="0" presId="urn:microsoft.com/office/officeart/2005/8/layout/hList9"/>
    <dgm:cxn modelId="{5D4D2922-62B9-467C-A3EA-7FB7323E10DA}" type="presOf" srcId="{344F18B4-9D2A-440A-BA39-F28D39FAB8E8}" destId="{B242ACBC-F38F-4F24-8EEE-E15DC820DD5D}" srcOrd="1" destOrd="0" presId="urn:microsoft.com/office/officeart/2005/8/layout/hList9"/>
    <dgm:cxn modelId="{80059FB6-8D5B-4086-9C38-AA8FE2780FD0}" srcId="{1B1FF40D-46E0-49A3-8D67-331B98A9A29C}" destId="{262F9850-EA8E-42FF-9FE2-9B36054E1F11}" srcOrd="13" destOrd="0" parTransId="{D283BE2E-48E8-4B75-9B33-E59BBC1B7D35}" sibTransId="{B9004607-9E59-4181-91CC-4C253D7D1710}"/>
    <dgm:cxn modelId="{D80AE522-8788-43F9-BB96-E47F1F3E3E56}" srcId="{7A09DBBC-7F3B-4F48-9F32-95A1B4DD4245}" destId="{7E537539-73DE-40E8-B9AD-074AA1671152}" srcOrd="16" destOrd="0" parTransId="{493E39B1-1E00-4E36-963D-51579D2BECD4}" sibTransId="{B17A3055-0D2A-458F-867F-3366C7B4A7BE}"/>
    <dgm:cxn modelId="{A2681206-E8AC-477A-A534-A09E2B7F2FCF}" type="presOf" srcId="{15599097-30BA-43D9-A9D4-A552E1645C22}" destId="{28034CE5-3766-4549-934E-15DCE8939F36}" srcOrd="1" destOrd="0" presId="urn:microsoft.com/office/officeart/2005/8/layout/hList9"/>
    <dgm:cxn modelId="{1F0537FB-4885-440D-BB4E-8E0D620425A1}" srcId="{1B1FF40D-46E0-49A3-8D67-331B98A9A29C}" destId="{9CB36587-C901-43ED-934A-A1829C067A6E}" srcOrd="17" destOrd="0" parTransId="{10C35FC1-B1D7-40A3-94F8-43B7050E57F4}" sibTransId="{FEAA3754-7955-4C25-B782-45A3D5B0EEAA}"/>
    <dgm:cxn modelId="{6530F08A-54A7-4784-B53E-9EBBC87CA3B6}" srcId="{948ECE10-00A9-4BA7-BE79-C9FEBA6B0E63}" destId="{67AFF0C0-9F38-429C-B3E5-784F92338552}" srcOrd="2" destOrd="0" parTransId="{7E3B5BE9-7175-4036-B32A-FED45F34510E}" sibTransId="{B6FED32E-DED2-49AE-805A-2A35619818F9}"/>
    <dgm:cxn modelId="{C1B0CEB1-DB3A-45D5-944F-ED969C132C8E}" type="presOf" srcId="{089BCBFF-5A9C-41AE-B2FD-A142E87D7CDD}" destId="{6243C528-B039-459B-82DB-8F464BA5E7DE}" srcOrd="1" destOrd="0" presId="urn:microsoft.com/office/officeart/2005/8/layout/hList9"/>
    <dgm:cxn modelId="{447FB885-CA06-4508-926E-542242A23B68}" type="presOf" srcId="{9CB36587-C901-43ED-934A-A1829C067A6E}" destId="{E348AA6E-7030-4C96-89C6-858CBAB7338B}" srcOrd="1" destOrd="0" presId="urn:microsoft.com/office/officeart/2005/8/layout/hList9"/>
    <dgm:cxn modelId="{FEB754EE-8F77-41C2-93CA-08525199FFD6}" srcId="{B5E61424-9B18-483C-AD4C-85FB19E07E54}" destId="{6C2AE6B4-78CB-4BA1-A0B6-0D008F0BE8B6}" srcOrd="6" destOrd="0" parTransId="{1430F67A-2FFE-46D0-81DF-D1C3596B5485}" sibTransId="{012FC125-2890-4A07-A522-7D3854AA2F20}"/>
    <dgm:cxn modelId="{544F8CCB-0127-410E-8B9E-3C85171658B3}" type="presOf" srcId="{8350C1D4-97D0-46A3-ABC4-38BA49B5AF9A}" destId="{6C3F14CB-D09C-4A88-858F-0FDE67115E5F}" srcOrd="1" destOrd="0" presId="urn:microsoft.com/office/officeart/2005/8/layout/hList9"/>
    <dgm:cxn modelId="{D5231711-5B2C-4066-9384-395A60FB0B78}" type="presOf" srcId="{47B4B136-2F6F-4E54-B766-E8C901163816}" destId="{0FC82119-CE35-4C2B-A798-F443D12626E1}" srcOrd="1" destOrd="0" presId="urn:microsoft.com/office/officeart/2005/8/layout/hList9"/>
    <dgm:cxn modelId="{AC45AAC0-E25C-4A5F-BE4C-88F46E179A68}" type="presOf" srcId="{14441253-C298-46DC-B789-02C07D6D0836}" destId="{7AE3FA05-F7DF-4273-8CAD-C0818DC216A0}" srcOrd="0" destOrd="0" presId="urn:microsoft.com/office/officeart/2005/8/layout/hList9"/>
    <dgm:cxn modelId="{CB8ED2FF-E700-401B-8DCA-CEAEA118EBF8}" type="presOf" srcId="{6A15D45F-CFB0-4106-B849-7AA1920742AB}" destId="{67770DE7-5CB0-4F72-8679-44293B721003}" srcOrd="1" destOrd="0" presId="urn:microsoft.com/office/officeart/2005/8/layout/hList9"/>
    <dgm:cxn modelId="{88B2564A-7CF3-45C5-AC3F-4C262467A0DF}" type="presOf" srcId="{9EF521AA-EC46-4197-AC0D-1C034089903A}" destId="{DDF484B1-C4AD-4597-B751-8D52EA8F18B4}" srcOrd="0" destOrd="0" presId="urn:microsoft.com/office/officeart/2005/8/layout/hList9"/>
    <dgm:cxn modelId="{76AA06C5-7DC2-4D9C-BBDA-7812A08B8564}" type="presOf" srcId="{262F9850-EA8E-42FF-9FE2-9B36054E1F11}" destId="{4C79E3EC-8246-46DA-A1EA-1ADC16886AFE}" srcOrd="0" destOrd="0" presId="urn:microsoft.com/office/officeart/2005/8/layout/hList9"/>
    <dgm:cxn modelId="{080CDF2F-8970-4A17-AAED-2A56EFAFACF8}" type="presOf" srcId="{1B1FF40D-46E0-49A3-8D67-331B98A9A29C}" destId="{8DE516D1-C4BD-4DF9-A0D8-20A2C533CAC8}" srcOrd="0" destOrd="0" presId="urn:microsoft.com/office/officeart/2005/8/layout/hList9"/>
    <dgm:cxn modelId="{6C9C9E69-B743-41D2-B24E-1AFE86643B11}" srcId="{948ECE10-00A9-4BA7-BE79-C9FEBA6B0E63}" destId="{B88C205D-5D79-4F73-8AB9-C539F56D3E88}" srcOrd="3" destOrd="0" parTransId="{AA21EAF3-3393-4FF9-BFDB-01D2C070DAD4}" sibTransId="{3755571B-07A2-42B1-82D8-A9F826B78BDE}"/>
    <dgm:cxn modelId="{68BA00A1-1957-471F-A029-9D216642FBFB}" type="presOf" srcId="{9289EFC1-F92E-476F-A42D-3FC32938E6D9}" destId="{5150954A-7E9E-45C1-A087-CE1AB2531733}" srcOrd="0" destOrd="0" presId="urn:microsoft.com/office/officeart/2005/8/layout/hList9"/>
    <dgm:cxn modelId="{C337C592-1524-41B5-A206-709C33B5E0E0}" type="presOf" srcId="{41E17A79-D1AD-483B-9E3E-5346BE7E2911}" destId="{E308E5DE-29FF-4291-955B-B68A4E65CBA5}" srcOrd="1" destOrd="0" presId="urn:microsoft.com/office/officeart/2005/8/layout/hList9"/>
    <dgm:cxn modelId="{F51FE4FB-FDD9-4542-8DCF-35FC94F71DD8}" type="presOf" srcId="{F5759C44-9DA1-4DE5-B0F1-2872845C50F8}" destId="{F4BC08E9-7AAC-4AA2-B1BC-B1A7E7C0EE78}" srcOrd="0" destOrd="0" presId="urn:microsoft.com/office/officeart/2005/8/layout/hList9"/>
    <dgm:cxn modelId="{C02F0B50-5F22-4488-9B60-39A824E456E3}" type="presOf" srcId="{64223FD8-5BF0-40BB-AE4D-11DE48C66E2D}" destId="{4CAA02F0-5F11-4D61-986F-571867BA2A01}" srcOrd="0" destOrd="0" presId="urn:microsoft.com/office/officeart/2005/8/layout/hList9"/>
    <dgm:cxn modelId="{5BBDF89C-5F3B-4726-8BE6-D9E7F67B6EEA}" type="presOf" srcId="{481EA6D3-F2F1-48F7-97D7-6B65C23423A1}" destId="{5B0BC3B6-286D-431D-9AF3-0B0588C535AA}" srcOrd="0" destOrd="0" presId="urn:microsoft.com/office/officeart/2005/8/layout/hList9"/>
    <dgm:cxn modelId="{E57A175B-3473-4078-9CF5-0069BC32E6A6}" type="presOf" srcId="{8DFF02C0-003C-44D7-A747-211CE6E6EE1E}" destId="{B94F6434-55C5-41ED-AE6E-5C6736244B4D}" srcOrd="1" destOrd="0" presId="urn:microsoft.com/office/officeart/2005/8/layout/hList9"/>
    <dgm:cxn modelId="{335D06A8-C2C5-4F66-8C67-91D10B69ED63}" srcId="{B5E61424-9B18-483C-AD4C-85FB19E07E54}" destId="{12015B80-2CFB-477D-9425-D7A8E3A0950B}" srcOrd="21" destOrd="0" parTransId="{8D037EB2-ADDF-496A-BE0D-85919E77A3A0}" sibTransId="{19925541-E50C-4102-9E76-827A7E3828A7}"/>
    <dgm:cxn modelId="{F7E8A469-1239-4399-A0D8-EA08D242CCD2}" type="presOf" srcId="{435D7C84-1868-4EC8-A878-E16874100201}" destId="{DC1AB0E3-50F0-4C4A-A2E1-D9A480BF050E}" srcOrd="1" destOrd="0" presId="urn:microsoft.com/office/officeart/2005/8/layout/hList9"/>
    <dgm:cxn modelId="{15C10072-9728-428F-9332-EF5E1D20DEC2}" type="presOf" srcId="{49AAA23E-465B-4B46-8EB4-72373CF772DA}" destId="{2B4075B1-A933-4150-8852-7E8D038DBC5A}" srcOrd="0" destOrd="0" presId="urn:microsoft.com/office/officeart/2005/8/layout/hList9"/>
    <dgm:cxn modelId="{D8149592-1550-49BE-91B0-78A18FE01CA4}" type="presOf" srcId="{4779C5B7-DAE1-4EFA-BD29-4DE0CC82FD26}" destId="{6D9F3A22-D632-4DCD-93BF-2C06C91EC11D}" srcOrd="0" destOrd="0" presId="urn:microsoft.com/office/officeart/2005/8/layout/hList9"/>
    <dgm:cxn modelId="{FB686EE8-23CB-4D83-B3C3-C344A86F12AF}" type="presParOf" srcId="{AA6BE026-BB32-4EE4-9E59-23B5A8868A3D}" destId="{6E4CA7C0-63F0-4E39-927E-D05EFE9AAD52}" srcOrd="0" destOrd="0" presId="urn:microsoft.com/office/officeart/2005/8/layout/hList9"/>
    <dgm:cxn modelId="{1D36FA7D-6B3C-4C07-B34D-93442B5058AC}" type="presParOf" srcId="{AA6BE026-BB32-4EE4-9E59-23B5A8868A3D}" destId="{FCFE4848-881D-4DDB-8345-69209C8079CD}" srcOrd="1" destOrd="0" presId="urn:microsoft.com/office/officeart/2005/8/layout/hList9"/>
    <dgm:cxn modelId="{D1802B08-E419-4632-89C9-2C46DDE87867}" type="presParOf" srcId="{FCFE4848-881D-4DDB-8345-69209C8079CD}" destId="{0407163B-E6D5-40F9-B3BA-A1547756DF15}" srcOrd="0" destOrd="0" presId="urn:microsoft.com/office/officeart/2005/8/layout/hList9"/>
    <dgm:cxn modelId="{97208C7A-91D0-4569-B1FA-B587085B9D8D}" type="presParOf" srcId="{FCFE4848-881D-4DDB-8345-69209C8079CD}" destId="{25497FAD-4970-428F-9BEC-E2A4F0155B3B}" srcOrd="1" destOrd="0" presId="urn:microsoft.com/office/officeart/2005/8/layout/hList9"/>
    <dgm:cxn modelId="{AEAF0CBB-BA04-4E79-B9A5-652908547C78}" type="presParOf" srcId="{25497FAD-4970-428F-9BEC-E2A4F0155B3B}" destId="{64BFA361-EB26-4963-86DE-C9B313EDBA36}" srcOrd="0" destOrd="0" presId="urn:microsoft.com/office/officeart/2005/8/layout/hList9"/>
    <dgm:cxn modelId="{FB9D3044-BFDF-4DF4-9FFA-FFF5D889A24E}" type="presParOf" srcId="{25497FAD-4970-428F-9BEC-E2A4F0155B3B}" destId="{2AD7F1CD-CCFE-4B96-AE03-4ADE10B8426F}" srcOrd="1" destOrd="0" presId="urn:microsoft.com/office/officeart/2005/8/layout/hList9"/>
    <dgm:cxn modelId="{7A982D56-7CE1-46F4-A639-6F7523E301DF}" type="presParOf" srcId="{FCFE4848-881D-4DDB-8345-69209C8079CD}" destId="{F1B88696-F8CC-4A29-91AC-EB0012A84636}" srcOrd="2" destOrd="0" presId="urn:microsoft.com/office/officeart/2005/8/layout/hList9"/>
    <dgm:cxn modelId="{37D58C7D-657D-4337-AE00-D653D29BF5BA}" type="presParOf" srcId="{F1B88696-F8CC-4A29-91AC-EB0012A84636}" destId="{C1F41F07-D2C4-465F-BC85-D837713725F0}" srcOrd="0" destOrd="0" presId="urn:microsoft.com/office/officeart/2005/8/layout/hList9"/>
    <dgm:cxn modelId="{A3858369-C871-4942-A1A7-108397A9A75C}" type="presParOf" srcId="{F1B88696-F8CC-4A29-91AC-EB0012A84636}" destId="{01900213-975D-47C4-86EC-45BB823EB5DE}" srcOrd="1" destOrd="0" presId="urn:microsoft.com/office/officeart/2005/8/layout/hList9"/>
    <dgm:cxn modelId="{54ED3A8F-AFDC-472E-90C2-C8FD72DE8C3D}" type="presParOf" srcId="{FCFE4848-881D-4DDB-8345-69209C8079CD}" destId="{9CB04118-9173-4F86-ABB2-41932824E501}" srcOrd="3" destOrd="0" presId="urn:microsoft.com/office/officeart/2005/8/layout/hList9"/>
    <dgm:cxn modelId="{A822D9C4-56A2-4262-9E09-4B3B6732B11D}" type="presParOf" srcId="{9CB04118-9173-4F86-ABB2-41932824E501}" destId="{9859F7FE-83CF-4873-85E0-1B404701522A}" srcOrd="0" destOrd="0" presId="urn:microsoft.com/office/officeart/2005/8/layout/hList9"/>
    <dgm:cxn modelId="{EBC998AB-E27D-4C66-AE61-BF7856742721}" type="presParOf" srcId="{9CB04118-9173-4F86-ABB2-41932824E501}" destId="{482EE977-3394-4EF3-A3E8-5AE17DFCD313}" srcOrd="1" destOrd="0" presId="urn:microsoft.com/office/officeart/2005/8/layout/hList9"/>
    <dgm:cxn modelId="{4761839F-3B63-47CC-BC5E-3A5FAFBBD041}" type="presParOf" srcId="{FCFE4848-881D-4DDB-8345-69209C8079CD}" destId="{BE0AEE19-C997-4C50-8F6E-87011465D6BA}" srcOrd="4" destOrd="0" presId="urn:microsoft.com/office/officeart/2005/8/layout/hList9"/>
    <dgm:cxn modelId="{1A61BB93-C272-41F1-84FC-73A3541BD51A}" type="presParOf" srcId="{BE0AEE19-C997-4C50-8F6E-87011465D6BA}" destId="{EECD878A-8B8E-41D8-9664-60E7D27BDA4D}" srcOrd="0" destOrd="0" presId="urn:microsoft.com/office/officeart/2005/8/layout/hList9"/>
    <dgm:cxn modelId="{4DFCD72B-ED0D-4F69-B461-664BA47D79A1}" type="presParOf" srcId="{BE0AEE19-C997-4C50-8F6E-87011465D6BA}" destId="{8A73F291-E30D-461F-A2AF-E5790A489DE5}" srcOrd="1" destOrd="0" presId="urn:microsoft.com/office/officeart/2005/8/layout/hList9"/>
    <dgm:cxn modelId="{62E38621-1636-4AE7-A155-906F4839822B}" type="presParOf" srcId="{FCFE4848-881D-4DDB-8345-69209C8079CD}" destId="{60C2A04F-B6F4-4366-BAEA-74C59904F578}" srcOrd="5" destOrd="0" presId="urn:microsoft.com/office/officeart/2005/8/layout/hList9"/>
    <dgm:cxn modelId="{72FC74C9-E50F-4AFA-8085-D3E93F042C4C}" type="presParOf" srcId="{60C2A04F-B6F4-4366-BAEA-74C59904F578}" destId="{8E8B9D9C-E4F9-4BB1-875B-BFC78091D051}" srcOrd="0" destOrd="0" presId="urn:microsoft.com/office/officeart/2005/8/layout/hList9"/>
    <dgm:cxn modelId="{36CCCDD3-B98E-43FE-BA89-252DE936142C}" type="presParOf" srcId="{60C2A04F-B6F4-4366-BAEA-74C59904F578}" destId="{0FC82119-CE35-4C2B-A798-F443D12626E1}" srcOrd="1" destOrd="0" presId="urn:microsoft.com/office/officeart/2005/8/layout/hList9"/>
    <dgm:cxn modelId="{453F7DCE-893C-49BE-B94C-FA1A8CD7F8A4}" type="presParOf" srcId="{FCFE4848-881D-4DDB-8345-69209C8079CD}" destId="{9F5480B8-2488-4B5D-ADB1-CA9929BA7150}" srcOrd="6" destOrd="0" presId="urn:microsoft.com/office/officeart/2005/8/layout/hList9"/>
    <dgm:cxn modelId="{041074BD-3F5D-4473-B9BD-096F0AB845E0}" type="presParOf" srcId="{9F5480B8-2488-4B5D-ADB1-CA9929BA7150}" destId="{C6EEEDC8-25E3-41EB-ADE1-2737B0A7C79C}" srcOrd="0" destOrd="0" presId="urn:microsoft.com/office/officeart/2005/8/layout/hList9"/>
    <dgm:cxn modelId="{8D470641-DCC9-4DD8-8277-871CF30599D7}" type="presParOf" srcId="{9F5480B8-2488-4B5D-ADB1-CA9929BA7150}" destId="{6243C528-B039-459B-82DB-8F464BA5E7DE}" srcOrd="1" destOrd="0" presId="urn:microsoft.com/office/officeart/2005/8/layout/hList9"/>
    <dgm:cxn modelId="{59838683-DE0B-4598-BA39-66DE342B5DAF}" type="presParOf" srcId="{FCFE4848-881D-4DDB-8345-69209C8079CD}" destId="{B83F8214-5577-477D-8226-22A09C035A41}" srcOrd="7" destOrd="0" presId="urn:microsoft.com/office/officeart/2005/8/layout/hList9"/>
    <dgm:cxn modelId="{768110A3-432D-437C-BF9E-079A4F1B6653}" type="presParOf" srcId="{B83F8214-5577-477D-8226-22A09C035A41}" destId="{E3CB97F9-7CEA-412C-9BB7-25C7427D27C0}" srcOrd="0" destOrd="0" presId="urn:microsoft.com/office/officeart/2005/8/layout/hList9"/>
    <dgm:cxn modelId="{A5657BE5-FE8D-486A-A55B-23B862C160D5}" type="presParOf" srcId="{B83F8214-5577-477D-8226-22A09C035A41}" destId="{13CAD015-C859-4D31-A48C-AF990C71D62A}" srcOrd="1" destOrd="0" presId="urn:microsoft.com/office/officeart/2005/8/layout/hList9"/>
    <dgm:cxn modelId="{203FBAB2-32A9-47F9-A046-AF547CA6CF80}" type="presParOf" srcId="{FCFE4848-881D-4DDB-8345-69209C8079CD}" destId="{AF0A93F2-FF20-46EB-B447-CE560235A716}" srcOrd="8" destOrd="0" presId="urn:microsoft.com/office/officeart/2005/8/layout/hList9"/>
    <dgm:cxn modelId="{FB18D641-3D31-4D65-A40D-04FF4BD3549C}" type="presParOf" srcId="{AF0A93F2-FF20-46EB-B447-CE560235A716}" destId="{DDF484B1-C4AD-4597-B751-8D52EA8F18B4}" srcOrd="0" destOrd="0" presId="urn:microsoft.com/office/officeart/2005/8/layout/hList9"/>
    <dgm:cxn modelId="{E3A442F3-F714-4EE1-9876-4715E516A936}" type="presParOf" srcId="{AF0A93F2-FF20-46EB-B447-CE560235A716}" destId="{E2273B60-412B-49FC-A4DE-737EC9C0E134}" srcOrd="1" destOrd="0" presId="urn:microsoft.com/office/officeart/2005/8/layout/hList9"/>
    <dgm:cxn modelId="{59ADCECC-B513-4FB0-AC5E-A91706A89A84}" type="presParOf" srcId="{FCFE4848-881D-4DDB-8345-69209C8079CD}" destId="{BC191BAA-D782-4BA3-9E91-4FFC1875AE30}" srcOrd="9" destOrd="0" presId="urn:microsoft.com/office/officeart/2005/8/layout/hList9"/>
    <dgm:cxn modelId="{FC5CA858-D540-4DCB-B04B-B21844D44A54}" type="presParOf" srcId="{BC191BAA-D782-4BA3-9E91-4FFC1875AE30}" destId="{8F56D0D9-892C-43A4-A246-50BE5A856F70}" srcOrd="0" destOrd="0" presId="urn:microsoft.com/office/officeart/2005/8/layout/hList9"/>
    <dgm:cxn modelId="{ECD1D899-A668-4E56-B7C5-66029D8E2C72}" type="presParOf" srcId="{BC191BAA-D782-4BA3-9E91-4FFC1875AE30}" destId="{58F8718E-5E96-45AF-B610-438749457479}" srcOrd="1" destOrd="0" presId="urn:microsoft.com/office/officeart/2005/8/layout/hList9"/>
    <dgm:cxn modelId="{24ECA014-ACC1-4501-8468-6FA8E9C05FC6}" type="presParOf" srcId="{FCFE4848-881D-4DDB-8345-69209C8079CD}" destId="{97449BCA-EAC3-4155-A02D-C1DE49159EC4}" srcOrd="10" destOrd="0" presId="urn:microsoft.com/office/officeart/2005/8/layout/hList9"/>
    <dgm:cxn modelId="{4E035564-40E6-497A-B9EA-D03E3E85A998}" type="presParOf" srcId="{97449BCA-EAC3-4155-A02D-C1DE49159EC4}" destId="{3CC90AD4-19E7-4F61-9706-9056F78796EB}" srcOrd="0" destOrd="0" presId="urn:microsoft.com/office/officeart/2005/8/layout/hList9"/>
    <dgm:cxn modelId="{D627FFEA-3701-44D0-9828-64D81D9DDB21}" type="presParOf" srcId="{97449BCA-EAC3-4155-A02D-C1DE49159EC4}" destId="{02EEAEF6-3428-424A-8E06-5695F72738AC}" srcOrd="1" destOrd="0" presId="urn:microsoft.com/office/officeart/2005/8/layout/hList9"/>
    <dgm:cxn modelId="{90A2AD6E-C8C8-43C2-935C-4E1B44345DDA}" type="presParOf" srcId="{FCFE4848-881D-4DDB-8345-69209C8079CD}" destId="{126D45BD-F65E-4B0E-9CAB-6EF28D2C59F1}" srcOrd="11" destOrd="0" presId="urn:microsoft.com/office/officeart/2005/8/layout/hList9"/>
    <dgm:cxn modelId="{0AFDB58F-AB0E-4B41-BC24-02BFACC3CC88}" type="presParOf" srcId="{126D45BD-F65E-4B0E-9CAB-6EF28D2C59F1}" destId="{C210E073-CE6B-491D-B7D7-65C6B09219B9}" srcOrd="0" destOrd="0" presId="urn:microsoft.com/office/officeart/2005/8/layout/hList9"/>
    <dgm:cxn modelId="{2EBD5DDF-B1E3-4365-B059-3FA592484D03}" type="presParOf" srcId="{126D45BD-F65E-4B0E-9CAB-6EF28D2C59F1}" destId="{C4D551F4-9185-48F8-8966-F63D98124D87}" srcOrd="1" destOrd="0" presId="urn:microsoft.com/office/officeart/2005/8/layout/hList9"/>
    <dgm:cxn modelId="{251F7E34-F755-4AC9-BE8B-0F1EF9EDF3ED}" type="presParOf" srcId="{FCFE4848-881D-4DDB-8345-69209C8079CD}" destId="{4C987C94-046A-4A48-8302-920756B4FF8C}" srcOrd="12" destOrd="0" presId="urn:microsoft.com/office/officeart/2005/8/layout/hList9"/>
    <dgm:cxn modelId="{A33804C5-462C-4C00-83C1-A48FC87A4939}" type="presParOf" srcId="{4C987C94-046A-4A48-8302-920756B4FF8C}" destId="{9986DBA0-A5D3-4ACD-BB89-9A56D5D91044}" srcOrd="0" destOrd="0" presId="urn:microsoft.com/office/officeart/2005/8/layout/hList9"/>
    <dgm:cxn modelId="{338BB8AC-B4C7-4A23-A274-EBB44791CFBA}" type="presParOf" srcId="{4C987C94-046A-4A48-8302-920756B4FF8C}" destId="{4D4F0301-8627-44A9-91C2-842F36D3BB5D}" srcOrd="1" destOrd="0" presId="urn:microsoft.com/office/officeart/2005/8/layout/hList9"/>
    <dgm:cxn modelId="{96F35825-E095-4341-A85D-82A35262CB1B}" type="presParOf" srcId="{FCFE4848-881D-4DDB-8345-69209C8079CD}" destId="{8E1FB73F-D5CD-4366-AA95-3F44CD610E19}" srcOrd="13" destOrd="0" presId="urn:microsoft.com/office/officeart/2005/8/layout/hList9"/>
    <dgm:cxn modelId="{10F27FC8-83E2-48F9-9224-A0AAB7C7C741}" type="presParOf" srcId="{8E1FB73F-D5CD-4366-AA95-3F44CD610E19}" destId="{BF4A3E0B-7297-4D4D-B20E-D3EF3C0F84DE}" srcOrd="0" destOrd="0" presId="urn:microsoft.com/office/officeart/2005/8/layout/hList9"/>
    <dgm:cxn modelId="{B2E64867-20E5-4984-875F-9B1CA3640229}" type="presParOf" srcId="{8E1FB73F-D5CD-4366-AA95-3F44CD610E19}" destId="{514CC106-EA7E-4FD4-8AE6-205519B3087D}" srcOrd="1" destOrd="0" presId="urn:microsoft.com/office/officeart/2005/8/layout/hList9"/>
    <dgm:cxn modelId="{8636B20F-0A75-428D-8CFB-6709C2D14FBC}" type="presParOf" srcId="{FCFE4848-881D-4DDB-8345-69209C8079CD}" destId="{9544EA95-8DB3-4575-AFBE-141BFC30D44E}" srcOrd="14" destOrd="0" presId="urn:microsoft.com/office/officeart/2005/8/layout/hList9"/>
    <dgm:cxn modelId="{1B03AED3-BDF4-4497-B402-0BADE828B3E5}" type="presParOf" srcId="{9544EA95-8DB3-4575-AFBE-141BFC30D44E}" destId="{1C52ED6F-4E81-4833-9070-C4A04F6086DE}" srcOrd="0" destOrd="0" presId="urn:microsoft.com/office/officeart/2005/8/layout/hList9"/>
    <dgm:cxn modelId="{AC8F1DFB-939D-4F66-BA4F-3483B3D94EEC}" type="presParOf" srcId="{9544EA95-8DB3-4575-AFBE-141BFC30D44E}" destId="{B94F6434-55C5-41ED-AE6E-5C6736244B4D}" srcOrd="1" destOrd="0" presId="urn:microsoft.com/office/officeart/2005/8/layout/hList9"/>
    <dgm:cxn modelId="{810BAF97-1F39-45EC-B905-358DFB06B476}" type="presParOf" srcId="{FCFE4848-881D-4DDB-8345-69209C8079CD}" destId="{3C4E22EC-52A9-4C78-BB2E-CFEF4FFE9231}" srcOrd="15" destOrd="0" presId="urn:microsoft.com/office/officeart/2005/8/layout/hList9"/>
    <dgm:cxn modelId="{C21CF1AA-EEBC-47B6-A291-3046C745FC6F}" type="presParOf" srcId="{3C4E22EC-52A9-4C78-BB2E-CFEF4FFE9231}" destId="{3AC95581-5825-4BE1-A858-D37672EF4D39}" srcOrd="0" destOrd="0" presId="urn:microsoft.com/office/officeart/2005/8/layout/hList9"/>
    <dgm:cxn modelId="{59564045-5567-4DB1-BEC6-C4A8C3270794}" type="presParOf" srcId="{3C4E22EC-52A9-4C78-BB2E-CFEF4FFE9231}" destId="{835AD011-B77A-4C4E-BDC1-3F53021A06D0}" srcOrd="1" destOrd="0" presId="urn:microsoft.com/office/officeart/2005/8/layout/hList9"/>
    <dgm:cxn modelId="{8D56A6D2-5ED4-4DF0-8D43-29172D6D2ACE}" type="presParOf" srcId="{FCFE4848-881D-4DDB-8345-69209C8079CD}" destId="{FF71B839-B260-4FB4-8C19-4F004218A358}" srcOrd="16" destOrd="0" presId="urn:microsoft.com/office/officeart/2005/8/layout/hList9"/>
    <dgm:cxn modelId="{B9BF3764-F9E5-4EDF-A221-F2DB327D8096}" type="presParOf" srcId="{FF71B839-B260-4FB4-8C19-4F004218A358}" destId="{4B079FD7-34F0-453E-B515-3E792C4E4760}" srcOrd="0" destOrd="0" presId="urn:microsoft.com/office/officeart/2005/8/layout/hList9"/>
    <dgm:cxn modelId="{6D993C97-DD6B-411D-BC86-F1093B64F321}" type="presParOf" srcId="{FF71B839-B260-4FB4-8C19-4F004218A358}" destId="{174BC133-77E5-45AC-BF87-1E509F2D67A7}" srcOrd="1" destOrd="0" presId="urn:microsoft.com/office/officeart/2005/8/layout/hList9"/>
    <dgm:cxn modelId="{C2D640C0-FD62-403D-AFFC-49E925D451F4}" type="presParOf" srcId="{FCFE4848-881D-4DDB-8345-69209C8079CD}" destId="{29BD8B91-7CBE-4538-AA4E-B121707E012D}" srcOrd="17" destOrd="0" presId="urn:microsoft.com/office/officeart/2005/8/layout/hList9"/>
    <dgm:cxn modelId="{E524039E-A832-48EE-A003-77E82EBAA359}" type="presParOf" srcId="{29BD8B91-7CBE-4538-AA4E-B121707E012D}" destId="{4F304D1A-9EB9-42AB-8196-D8831694390B}" srcOrd="0" destOrd="0" presId="urn:microsoft.com/office/officeart/2005/8/layout/hList9"/>
    <dgm:cxn modelId="{55250669-7499-4FE8-8BF7-5B43ADF09CFB}" type="presParOf" srcId="{29BD8B91-7CBE-4538-AA4E-B121707E012D}" destId="{C651D671-0A9A-44F9-B0A2-F18E2134AC6B}" srcOrd="1" destOrd="0" presId="urn:microsoft.com/office/officeart/2005/8/layout/hList9"/>
    <dgm:cxn modelId="{CDA4D20B-47F7-4814-90D6-BB02CBB0A3EF}" type="presParOf" srcId="{FCFE4848-881D-4DDB-8345-69209C8079CD}" destId="{3CEB7C41-8271-4D96-8F81-DCE1442E1641}" srcOrd="18" destOrd="0" presId="urn:microsoft.com/office/officeart/2005/8/layout/hList9"/>
    <dgm:cxn modelId="{F7E4358A-B950-4FD0-9ED1-5F67ACC08CD5}" type="presParOf" srcId="{3CEB7C41-8271-4D96-8F81-DCE1442E1641}" destId="{227A4502-FE60-45F6-BD87-D3100815B05E}" srcOrd="0" destOrd="0" presId="urn:microsoft.com/office/officeart/2005/8/layout/hList9"/>
    <dgm:cxn modelId="{6B8ED4F4-7C6F-4D33-A66D-E120BB82254A}" type="presParOf" srcId="{3CEB7C41-8271-4D96-8F81-DCE1442E1641}" destId="{E4555A7B-C32A-4E2A-8C17-CABBE283BB3F}" srcOrd="1" destOrd="0" presId="urn:microsoft.com/office/officeart/2005/8/layout/hList9"/>
    <dgm:cxn modelId="{FCEF9465-6C66-403A-91E0-1ACC0ADBC05D}" type="presParOf" srcId="{FCFE4848-881D-4DDB-8345-69209C8079CD}" destId="{5372F30A-9B9E-436A-B25C-9A510BFFE382}" srcOrd="19" destOrd="0" presId="urn:microsoft.com/office/officeart/2005/8/layout/hList9"/>
    <dgm:cxn modelId="{9D160C14-32F4-4BBC-8BC6-A5A51D1D9741}" type="presParOf" srcId="{5372F30A-9B9E-436A-B25C-9A510BFFE382}" destId="{37239B03-B745-4C49-B1FF-AA9B1DC54284}" srcOrd="0" destOrd="0" presId="urn:microsoft.com/office/officeart/2005/8/layout/hList9"/>
    <dgm:cxn modelId="{B2B17B6F-3691-4392-898D-F653245A6F4A}" type="presParOf" srcId="{5372F30A-9B9E-436A-B25C-9A510BFFE382}" destId="{E376C360-2885-4FCA-8319-7D332874164C}" srcOrd="1" destOrd="0" presId="urn:microsoft.com/office/officeart/2005/8/layout/hList9"/>
    <dgm:cxn modelId="{F725F129-2494-4E14-A486-BCCF777813F8}" type="presParOf" srcId="{FCFE4848-881D-4DDB-8345-69209C8079CD}" destId="{3B6A3367-3F0A-4F05-83E0-4DD2091AA656}" srcOrd="20" destOrd="0" presId="urn:microsoft.com/office/officeart/2005/8/layout/hList9"/>
    <dgm:cxn modelId="{AA3C75D4-6A69-466A-82C3-6EB3D043E6D9}" type="presParOf" srcId="{3B6A3367-3F0A-4F05-83E0-4DD2091AA656}" destId="{74C69BD4-B0EA-4568-95FD-4450A33F89C0}" srcOrd="0" destOrd="0" presId="urn:microsoft.com/office/officeart/2005/8/layout/hList9"/>
    <dgm:cxn modelId="{BC2BEDB8-0DC0-470D-9B1C-0EB28B74223F}" type="presParOf" srcId="{3B6A3367-3F0A-4F05-83E0-4DD2091AA656}" destId="{E2A8E8D6-2629-4723-8F83-FA404D93CECC}" srcOrd="1" destOrd="0" presId="urn:microsoft.com/office/officeart/2005/8/layout/hList9"/>
    <dgm:cxn modelId="{3D46FCD3-55AE-45C6-93EA-B099B9E0E241}" type="presParOf" srcId="{FCFE4848-881D-4DDB-8345-69209C8079CD}" destId="{D7A9B167-B681-47B8-95BB-378C13747262}" srcOrd="21" destOrd="0" presId="urn:microsoft.com/office/officeart/2005/8/layout/hList9"/>
    <dgm:cxn modelId="{886C509D-91A1-4E47-8517-2EBAA8201E19}" type="presParOf" srcId="{D7A9B167-B681-47B8-95BB-378C13747262}" destId="{B9E84A38-E63D-4479-960E-3D132FA254FB}" srcOrd="0" destOrd="0" presId="urn:microsoft.com/office/officeart/2005/8/layout/hList9"/>
    <dgm:cxn modelId="{E629FD00-CA83-41A5-8E7F-E8C32B293B5F}" type="presParOf" srcId="{D7A9B167-B681-47B8-95BB-378C13747262}" destId="{A75F0830-7A97-4510-8E1E-C8DB669C181D}" srcOrd="1" destOrd="0" presId="urn:microsoft.com/office/officeart/2005/8/layout/hList9"/>
    <dgm:cxn modelId="{F46C4164-42F7-40F9-A2BF-114401DB54AD}" type="presParOf" srcId="{FCFE4848-881D-4DDB-8345-69209C8079CD}" destId="{733262C1-C395-44B6-8EAD-8A70FF67FF60}" srcOrd="22" destOrd="0" presId="urn:microsoft.com/office/officeart/2005/8/layout/hList9"/>
    <dgm:cxn modelId="{A2452297-558B-475F-925A-A3ECFEABC032}" type="presParOf" srcId="{733262C1-C395-44B6-8EAD-8A70FF67FF60}" destId="{CF0B0309-1E5C-4663-A398-21C689F4A4C3}" srcOrd="0" destOrd="0" presId="urn:microsoft.com/office/officeart/2005/8/layout/hList9"/>
    <dgm:cxn modelId="{A5F7EB73-B8D7-4DFB-B4DD-481730782698}" type="presParOf" srcId="{733262C1-C395-44B6-8EAD-8A70FF67FF60}" destId="{ECE44587-3876-4786-A612-58837F32EC21}" srcOrd="1" destOrd="0" presId="urn:microsoft.com/office/officeart/2005/8/layout/hList9"/>
    <dgm:cxn modelId="{DDFE7284-3292-411F-8A3F-2307DA554398}" type="presParOf" srcId="{FCFE4848-881D-4DDB-8345-69209C8079CD}" destId="{F9B9516E-5D74-4B22-A763-72737A9AFFBB}" srcOrd="23" destOrd="0" presId="urn:microsoft.com/office/officeart/2005/8/layout/hList9"/>
    <dgm:cxn modelId="{196622B0-73BF-4DB4-91BC-5679DE51D1F0}" type="presParOf" srcId="{F9B9516E-5D74-4B22-A763-72737A9AFFBB}" destId="{0A3209A3-DB98-4EA0-8EE3-F5D0DCD4FC41}" srcOrd="0" destOrd="0" presId="urn:microsoft.com/office/officeart/2005/8/layout/hList9"/>
    <dgm:cxn modelId="{43BC4876-8DE0-45A1-A103-E3E1FBF753A9}" type="presParOf" srcId="{F9B9516E-5D74-4B22-A763-72737A9AFFBB}" destId="{6C51D6B4-1A63-4393-A1D5-857C28F9A4A0}" srcOrd="1" destOrd="0" presId="urn:microsoft.com/office/officeart/2005/8/layout/hList9"/>
    <dgm:cxn modelId="{F337F862-9DE8-4C38-BF6A-62BED2C42992}" type="presParOf" srcId="{AA6BE026-BB32-4EE4-9E59-23B5A8868A3D}" destId="{7EBE5D41-C89F-426C-9A17-DA40AABD7F9E}" srcOrd="2" destOrd="0" presId="urn:microsoft.com/office/officeart/2005/8/layout/hList9"/>
    <dgm:cxn modelId="{EF1937D5-15B5-4123-9F82-BD59BB86B620}" type="presParOf" srcId="{AA6BE026-BB32-4EE4-9E59-23B5A8868A3D}" destId="{30259E79-0995-4B7D-88FA-4754009D5C87}" srcOrd="3" destOrd="0" presId="urn:microsoft.com/office/officeart/2005/8/layout/hList9"/>
    <dgm:cxn modelId="{32EB3B40-881B-450B-BF6C-7DE27F2C19D2}" type="presParOf" srcId="{AA6BE026-BB32-4EE4-9E59-23B5A8868A3D}" destId="{45306821-3C9A-4914-887B-07C4E2741129}" srcOrd="4" destOrd="0" presId="urn:microsoft.com/office/officeart/2005/8/layout/hList9"/>
    <dgm:cxn modelId="{701650FC-7614-4A64-B86A-4CE017AD1D92}" type="presParOf" srcId="{AA6BE026-BB32-4EE4-9E59-23B5A8868A3D}" destId="{130F1189-7BEE-4D89-BFA6-BDF2D10847E0}" srcOrd="5" destOrd="0" presId="urn:microsoft.com/office/officeart/2005/8/layout/hList9"/>
    <dgm:cxn modelId="{24EEF081-7978-4D64-AC5E-F2309D1618F5}" type="presParOf" srcId="{AA6BE026-BB32-4EE4-9E59-23B5A8868A3D}" destId="{DF61BD34-FCD0-4ED4-89CB-9A011A3362A0}" srcOrd="6" destOrd="0" presId="urn:microsoft.com/office/officeart/2005/8/layout/hList9"/>
    <dgm:cxn modelId="{326972D4-5E5E-402C-A64D-AFE2E0A564A5}" type="presParOf" srcId="{DF61BD34-FCD0-4ED4-89CB-9A011A3362A0}" destId="{F5CA66A8-633D-4C72-B80E-F99ECF985B59}" srcOrd="0" destOrd="0" presId="urn:microsoft.com/office/officeart/2005/8/layout/hList9"/>
    <dgm:cxn modelId="{0BABCDBD-BCD3-4C2B-A1DE-9E5A4DD123F4}" type="presParOf" srcId="{DF61BD34-FCD0-4ED4-89CB-9A011A3362A0}" destId="{2869F151-AE5D-4665-8B99-AE45CCD982E5}" srcOrd="1" destOrd="0" presId="urn:microsoft.com/office/officeart/2005/8/layout/hList9"/>
    <dgm:cxn modelId="{6E3F3899-DC9E-4538-AB80-729579CDBDE7}" type="presParOf" srcId="{2869F151-AE5D-4665-8B99-AE45CCD982E5}" destId="{35B41215-A9D2-4E09-AF21-466AC6E49CD0}" srcOrd="0" destOrd="0" presId="urn:microsoft.com/office/officeart/2005/8/layout/hList9"/>
    <dgm:cxn modelId="{661AA624-2CB3-4C25-AEDC-BEFE0127AED4}" type="presParOf" srcId="{2869F151-AE5D-4665-8B99-AE45CCD982E5}" destId="{DA7F8518-D23C-4E80-9BDB-6276C705C4C5}" srcOrd="1" destOrd="0" presId="urn:microsoft.com/office/officeart/2005/8/layout/hList9"/>
    <dgm:cxn modelId="{E7342A49-FFBB-49A8-80F5-3912CB25A794}" type="presParOf" srcId="{DF61BD34-FCD0-4ED4-89CB-9A011A3362A0}" destId="{C956C102-92E4-481E-8A3F-D40723CE02A9}" srcOrd="2" destOrd="0" presId="urn:microsoft.com/office/officeart/2005/8/layout/hList9"/>
    <dgm:cxn modelId="{A038A6F0-68E6-447B-BF9B-D85933BCD45E}" type="presParOf" srcId="{C956C102-92E4-481E-8A3F-D40723CE02A9}" destId="{6D9F3A22-D632-4DCD-93BF-2C06C91EC11D}" srcOrd="0" destOrd="0" presId="urn:microsoft.com/office/officeart/2005/8/layout/hList9"/>
    <dgm:cxn modelId="{A009C662-062C-4173-9F44-E855391B86DE}" type="presParOf" srcId="{C956C102-92E4-481E-8A3F-D40723CE02A9}" destId="{6B4751C1-DA6A-44AD-BE5E-1D0D827CFF08}" srcOrd="1" destOrd="0" presId="urn:microsoft.com/office/officeart/2005/8/layout/hList9"/>
    <dgm:cxn modelId="{EE0472AB-4523-44D1-80AE-F15F468BA498}" type="presParOf" srcId="{DF61BD34-FCD0-4ED4-89CB-9A011A3362A0}" destId="{993DC30C-AE09-4316-BC3A-854FD43513BD}" srcOrd="3" destOrd="0" presId="urn:microsoft.com/office/officeart/2005/8/layout/hList9"/>
    <dgm:cxn modelId="{36ECFD53-2BD0-43DE-897B-EB71A689971E}" type="presParOf" srcId="{993DC30C-AE09-4316-BC3A-854FD43513BD}" destId="{BCEBA32A-9978-488E-A61D-4C6B7EB04056}" srcOrd="0" destOrd="0" presId="urn:microsoft.com/office/officeart/2005/8/layout/hList9"/>
    <dgm:cxn modelId="{BA071C93-BBDD-48B3-B2A9-A788F4F3202F}" type="presParOf" srcId="{993DC30C-AE09-4316-BC3A-854FD43513BD}" destId="{B6423D24-CD7B-4657-AB2E-150C3D165D13}" srcOrd="1" destOrd="0" presId="urn:microsoft.com/office/officeart/2005/8/layout/hList9"/>
    <dgm:cxn modelId="{BFCB63B4-10D3-49A7-B821-558A2905783E}" type="presParOf" srcId="{DF61BD34-FCD0-4ED4-89CB-9A011A3362A0}" destId="{C308EB95-8D74-444C-8570-D7C3EF31BD87}" srcOrd="4" destOrd="0" presId="urn:microsoft.com/office/officeart/2005/8/layout/hList9"/>
    <dgm:cxn modelId="{BB6B9B3E-E125-4670-BF42-FDA53DFD1BF3}" type="presParOf" srcId="{C308EB95-8D74-444C-8570-D7C3EF31BD87}" destId="{7AE3FA05-F7DF-4273-8CAD-C0818DC216A0}" srcOrd="0" destOrd="0" presId="urn:microsoft.com/office/officeart/2005/8/layout/hList9"/>
    <dgm:cxn modelId="{B40AEAA9-A0D4-488E-9516-1429B160C9F0}" type="presParOf" srcId="{C308EB95-8D74-444C-8570-D7C3EF31BD87}" destId="{5C5CF90F-BB53-4151-A555-B23F6336ACA3}" srcOrd="1" destOrd="0" presId="urn:microsoft.com/office/officeart/2005/8/layout/hList9"/>
    <dgm:cxn modelId="{A4906DC0-64CD-4EB2-B2A9-B6C806F11A74}" type="presParOf" srcId="{DF61BD34-FCD0-4ED4-89CB-9A011A3362A0}" destId="{5DDEEC8B-6001-4C87-BDAE-B746C6095F03}" srcOrd="5" destOrd="0" presId="urn:microsoft.com/office/officeart/2005/8/layout/hList9"/>
    <dgm:cxn modelId="{A749551C-6762-43AF-AB2E-A91113982D7B}" type="presParOf" srcId="{5DDEEC8B-6001-4C87-BDAE-B746C6095F03}" destId="{359EF6E2-B638-4840-B8B4-2D424B856FD1}" srcOrd="0" destOrd="0" presId="urn:microsoft.com/office/officeart/2005/8/layout/hList9"/>
    <dgm:cxn modelId="{5720DD76-E9CE-40B5-8D6C-43FEE6ABD8AE}" type="presParOf" srcId="{5DDEEC8B-6001-4C87-BDAE-B746C6095F03}" destId="{66B90BB9-438D-491D-9E17-04146A7E2EB0}" srcOrd="1" destOrd="0" presId="urn:microsoft.com/office/officeart/2005/8/layout/hList9"/>
    <dgm:cxn modelId="{0E054447-3A02-47F9-83DC-32034261DFBA}" type="presParOf" srcId="{DF61BD34-FCD0-4ED4-89CB-9A011A3362A0}" destId="{324A13E3-1E26-4647-A3B7-CF81A02C731D}" srcOrd="6" destOrd="0" presId="urn:microsoft.com/office/officeart/2005/8/layout/hList9"/>
    <dgm:cxn modelId="{48447265-C7CE-42E3-961F-92F57F2F9DBD}" type="presParOf" srcId="{324A13E3-1E26-4647-A3B7-CF81A02C731D}" destId="{DA546638-B4A8-42CB-AA13-0A2CA19DA67A}" srcOrd="0" destOrd="0" presId="urn:microsoft.com/office/officeart/2005/8/layout/hList9"/>
    <dgm:cxn modelId="{9380C6CA-464C-4CAE-9DE0-41094A1A6A88}" type="presParOf" srcId="{324A13E3-1E26-4647-A3B7-CF81A02C731D}" destId="{DC1AB0E3-50F0-4C4A-A2E1-D9A480BF050E}" srcOrd="1" destOrd="0" presId="urn:microsoft.com/office/officeart/2005/8/layout/hList9"/>
    <dgm:cxn modelId="{B7C7ED63-4A1E-401C-9F3B-7EA23D3A9F29}" type="presParOf" srcId="{DF61BD34-FCD0-4ED4-89CB-9A011A3362A0}" destId="{9B0EE52C-C1AE-4BF2-9709-B268EEE1CA83}" srcOrd="7" destOrd="0" presId="urn:microsoft.com/office/officeart/2005/8/layout/hList9"/>
    <dgm:cxn modelId="{48D70858-41C9-478D-A86D-4DE87AA4CCEE}" type="presParOf" srcId="{9B0EE52C-C1AE-4BF2-9709-B268EEE1CA83}" destId="{F5B37EDB-B904-4FB3-971C-B23273DCCC4B}" srcOrd="0" destOrd="0" presId="urn:microsoft.com/office/officeart/2005/8/layout/hList9"/>
    <dgm:cxn modelId="{B4F24185-30FA-4A2F-A77D-77AFE39774DF}" type="presParOf" srcId="{9B0EE52C-C1AE-4BF2-9709-B268EEE1CA83}" destId="{281517CC-0140-4171-9650-9FFB9A8833F9}" srcOrd="1" destOrd="0" presId="urn:microsoft.com/office/officeart/2005/8/layout/hList9"/>
    <dgm:cxn modelId="{D291A926-CB9C-43FF-9990-E37A97CC9E2B}" type="presParOf" srcId="{DF61BD34-FCD0-4ED4-89CB-9A011A3362A0}" destId="{0565933E-C15A-4AE2-9CBB-648C5054F2E7}" srcOrd="8" destOrd="0" presId="urn:microsoft.com/office/officeart/2005/8/layout/hList9"/>
    <dgm:cxn modelId="{F2B2B1E6-D658-4A03-B166-A32B5B56AAA6}" type="presParOf" srcId="{0565933E-C15A-4AE2-9CBB-648C5054F2E7}" destId="{0EEEAC97-C254-4B03-9743-586F48124486}" srcOrd="0" destOrd="0" presId="urn:microsoft.com/office/officeart/2005/8/layout/hList9"/>
    <dgm:cxn modelId="{75340DAD-BC0D-4A42-B751-CDB8801F0148}" type="presParOf" srcId="{0565933E-C15A-4AE2-9CBB-648C5054F2E7}" destId="{4187B855-6B2B-48C9-BCB7-0066160E5F90}" srcOrd="1" destOrd="0" presId="urn:microsoft.com/office/officeart/2005/8/layout/hList9"/>
    <dgm:cxn modelId="{06FFEE50-FD52-47B6-B063-66608851E246}" type="presParOf" srcId="{DF61BD34-FCD0-4ED4-89CB-9A011A3362A0}" destId="{52EC903B-C1A0-49FB-902A-028CCA065350}" srcOrd="9" destOrd="0" presId="urn:microsoft.com/office/officeart/2005/8/layout/hList9"/>
    <dgm:cxn modelId="{A546B244-CE48-4B8D-9094-7591FE819D78}" type="presParOf" srcId="{52EC903B-C1A0-49FB-902A-028CCA065350}" destId="{AA3748F5-55D1-45DB-9F22-1832FDB1244C}" srcOrd="0" destOrd="0" presId="urn:microsoft.com/office/officeart/2005/8/layout/hList9"/>
    <dgm:cxn modelId="{CF1C69A8-3ED6-41B3-941C-40259181B955}" type="presParOf" srcId="{52EC903B-C1A0-49FB-902A-028CCA065350}" destId="{59A2959B-ABDB-4DB2-BF47-48EFF248EDFB}" srcOrd="1" destOrd="0" presId="urn:microsoft.com/office/officeart/2005/8/layout/hList9"/>
    <dgm:cxn modelId="{F573F5B7-1914-4699-80C7-691DC11673C3}" type="presParOf" srcId="{DF61BD34-FCD0-4ED4-89CB-9A011A3362A0}" destId="{7D6379C6-B1C1-4285-A5CB-45F5C1FDB8F7}" srcOrd="10" destOrd="0" presId="urn:microsoft.com/office/officeart/2005/8/layout/hList9"/>
    <dgm:cxn modelId="{36580380-8CC7-43CE-B2C2-F2465D39C3F1}" type="presParOf" srcId="{7D6379C6-B1C1-4285-A5CB-45F5C1FDB8F7}" destId="{E7C5478C-555A-4522-8C4F-2A84C6BF4A01}" srcOrd="0" destOrd="0" presId="urn:microsoft.com/office/officeart/2005/8/layout/hList9"/>
    <dgm:cxn modelId="{9A87A263-E52B-4483-87AC-EB68930393C0}" type="presParOf" srcId="{7D6379C6-B1C1-4285-A5CB-45F5C1FDB8F7}" destId="{8CB19F2A-8223-4E74-9C6C-77D12AB979E2}" srcOrd="1" destOrd="0" presId="urn:microsoft.com/office/officeart/2005/8/layout/hList9"/>
    <dgm:cxn modelId="{641B3E53-E744-401A-9145-838EF030E1AA}" type="presParOf" srcId="{DF61BD34-FCD0-4ED4-89CB-9A011A3362A0}" destId="{D759EF26-02BD-4059-8162-21AE600800B8}" srcOrd="11" destOrd="0" presId="urn:microsoft.com/office/officeart/2005/8/layout/hList9"/>
    <dgm:cxn modelId="{912D31D5-216B-4E2B-88F1-FD399D255B7F}" type="presParOf" srcId="{D759EF26-02BD-4059-8162-21AE600800B8}" destId="{0D832D7C-9C6C-46B8-BC1D-8FC488AF462D}" srcOrd="0" destOrd="0" presId="urn:microsoft.com/office/officeart/2005/8/layout/hList9"/>
    <dgm:cxn modelId="{30B8A1D6-1B55-4267-9A38-9728338C0B4D}" type="presParOf" srcId="{D759EF26-02BD-4059-8162-21AE600800B8}" destId="{8AF63D7D-013D-4510-8B06-7B757E9B09B9}" srcOrd="1" destOrd="0" presId="urn:microsoft.com/office/officeart/2005/8/layout/hList9"/>
    <dgm:cxn modelId="{466F3664-A74D-4D85-8804-483C543B5C7A}" type="presParOf" srcId="{DF61BD34-FCD0-4ED4-89CB-9A011A3362A0}" destId="{40BCC5BC-DFD9-4B55-A20B-8A8CC13050AD}" srcOrd="12" destOrd="0" presId="urn:microsoft.com/office/officeart/2005/8/layout/hList9"/>
    <dgm:cxn modelId="{1BA0432F-A347-4E2C-ADEA-C7824E026235}" type="presParOf" srcId="{40BCC5BC-DFD9-4B55-A20B-8A8CC13050AD}" destId="{FE5B05AD-05A9-4570-BD63-93B0C4890CA3}" srcOrd="0" destOrd="0" presId="urn:microsoft.com/office/officeart/2005/8/layout/hList9"/>
    <dgm:cxn modelId="{018FF742-FF04-4AEB-B6B1-9A82BF74CBFB}" type="presParOf" srcId="{40BCC5BC-DFD9-4B55-A20B-8A8CC13050AD}" destId="{B93CF6B6-AF0C-4191-84B8-060D1C14AEEE}" srcOrd="1" destOrd="0" presId="urn:microsoft.com/office/officeart/2005/8/layout/hList9"/>
    <dgm:cxn modelId="{CF5B6584-849C-4F77-A056-737C20BFA2B9}" type="presParOf" srcId="{DF61BD34-FCD0-4ED4-89CB-9A011A3362A0}" destId="{B1FDF0C5-BB02-4E17-8A35-84FFFE532843}" srcOrd="13" destOrd="0" presId="urn:microsoft.com/office/officeart/2005/8/layout/hList9"/>
    <dgm:cxn modelId="{A37AD974-C88C-490B-A0D3-388CD3D810D1}" type="presParOf" srcId="{B1FDF0C5-BB02-4E17-8A35-84FFFE532843}" destId="{6536CEE0-68CE-4FAD-A47A-D4C783105BBD}" srcOrd="0" destOrd="0" presId="urn:microsoft.com/office/officeart/2005/8/layout/hList9"/>
    <dgm:cxn modelId="{F126FFEA-7716-4785-894A-452D9BDF5A54}" type="presParOf" srcId="{B1FDF0C5-BB02-4E17-8A35-84FFFE532843}" destId="{34048007-FCF8-4E44-9530-D5CE57C86CF9}" srcOrd="1" destOrd="0" presId="urn:microsoft.com/office/officeart/2005/8/layout/hList9"/>
    <dgm:cxn modelId="{BE98F3C0-771D-4DA1-A30B-1BA2D53EDB00}" type="presParOf" srcId="{DF61BD34-FCD0-4ED4-89CB-9A011A3362A0}" destId="{57F02A5E-6D26-4785-8344-A23B28CF1B41}" srcOrd="14" destOrd="0" presId="urn:microsoft.com/office/officeart/2005/8/layout/hList9"/>
    <dgm:cxn modelId="{6C8C6BAB-8BC5-4DFC-AD2B-D2E30E21E308}" type="presParOf" srcId="{57F02A5E-6D26-4785-8344-A23B28CF1B41}" destId="{4C79E3EC-8246-46DA-A1EA-1ADC16886AFE}" srcOrd="0" destOrd="0" presId="urn:microsoft.com/office/officeart/2005/8/layout/hList9"/>
    <dgm:cxn modelId="{58D32B59-C968-48A2-9455-835AD0C87A6A}" type="presParOf" srcId="{57F02A5E-6D26-4785-8344-A23B28CF1B41}" destId="{D52D42A3-F42F-49D9-A900-DD2A7BFD6814}" srcOrd="1" destOrd="0" presId="urn:microsoft.com/office/officeart/2005/8/layout/hList9"/>
    <dgm:cxn modelId="{9C757A1B-D7DF-46D9-960B-9085A20313DE}" type="presParOf" srcId="{DF61BD34-FCD0-4ED4-89CB-9A011A3362A0}" destId="{A36948D1-2682-4D3E-8FCB-AAB465B46776}" srcOrd="15" destOrd="0" presId="urn:microsoft.com/office/officeart/2005/8/layout/hList9"/>
    <dgm:cxn modelId="{70F7299D-2B16-4544-92F4-6656C1D8A6F6}" type="presParOf" srcId="{A36948D1-2682-4D3E-8FCB-AAB465B46776}" destId="{0E67282A-614F-436B-9DFB-1B45C326E9E9}" srcOrd="0" destOrd="0" presId="urn:microsoft.com/office/officeart/2005/8/layout/hList9"/>
    <dgm:cxn modelId="{A8D275DF-9FD4-49A8-A000-4927492497EF}" type="presParOf" srcId="{A36948D1-2682-4D3E-8FCB-AAB465B46776}" destId="{644C1A1A-5295-4263-8E83-283C1F2EDA7B}" srcOrd="1" destOrd="0" presId="urn:microsoft.com/office/officeart/2005/8/layout/hList9"/>
    <dgm:cxn modelId="{4199C961-C835-417E-B94A-204C1CC03356}" type="presParOf" srcId="{DF61BD34-FCD0-4ED4-89CB-9A011A3362A0}" destId="{EAF93CEC-606B-4F22-B3E0-AD80D1C3130B}" srcOrd="16" destOrd="0" presId="urn:microsoft.com/office/officeart/2005/8/layout/hList9"/>
    <dgm:cxn modelId="{9B2FCFA8-F67E-4AB1-9517-3A4B302E181C}" type="presParOf" srcId="{EAF93CEC-606B-4F22-B3E0-AD80D1C3130B}" destId="{0EC82F43-85B3-41D9-84C7-DA293B92F430}" srcOrd="0" destOrd="0" presId="urn:microsoft.com/office/officeart/2005/8/layout/hList9"/>
    <dgm:cxn modelId="{6E418481-B578-496F-B902-F8F6113EF305}" type="presParOf" srcId="{EAF93CEC-606B-4F22-B3E0-AD80D1C3130B}" destId="{6C3F14CB-D09C-4A88-858F-0FDE67115E5F}" srcOrd="1" destOrd="0" presId="urn:microsoft.com/office/officeart/2005/8/layout/hList9"/>
    <dgm:cxn modelId="{0FC3E240-2398-424E-90D4-98BBC3584EF8}" type="presParOf" srcId="{DF61BD34-FCD0-4ED4-89CB-9A011A3362A0}" destId="{7B2BBA86-AC38-4AFE-A66B-FD01A35444B7}" srcOrd="17" destOrd="0" presId="urn:microsoft.com/office/officeart/2005/8/layout/hList9"/>
    <dgm:cxn modelId="{BAE9D3F6-65ED-4628-A6B8-777C2C8321A7}" type="presParOf" srcId="{7B2BBA86-AC38-4AFE-A66B-FD01A35444B7}" destId="{68B6E3D7-C5FA-43A0-945A-4BE2648E0D6E}" srcOrd="0" destOrd="0" presId="urn:microsoft.com/office/officeart/2005/8/layout/hList9"/>
    <dgm:cxn modelId="{E7E4EB53-5A17-433B-9C43-CBD454F6EAED}" type="presParOf" srcId="{7B2BBA86-AC38-4AFE-A66B-FD01A35444B7}" destId="{98B8573C-8924-41C8-BAB3-7FE6F13F3BA0}" srcOrd="1" destOrd="0" presId="urn:microsoft.com/office/officeart/2005/8/layout/hList9"/>
    <dgm:cxn modelId="{99E5220C-AC16-4B4F-9066-FE01D7EA58E5}" type="presParOf" srcId="{DF61BD34-FCD0-4ED4-89CB-9A011A3362A0}" destId="{AC8A56BC-6B64-4B7B-B19A-BF60BE24A471}" srcOrd="18" destOrd="0" presId="urn:microsoft.com/office/officeart/2005/8/layout/hList9"/>
    <dgm:cxn modelId="{5E5817C0-C734-4636-B502-2D42F4B65215}" type="presParOf" srcId="{AC8A56BC-6B64-4B7B-B19A-BF60BE24A471}" destId="{5BA1C620-0D46-49C0-A860-DCCF808D7F85}" srcOrd="0" destOrd="0" presId="urn:microsoft.com/office/officeart/2005/8/layout/hList9"/>
    <dgm:cxn modelId="{7AAA83B3-CEEF-4690-B63D-ACA178E91184}" type="presParOf" srcId="{AC8A56BC-6B64-4B7B-B19A-BF60BE24A471}" destId="{E348AA6E-7030-4C96-89C6-858CBAB7338B}" srcOrd="1" destOrd="0" presId="urn:microsoft.com/office/officeart/2005/8/layout/hList9"/>
    <dgm:cxn modelId="{3053E47B-351D-47BF-9EE2-689D352EB44B}" type="presParOf" srcId="{DF61BD34-FCD0-4ED4-89CB-9A011A3362A0}" destId="{E94D837A-FDEA-4957-9817-566E9D596CB3}" srcOrd="19" destOrd="0" presId="urn:microsoft.com/office/officeart/2005/8/layout/hList9"/>
    <dgm:cxn modelId="{0C8EC877-1C80-4806-9468-E423698EFC7F}" type="presParOf" srcId="{E94D837A-FDEA-4957-9817-566E9D596CB3}" destId="{5B0BC3B6-286D-431D-9AF3-0B0588C535AA}" srcOrd="0" destOrd="0" presId="urn:microsoft.com/office/officeart/2005/8/layout/hList9"/>
    <dgm:cxn modelId="{DE1AD1F8-408C-40FF-9B0B-8FF3E04DDFFA}" type="presParOf" srcId="{E94D837A-FDEA-4957-9817-566E9D596CB3}" destId="{713F7051-74E4-4402-A3D3-7B98A7503D50}" srcOrd="1" destOrd="0" presId="urn:microsoft.com/office/officeart/2005/8/layout/hList9"/>
    <dgm:cxn modelId="{43D2AF8C-8C85-49DA-BE96-B4D192FECBA1}" type="presParOf" srcId="{DF61BD34-FCD0-4ED4-89CB-9A011A3362A0}" destId="{A8EC4BEE-6B83-4363-BCB3-C213393F4A35}" srcOrd="20" destOrd="0" presId="urn:microsoft.com/office/officeart/2005/8/layout/hList9"/>
    <dgm:cxn modelId="{BCAA63EF-8584-4CFC-8095-7D1F78DB941E}" type="presParOf" srcId="{A8EC4BEE-6B83-4363-BCB3-C213393F4A35}" destId="{F4BC08E9-7AAC-4AA2-B1BC-B1A7E7C0EE78}" srcOrd="0" destOrd="0" presId="urn:microsoft.com/office/officeart/2005/8/layout/hList9"/>
    <dgm:cxn modelId="{771AF634-05AA-4855-A81E-168D0A62DE06}" type="presParOf" srcId="{A8EC4BEE-6B83-4363-BCB3-C213393F4A35}" destId="{4FDAE404-5568-48DF-B1AD-EDFD196F0B00}" srcOrd="1" destOrd="0" presId="urn:microsoft.com/office/officeart/2005/8/layout/hList9"/>
    <dgm:cxn modelId="{1783F963-0343-483E-BE83-7FBD554C11BA}" type="presParOf" srcId="{DF61BD34-FCD0-4ED4-89CB-9A011A3362A0}" destId="{F83D2067-C6C1-4340-AC82-68F1EEF877AE}" srcOrd="21" destOrd="0" presId="urn:microsoft.com/office/officeart/2005/8/layout/hList9"/>
    <dgm:cxn modelId="{9109DC11-302C-4D0E-9367-8374510CCB04}" type="presParOf" srcId="{F83D2067-C6C1-4340-AC82-68F1EEF877AE}" destId="{BAC76180-B33C-4379-BA3F-C695C34808C8}" srcOrd="0" destOrd="0" presId="urn:microsoft.com/office/officeart/2005/8/layout/hList9"/>
    <dgm:cxn modelId="{EF5821CD-8320-409F-ACF3-5EDFFD16A7A6}" type="presParOf" srcId="{F83D2067-C6C1-4340-AC82-68F1EEF877AE}" destId="{183084E8-C0A3-4C78-8A9B-EA3F5C04C530}" srcOrd="1" destOrd="0" presId="urn:microsoft.com/office/officeart/2005/8/layout/hList9"/>
    <dgm:cxn modelId="{89979568-D179-467A-B49A-20E35C65B3C2}" type="presParOf" srcId="{DF61BD34-FCD0-4ED4-89CB-9A011A3362A0}" destId="{30911DD5-5796-442A-BBCB-1FA1EDD10AA9}" srcOrd="22" destOrd="0" presId="urn:microsoft.com/office/officeart/2005/8/layout/hList9"/>
    <dgm:cxn modelId="{9AA0FF44-FDEC-4496-8BFF-24C65731FF0D}" type="presParOf" srcId="{30911DD5-5796-442A-BBCB-1FA1EDD10AA9}" destId="{BC4BC61F-6FCB-4052-807D-2ACA1A156C27}" srcOrd="0" destOrd="0" presId="urn:microsoft.com/office/officeart/2005/8/layout/hList9"/>
    <dgm:cxn modelId="{DB8F7B87-4869-462B-ABB2-E64F970E6250}" type="presParOf" srcId="{30911DD5-5796-442A-BBCB-1FA1EDD10AA9}" destId="{5398D746-B628-4F3B-A183-20BD6F48DE31}" srcOrd="1" destOrd="0" presId="urn:microsoft.com/office/officeart/2005/8/layout/hList9"/>
    <dgm:cxn modelId="{18941C2A-74F2-42EB-B739-951D321A19E6}" type="presParOf" srcId="{DF61BD34-FCD0-4ED4-89CB-9A011A3362A0}" destId="{C8719F95-922B-44C5-A1CE-F482F8EE1ECD}" srcOrd="23" destOrd="0" presId="urn:microsoft.com/office/officeart/2005/8/layout/hList9"/>
    <dgm:cxn modelId="{BDF2688D-F6A9-47EA-AAAB-45DE3471688D}" type="presParOf" srcId="{C8719F95-922B-44C5-A1CE-F482F8EE1ECD}" destId="{808DA441-31F7-4319-82F7-871BD948B601}" srcOrd="0" destOrd="0" presId="urn:microsoft.com/office/officeart/2005/8/layout/hList9"/>
    <dgm:cxn modelId="{A290325C-FFD7-4134-B102-32400C74A8B8}" type="presParOf" srcId="{C8719F95-922B-44C5-A1CE-F482F8EE1ECD}" destId="{54AFCA64-1E57-443F-8844-C8C45D59419F}" srcOrd="1" destOrd="0" presId="urn:microsoft.com/office/officeart/2005/8/layout/hList9"/>
    <dgm:cxn modelId="{D84E176C-45B9-430D-9E73-43BFC1AC3497}" type="presParOf" srcId="{AA6BE026-BB32-4EE4-9E59-23B5A8868A3D}" destId="{60DC183B-E61F-4FDA-BB4B-06C5A2C10F4E}" srcOrd="7" destOrd="0" presId="urn:microsoft.com/office/officeart/2005/8/layout/hList9"/>
    <dgm:cxn modelId="{D907EF26-0DA9-43C9-948C-269855764CFD}" type="presParOf" srcId="{AA6BE026-BB32-4EE4-9E59-23B5A8868A3D}" destId="{8DE516D1-C4BD-4DF9-A0D8-20A2C533CAC8}" srcOrd="8" destOrd="0" presId="urn:microsoft.com/office/officeart/2005/8/layout/hList9"/>
    <dgm:cxn modelId="{A35CCB4A-18BD-41B2-A303-DD7DC0BF938B}" type="presParOf" srcId="{AA6BE026-BB32-4EE4-9E59-23B5A8868A3D}" destId="{C26A788B-AE26-4021-AD8D-899359ECAFDA}" srcOrd="9" destOrd="0" presId="urn:microsoft.com/office/officeart/2005/8/layout/hList9"/>
    <dgm:cxn modelId="{4A0F996E-F5D2-4849-9183-13500ADA746E}" type="presParOf" srcId="{AA6BE026-BB32-4EE4-9E59-23B5A8868A3D}" destId="{FB5BF4CF-5D27-4F9A-8DB7-79D1F25AF3DA}" srcOrd="10" destOrd="0" presId="urn:microsoft.com/office/officeart/2005/8/layout/hList9"/>
    <dgm:cxn modelId="{D63BA112-ABE4-40C2-9558-8A9FC26C3267}" type="presParOf" srcId="{AA6BE026-BB32-4EE4-9E59-23B5A8868A3D}" destId="{8348BDBB-2096-4840-AC2C-04EC1081ED54}" srcOrd="11" destOrd="0" presId="urn:microsoft.com/office/officeart/2005/8/layout/hList9"/>
    <dgm:cxn modelId="{CA0BBB5B-FBC4-4020-833E-EB0A1166A313}" type="presParOf" srcId="{8348BDBB-2096-4840-AC2C-04EC1081ED54}" destId="{7DB0DDA9-57F8-4029-985C-9A7CF9830D7E}" srcOrd="0" destOrd="0" presId="urn:microsoft.com/office/officeart/2005/8/layout/hList9"/>
    <dgm:cxn modelId="{74045D1A-16DA-4450-8A00-B2CE96210975}" type="presParOf" srcId="{8348BDBB-2096-4840-AC2C-04EC1081ED54}" destId="{9CA52547-634C-43BF-97D4-1BFA113975F7}" srcOrd="1" destOrd="0" presId="urn:microsoft.com/office/officeart/2005/8/layout/hList9"/>
    <dgm:cxn modelId="{668F4166-8B8A-444D-8121-D2763F0C5FAF}" type="presParOf" srcId="{9CA52547-634C-43BF-97D4-1BFA113975F7}" destId="{9C1C8E11-1A3A-4DBC-9C7A-888256F94C49}" srcOrd="0" destOrd="0" presId="urn:microsoft.com/office/officeart/2005/8/layout/hList9"/>
    <dgm:cxn modelId="{BFC8B932-2707-4F70-97B7-DC4821571ACC}" type="presParOf" srcId="{9CA52547-634C-43BF-97D4-1BFA113975F7}" destId="{694DB850-2939-40DF-9A04-A6F0B816B057}" srcOrd="1" destOrd="0" presId="urn:microsoft.com/office/officeart/2005/8/layout/hList9"/>
    <dgm:cxn modelId="{E21BC402-D894-4FBA-BCBE-E60C2A057F94}" type="presParOf" srcId="{8348BDBB-2096-4840-AC2C-04EC1081ED54}" destId="{D3F1E04D-DE71-4B7D-91D5-476A0C941896}" srcOrd="2" destOrd="0" presId="urn:microsoft.com/office/officeart/2005/8/layout/hList9"/>
    <dgm:cxn modelId="{7CBB3854-FB35-4F1B-AB02-0F11D94E57F7}" type="presParOf" srcId="{D3F1E04D-DE71-4B7D-91D5-476A0C941896}" destId="{E15E2FE4-7DB8-4396-BD97-E7E77698F5D9}" srcOrd="0" destOrd="0" presId="urn:microsoft.com/office/officeart/2005/8/layout/hList9"/>
    <dgm:cxn modelId="{277C491A-DC56-4328-BE4D-09E07C9F7A7A}" type="presParOf" srcId="{D3F1E04D-DE71-4B7D-91D5-476A0C941896}" destId="{2557017B-90EE-475B-AF4F-84BD63368043}" srcOrd="1" destOrd="0" presId="urn:microsoft.com/office/officeart/2005/8/layout/hList9"/>
    <dgm:cxn modelId="{925EFFEC-8FFD-4EB3-A613-6955116EB280}" type="presParOf" srcId="{8348BDBB-2096-4840-AC2C-04EC1081ED54}" destId="{8C34F2AD-322E-4251-B1CA-753DDC252509}" srcOrd="3" destOrd="0" presId="urn:microsoft.com/office/officeart/2005/8/layout/hList9"/>
    <dgm:cxn modelId="{FEF4ECF8-B5F0-4431-A4E9-5395BE50DEE1}" type="presParOf" srcId="{8C34F2AD-322E-4251-B1CA-753DDC252509}" destId="{A1736712-0D83-4F09-8F0E-9C22B4C926E8}" srcOrd="0" destOrd="0" presId="urn:microsoft.com/office/officeart/2005/8/layout/hList9"/>
    <dgm:cxn modelId="{5797F590-DAB1-4F28-80AF-0D07D5D2FCF3}" type="presParOf" srcId="{8C34F2AD-322E-4251-B1CA-753DDC252509}" destId="{B43DFA09-C06B-46F1-8A3D-7E0C0AC5D4EE}" srcOrd="1" destOrd="0" presId="urn:microsoft.com/office/officeart/2005/8/layout/hList9"/>
    <dgm:cxn modelId="{E9E1A26B-ED39-4C7C-AE3A-AF245E28C00B}" type="presParOf" srcId="{8348BDBB-2096-4840-AC2C-04EC1081ED54}" destId="{7BB2775C-B901-4608-8E25-268B778DFDF9}" srcOrd="4" destOrd="0" presId="urn:microsoft.com/office/officeart/2005/8/layout/hList9"/>
    <dgm:cxn modelId="{98ACE12A-390F-4DA1-B0D0-E528D6D03F6A}" type="presParOf" srcId="{7BB2775C-B901-4608-8E25-268B778DFDF9}" destId="{1604A9D5-DA22-48E6-AF56-21341FFF7F74}" srcOrd="0" destOrd="0" presId="urn:microsoft.com/office/officeart/2005/8/layout/hList9"/>
    <dgm:cxn modelId="{D8BEBA15-DC0A-4B28-9740-FC5E6960CEF1}" type="presParOf" srcId="{7BB2775C-B901-4608-8E25-268B778DFDF9}" destId="{F4A7FFBF-356D-473E-8572-E80722CBB65F}" srcOrd="1" destOrd="0" presId="urn:microsoft.com/office/officeart/2005/8/layout/hList9"/>
    <dgm:cxn modelId="{0002013F-3D3C-44F2-B7BA-37804DA8A12E}" type="presParOf" srcId="{8348BDBB-2096-4840-AC2C-04EC1081ED54}" destId="{29586D19-5E59-4981-B9CD-65029CEA3264}" srcOrd="5" destOrd="0" presId="urn:microsoft.com/office/officeart/2005/8/layout/hList9"/>
    <dgm:cxn modelId="{587D1E52-FFB5-4543-B04A-7727609FAC84}" type="presParOf" srcId="{29586D19-5E59-4981-B9CD-65029CEA3264}" destId="{C88A8029-DD25-409C-88E5-C2095EE75924}" srcOrd="0" destOrd="0" presId="urn:microsoft.com/office/officeart/2005/8/layout/hList9"/>
    <dgm:cxn modelId="{22A2C0C7-F45B-43D8-B58B-3BE56F960524}" type="presParOf" srcId="{29586D19-5E59-4981-B9CD-65029CEA3264}" destId="{4DEF01C5-F910-4DDD-A5D3-F981ABF43612}" srcOrd="1" destOrd="0" presId="urn:microsoft.com/office/officeart/2005/8/layout/hList9"/>
    <dgm:cxn modelId="{06E8DCED-18B9-4617-B382-3BF6F3F366ED}" type="presParOf" srcId="{8348BDBB-2096-4840-AC2C-04EC1081ED54}" destId="{20D6CAE5-69B2-463A-A409-6C4675E58AFD}" srcOrd="6" destOrd="0" presId="urn:microsoft.com/office/officeart/2005/8/layout/hList9"/>
    <dgm:cxn modelId="{A53A347A-9CA6-46FE-97F4-5D7F9F84268C}" type="presParOf" srcId="{20D6CAE5-69B2-463A-A409-6C4675E58AFD}" destId="{5150954A-7E9E-45C1-A087-CE1AB2531733}" srcOrd="0" destOrd="0" presId="urn:microsoft.com/office/officeart/2005/8/layout/hList9"/>
    <dgm:cxn modelId="{5008CC04-BB72-4D88-942E-D6D6F9FB3635}" type="presParOf" srcId="{20D6CAE5-69B2-463A-A409-6C4675E58AFD}" destId="{3F200310-31D5-4F35-938A-F374871B8DE0}" srcOrd="1" destOrd="0" presId="urn:microsoft.com/office/officeart/2005/8/layout/hList9"/>
    <dgm:cxn modelId="{E8FCA5AD-5ADF-41C0-9BE0-76FC5608CB3E}" type="presParOf" srcId="{8348BDBB-2096-4840-AC2C-04EC1081ED54}" destId="{AD378469-8D00-4042-A445-135DF4BA4611}" srcOrd="7" destOrd="0" presId="urn:microsoft.com/office/officeart/2005/8/layout/hList9"/>
    <dgm:cxn modelId="{51979C4A-0F9C-4469-B627-160FE449FD31}" type="presParOf" srcId="{AD378469-8D00-4042-A445-135DF4BA4611}" destId="{15A1EDEB-335B-4817-8F63-398CA02C8DE7}" srcOrd="0" destOrd="0" presId="urn:microsoft.com/office/officeart/2005/8/layout/hList9"/>
    <dgm:cxn modelId="{AF7B1BAB-847F-4B28-8B44-5AF6233AA62B}" type="presParOf" srcId="{AD378469-8D00-4042-A445-135DF4BA4611}" destId="{D24B6EB4-0335-408B-B1B6-5E447E1CC1F1}" srcOrd="1" destOrd="0" presId="urn:microsoft.com/office/officeart/2005/8/layout/hList9"/>
    <dgm:cxn modelId="{E59F0D33-5530-4AF0-BE9C-935FD58D71A5}" type="presParOf" srcId="{8348BDBB-2096-4840-AC2C-04EC1081ED54}" destId="{C225E4CC-3046-4B26-8A0B-C1771F46BD43}" srcOrd="8" destOrd="0" presId="urn:microsoft.com/office/officeart/2005/8/layout/hList9"/>
    <dgm:cxn modelId="{FBA695EF-35BC-4F0D-94C4-0C831314BDB5}" type="presParOf" srcId="{C225E4CC-3046-4B26-8A0B-C1771F46BD43}" destId="{647C9FE2-97F9-4431-BF7E-A69CC2AC5031}" srcOrd="0" destOrd="0" presId="urn:microsoft.com/office/officeart/2005/8/layout/hList9"/>
    <dgm:cxn modelId="{3E568E36-7732-491F-83F0-869462A72018}" type="presParOf" srcId="{C225E4CC-3046-4B26-8A0B-C1771F46BD43}" destId="{E1D3CB5C-DB91-44BB-B02B-0B6B5929CF76}" srcOrd="1" destOrd="0" presId="urn:microsoft.com/office/officeart/2005/8/layout/hList9"/>
    <dgm:cxn modelId="{459C4876-B268-4215-8F11-997577BD0279}" type="presParOf" srcId="{8348BDBB-2096-4840-AC2C-04EC1081ED54}" destId="{5FF65989-3C13-4AEF-8145-ACF91CF172EF}" srcOrd="9" destOrd="0" presId="urn:microsoft.com/office/officeart/2005/8/layout/hList9"/>
    <dgm:cxn modelId="{208166CA-0B97-4AF8-B3C4-DC950F321787}" type="presParOf" srcId="{5FF65989-3C13-4AEF-8145-ACF91CF172EF}" destId="{2A5E416C-DAFF-4BE3-83A1-CA98B8609BDA}" srcOrd="0" destOrd="0" presId="urn:microsoft.com/office/officeart/2005/8/layout/hList9"/>
    <dgm:cxn modelId="{F050B3F1-6B41-482E-BF34-CDA2983062E8}" type="presParOf" srcId="{5FF65989-3C13-4AEF-8145-ACF91CF172EF}" destId="{E308E5DE-29FF-4291-955B-B68A4E65CBA5}" srcOrd="1" destOrd="0" presId="urn:microsoft.com/office/officeart/2005/8/layout/hList9"/>
    <dgm:cxn modelId="{314BAAC5-49F6-4E62-AB69-C1C44331C0B6}" type="presParOf" srcId="{8348BDBB-2096-4840-AC2C-04EC1081ED54}" destId="{7346E66B-C9C5-485C-AB47-E6DACC26219C}" srcOrd="10" destOrd="0" presId="urn:microsoft.com/office/officeart/2005/8/layout/hList9"/>
    <dgm:cxn modelId="{99C44409-CCE3-4862-A594-E0A71190D8AA}" type="presParOf" srcId="{7346E66B-C9C5-485C-AB47-E6DACC26219C}" destId="{3E691CCD-D0E5-49F2-A703-4A9346446712}" srcOrd="0" destOrd="0" presId="urn:microsoft.com/office/officeart/2005/8/layout/hList9"/>
    <dgm:cxn modelId="{1A84D664-486A-482D-9D7F-A608B5718CFF}" type="presParOf" srcId="{7346E66B-C9C5-485C-AB47-E6DACC26219C}" destId="{15E4BA04-E7C2-422D-9A32-05060B2A38AC}" srcOrd="1" destOrd="0" presId="urn:microsoft.com/office/officeart/2005/8/layout/hList9"/>
    <dgm:cxn modelId="{D56A7209-6ED6-43D1-B825-68D35C18B22B}" type="presParOf" srcId="{8348BDBB-2096-4840-AC2C-04EC1081ED54}" destId="{687B9097-B7D3-4248-9FF8-E1CA398750F8}" srcOrd="11" destOrd="0" presId="urn:microsoft.com/office/officeart/2005/8/layout/hList9"/>
    <dgm:cxn modelId="{9AC5CFB1-C405-4F52-AB3A-706ACC5321E3}" type="presParOf" srcId="{687B9097-B7D3-4248-9FF8-E1CA398750F8}" destId="{8ADE6FA1-742B-4630-B512-28CEF0ED6BEA}" srcOrd="0" destOrd="0" presId="urn:microsoft.com/office/officeart/2005/8/layout/hList9"/>
    <dgm:cxn modelId="{A1B76C3F-6CD5-4572-A2CB-70F523301189}" type="presParOf" srcId="{687B9097-B7D3-4248-9FF8-E1CA398750F8}" destId="{4D11762C-1E18-4697-9623-E38F6CC020C6}" srcOrd="1" destOrd="0" presId="urn:microsoft.com/office/officeart/2005/8/layout/hList9"/>
    <dgm:cxn modelId="{8473342B-A3E8-4B5D-AE70-50B159A6FF2F}" type="presParOf" srcId="{8348BDBB-2096-4840-AC2C-04EC1081ED54}" destId="{F89DEE31-779E-4E0A-BB43-0B0D7BC4D174}" srcOrd="12" destOrd="0" presId="urn:microsoft.com/office/officeart/2005/8/layout/hList9"/>
    <dgm:cxn modelId="{2D79494A-9521-4DC0-A9CA-57297EA516E1}" type="presParOf" srcId="{F89DEE31-779E-4E0A-BB43-0B0D7BC4D174}" destId="{EB472DD0-6F32-407D-A01C-2B5A94D77FCB}" srcOrd="0" destOrd="0" presId="urn:microsoft.com/office/officeart/2005/8/layout/hList9"/>
    <dgm:cxn modelId="{F473392F-236F-4B34-B0A4-82EB29B4E585}" type="presParOf" srcId="{F89DEE31-779E-4E0A-BB43-0B0D7BC4D174}" destId="{761BB9F0-7DD3-445A-ADF7-B4AE797E55B5}" srcOrd="1" destOrd="0" presId="urn:microsoft.com/office/officeart/2005/8/layout/hList9"/>
    <dgm:cxn modelId="{CCC92F6F-F899-42A2-B27B-F27B4B4844EC}" type="presParOf" srcId="{8348BDBB-2096-4840-AC2C-04EC1081ED54}" destId="{AB883D56-C2D9-4A9B-96FD-31569A2E88FE}" srcOrd="13" destOrd="0" presId="urn:microsoft.com/office/officeart/2005/8/layout/hList9"/>
    <dgm:cxn modelId="{A9DC0AA3-D9CA-4EBA-B2E1-558E764E8AE3}" type="presParOf" srcId="{AB883D56-C2D9-4A9B-96FD-31569A2E88FE}" destId="{5D021DEC-7F49-4F66-B24E-CD91D0FB3DBC}" srcOrd="0" destOrd="0" presId="urn:microsoft.com/office/officeart/2005/8/layout/hList9"/>
    <dgm:cxn modelId="{BD48CF97-F45B-4C9B-AFE9-33ADF687B4C7}" type="presParOf" srcId="{AB883D56-C2D9-4A9B-96FD-31569A2E88FE}" destId="{B399C855-318A-4A29-8A3C-670507F27A23}" srcOrd="1" destOrd="0" presId="urn:microsoft.com/office/officeart/2005/8/layout/hList9"/>
    <dgm:cxn modelId="{272ADF3E-6F7E-4C39-A29B-604A766C3D14}" type="presParOf" srcId="{8348BDBB-2096-4840-AC2C-04EC1081ED54}" destId="{7A8D0022-1E1F-41EC-B52A-F7719ADE5A39}" srcOrd="14" destOrd="0" presId="urn:microsoft.com/office/officeart/2005/8/layout/hList9"/>
    <dgm:cxn modelId="{A849DE6C-DC3D-4C2E-A004-8A026CECA5AB}" type="presParOf" srcId="{7A8D0022-1E1F-41EC-B52A-F7719ADE5A39}" destId="{5EB716DC-DA4C-45EC-BBB8-53292ED74DE4}" srcOrd="0" destOrd="0" presId="urn:microsoft.com/office/officeart/2005/8/layout/hList9"/>
    <dgm:cxn modelId="{622B4650-8830-464A-853D-5D582AC6672F}" type="presParOf" srcId="{7A8D0022-1E1F-41EC-B52A-F7719ADE5A39}" destId="{C262A4CC-08A0-42B1-BFC5-E558D46E365D}" srcOrd="1" destOrd="0" presId="urn:microsoft.com/office/officeart/2005/8/layout/hList9"/>
    <dgm:cxn modelId="{124F9CE8-4526-45A9-B9B7-375B60BE4D25}" type="presParOf" srcId="{8348BDBB-2096-4840-AC2C-04EC1081ED54}" destId="{F7E94FAA-9D1C-4365-8176-CA5C2B86E1CF}" srcOrd="15" destOrd="0" presId="urn:microsoft.com/office/officeart/2005/8/layout/hList9"/>
    <dgm:cxn modelId="{CF7FF87E-6EE4-4AC8-9BB5-F60B93F0BA86}" type="presParOf" srcId="{F7E94FAA-9D1C-4365-8176-CA5C2B86E1CF}" destId="{871F3FD9-E641-4673-8815-3A5E43BB8D29}" srcOrd="0" destOrd="0" presId="urn:microsoft.com/office/officeart/2005/8/layout/hList9"/>
    <dgm:cxn modelId="{D2F9D107-DDE8-4C42-B1EF-F3AFE3573163}" type="presParOf" srcId="{F7E94FAA-9D1C-4365-8176-CA5C2B86E1CF}" destId="{55C6A009-B14A-4E3D-8FF9-AE7A343397A8}" srcOrd="1" destOrd="0" presId="urn:microsoft.com/office/officeart/2005/8/layout/hList9"/>
    <dgm:cxn modelId="{DDBDF8BB-D307-4475-9D91-FBE76AD81E9B}" type="presParOf" srcId="{8348BDBB-2096-4840-AC2C-04EC1081ED54}" destId="{D8902624-D23F-4AA6-BCAD-5131FAE0514B}" srcOrd="16" destOrd="0" presId="urn:microsoft.com/office/officeart/2005/8/layout/hList9"/>
    <dgm:cxn modelId="{B24B979F-C0EC-4690-BBEC-BD5B214A2532}" type="presParOf" srcId="{D8902624-D23F-4AA6-BCAD-5131FAE0514B}" destId="{AA40110F-B8B4-4F5E-948D-23085D27D549}" srcOrd="0" destOrd="0" presId="urn:microsoft.com/office/officeart/2005/8/layout/hList9"/>
    <dgm:cxn modelId="{EE6CE51A-8278-4F23-A83F-E29DE3193B39}" type="presParOf" srcId="{D8902624-D23F-4AA6-BCAD-5131FAE0514B}" destId="{F96DD89A-9A77-4263-B5F4-1FA4EEEA03A7}" srcOrd="1" destOrd="0" presId="urn:microsoft.com/office/officeart/2005/8/layout/hList9"/>
    <dgm:cxn modelId="{8E2C7866-3398-42FF-8CC4-1B59F70C1286}" type="presParOf" srcId="{8348BDBB-2096-4840-AC2C-04EC1081ED54}" destId="{1916D94E-595D-4DAB-AF93-C6AA6D216B8D}" srcOrd="17" destOrd="0" presId="urn:microsoft.com/office/officeart/2005/8/layout/hList9"/>
    <dgm:cxn modelId="{F4F4E497-BBF8-4AA1-AD83-7DF6A0502C5A}" type="presParOf" srcId="{1916D94E-595D-4DAB-AF93-C6AA6D216B8D}" destId="{89D302AE-EC21-4A81-B50B-F498CF2A75B3}" srcOrd="0" destOrd="0" presId="urn:microsoft.com/office/officeart/2005/8/layout/hList9"/>
    <dgm:cxn modelId="{6D4F1DD2-FA22-4560-985F-73C74164A54D}" type="presParOf" srcId="{1916D94E-595D-4DAB-AF93-C6AA6D216B8D}" destId="{017D25C6-5218-4201-923B-24C91D838F52}" srcOrd="1" destOrd="0" presId="urn:microsoft.com/office/officeart/2005/8/layout/hList9"/>
    <dgm:cxn modelId="{A075C7A7-7F4E-4224-A5DA-B1E35C9E2E07}" type="presParOf" srcId="{8348BDBB-2096-4840-AC2C-04EC1081ED54}" destId="{7D4C9C33-9544-4012-84D7-949A074B3A9D}" srcOrd="18" destOrd="0" presId="urn:microsoft.com/office/officeart/2005/8/layout/hList9"/>
    <dgm:cxn modelId="{02D2422C-2B5E-4204-95D9-23FF46F1EC2C}" type="presParOf" srcId="{7D4C9C33-9544-4012-84D7-949A074B3A9D}" destId="{9269688B-3C8D-425C-B78A-3C2CB3984137}" srcOrd="0" destOrd="0" presId="urn:microsoft.com/office/officeart/2005/8/layout/hList9"/>
    <dgm:cxn modelId="{8D5AEE8F-3E7F-488A-939A-BD820F2D16F9}" type="presParOf" srcId="{7D4C9C33-9544-4012-84D7-949A074B3A9D}" destId="{BC5B04A8-90BF-43C4-9385-2B9ABC530E48}" srcOrd="1" destOrd="0" presId="urn:microsoft.com/office/officeart/2005/8/layout/hList9"/>
    <dgm:cxn modelId="{C5A0981D-CD33-4BC3-8500-5577B41A744B}" type="presParOf" srcId="{8348BDBB-2096-4840-AC2C-04EC1081ED54}" destId="{A87C9591-A3F2-4D38-B49C-9A3D75093885}" srcOrd="19" destOrd="0" presId="urn:microsoft.com/office/officeart/2005/8/layout/hList9"/>
    <dgm:cxn modelId="{D5EF24CF-C1F7-41FB-B660-F5FA55E5A4F5}" type="presParOf" srcId="{A87C9591-A3F2-4D38-B49C-9A3D75093885}" destId="{F5396A1A-A773-4A9C-A696-2F1061873C3A}" srcOrd="0" destOrd="0" presId="urn:microsoft.com/office/officeart/2005/8/layout/hList9"/>
    <dgm:cxn modelId="{B6D39155-67F5-4E5D-8C64-D83D5AC98AEE}" type="presParOf" srcId="{A87C9591-A3F2-4D38-B49C-9A3D75093885}" destId="{9567A767-C850-4071-832E-B77C9C75FEDB}" srcOrd="1" destOrd="0" presId="urn:microsoft.com/office/officeart/2005/8/layout/hList9"/>
    <dgm:cxn modelId="{1D17F41F-F53E-4612-88B5-D4A5200E33E2}" type="presParOf" srcId="{8348BDBB-2096-4840-AC2C-04EC1081ED54}" destId="{9B657956-FA6C-4B33-8298-68C64EFADCDF}" srcOrd="20" destOrd="0" presId="urn:microsoft.com/office/officeart/2005/8/layout/hList9"/>
    <dgm:cxn modelId="{EF7A7469-59B5-468E-80F2-8699BA0142B4}" type="presParOf" srcId="{9B657956-FA6C-4B33-8298-68C64EFADCDF}" destId="{9ABC8276-1940-4C4F-98EE-3CB5F304CE4B}" srcOrd="0" destOrd="0" presId="urn:microsoft.com/office/officeart/2005/8/layout/hList9"/>
    <dgm:cxn modelId="{06A12C7C-DC72-40F1-A931-8B38D037AC5F}" type="presParOf" srcId="{9B657956-FA6C-4B33-8298-68C64EFADCDF}" destId="{26EC9456-DBEB-4440-8AD0-9B22A04C1725}" srcOrd="1" destOrd="0" presId="urn:microsoft.com/office/officeart/2005/8/layout/hList9"/>
    <dgm:cxn modelId="{E75C77CE-124A-4BFD-A639-10B3CDE02BE5}" type="presParOf" srcId="{8348BDBB-2096-4840-AC2C-04EC1081ED54}" destId="{150BED5E-3662-42DD-B1F3-083A7F3A24EA}" srcOrd="21" destOrd="0" presId="urn:microsoft.com/office/officeart/2005/8/layout/hList9"/>
    <dgm:cxn modelId="{6C2C5265-5E7F-40D0-8D4D-F7BACCDB6073}" type="presParOf" srcId="{150BED5E-3662-42DD-B1F3-083A7F3A24EA}" destId="{9DEF81C9-D43D-4ED0-B7E4-B041FE75E9FF}" srcOrd="0" destOrd="0" presId="urn:microsoft.com/office/officeart/2005/8/layout/hList9"/>
    <dgm:cxn modelId="{10A107B4-B05B-41A2-A5D2-E1397990CB5C}" type="presParOf" srcId="{150BED5E-3662-42DD-B1F3-083A7F3A24EA}" destId="{67770DE7-5CB0-4F72-8679-44293B721003}" srcOrd="1" destOrd="0" presId="urn:microsoft.com/office/officeart/2005/8/layout/hList9"/>
    <dgm:cxn modelId="{2708FC5C-1BD8-4445-B63C-3901C76D9C1A}" type="presParOf" srcId="{8348BDBB-2096-4840-AC2C-04EC1081ED54}" destId="{0FB2EE43-91E4-44FD-985E-5AD879C7EC13}" srcOrd="22" destOrd="0" presId="urn:microsoft.com/office/officeart/2005/8/layout/hList9"/>
    <dgm:cxn modelId="{96C12E31-0F0F-449B-B231-E9D19196CC78}" type="presParOf" srcId="{0FB2EE43-91E4-44FD-985E-5AD879C7EC13}" destId="{BF2905E6-A3BA-4F9B-94E0-BFAEDFE769E5}" srcOrd="0" destOrd="0" presId="urn:microsoft.com/office/officeart/2005/8/layout/hList9"/>
    <dgm:cxn modelId="{12C3B2FB-34E2-4D00-9140-B7C51891E9A8}" type="presParOf" srcId="{0FB2EE43-91E4-44FD-985E-5AD879C7EC13}" destId="{35845290-B006-42C0-B99A-3B63227CC558}" srcOrd="1" destOrd="0" presId="urn:microsoft.com/office/officeart/2005/8/layout/hList9"/>
    <dgm:cxn modelId="{2CC3909F-7F8B-4EF1-99C0-0A6310102324}" type="presParOf" srcId="{8348BDBB-2096-4840-AC2C-04EC1081ED54}" destId="{ABD2FB54-61F8-46C2-BB8B-FC056010BD37}" srcOrd="23" destOrd="0" presId="urn:microsoft.com/office/officeart/2005/8/layout/hList9"/>
    <dgm:cxn modelId="{CA775025-701D-413A-8577-C8890BE80448}" type="presParOf" srcId="{ABD2FB54-61F8-46C2-BB8B-FC056010BD37}" destId="{EED8872D-8655-40FC-8771-C74C14A5F0DB}" srcOrd="0" destOrd="0" presId="urn:microsoft.com/office/officeart/2005/8/layout/hList9"/>
    <dgm:cxn modelId="{B47A54EE-E423-48FB-8621-7515D5279487}" type="presParOf" srcId="{ABD2FB54-61F8-46C2-BB8B-FC056010BD37}" destId="{07C89D42-37F9-45B5-A93C-6A5E10168A28}" srcOrd="1" destOrd="0" presId="urn:microsoft.com/office/officeart/2005/8/layout/hList9"/>
    <dgm:cxn modelId="{343CE00B-A805-45D0-AE23-1C918E167950}" type="presParOf" srcId="{AA6BE026-BB32-4EE4-9E59-23B5A8868A3D}" destId="{E64CC35F-0DD9-44ED-9214-E82DF06B2B3B}" srcOrd="12" destOrd="0" presId="urn:microsoft.com/office/officeart/2005/8/layout/hList9"/>
    <dgm:cxn modelId="{7A58F877-F089-463F-9F4A-C40F2E68CAEC}" type="presParOf" srcId="{AA6BE026-BB32-4EE4-9E59-23B5A8868A3D}" destId="{A598310B-C98D-4166-B5A1-CFEEFCD31AF5}" srcOrd="13" destOrd="0" presId="urn:microsoft.com/office/officeart/2005/8/layout/hList9"/>
    <dgm:cxn modelId="{F40D26E3-B7BC-49C7-9407-D5348126481E}" type="presParOf" srcId="{AA6BE026-BB32-4EE4-9E59-23B5A8868A3D}" destId="{10405719-5F6B-47A1-BCF5-77853424C7CE}" srcOrd="14" destOrd="0" presId="urn:microsoft.com/office/officeart/2005/8/layout/hList9"/>
    <dgm:cxn modelId="{2D7679F5-BFA1-4F74-9DF4-7A432DC5FD27}" type="presParOf" srcId="{AA6BE026-BB32-4EE4-9E59-23B5A8868A3D}" destId="{0B23EBAD-55AB-4F3D-9353-5414F2A3C4C2}" srcOrd="15" destOrd="0" presId="urn:microsoft.com/office/officeart/2005/8/layout/hList9"/>
    <dgm:cxn modelId="{301E1D95-C540-4455-91A9-37A00CBA0B7C}" type="presParOf" srcId="{AA6BE026-BB32-4EE4-9E59-23B5A8868A3D}" destId="{3AA34DAB-4A7C-4E02-AFCF-6D0B5E7CE651}" srcOrd="16" destOrd="0" presId="urn:microsoft.com/office/officeart/2005/8/layout/hList9"/>
    <dgm:cxn modelId="{02135250-841B-44FE-96F6-8F10D116ADDA}" type="presParOf" srcId="{3AA34DAB-4A7C-4E02-AFCF-6D0B5E7CE651}" destId="{ACF15911-F664-43E9-BCEF-051D77376470}" srcOrd="0" destOrd="0" presId="urn:microsoft.com/office/officeart/2005/8/layout/hList9"/>
    <dgm:cxn modelId="{8E84C8A7-06E8-4F5C-8CB4-364D5701F328}" type="presParOf" srcId="{3AA34DAB-4A7C-4E02-AFCF-6D0B5E7CE651}" destId="{08B65ABF-D7E1-46C2-8F5F-F20115EEF8C1}" srcOrd="1" destOrd="0" presId="urn:microsoft.com/office/officeart/2005/8/layout/hList9"/>
    <dgm:cxn modelId="{FBD26858-6D27-4080-BC20-594C82EB9326}" type="presParOf" srcId="{08B65ABF-D7E1-46C2-8F5F-F20115EEF8C1}" destId="{189A42C5-F23E-4AFC-8AE7-7EF47489C35E}" srcOrd="0" destOrd="0" presId="urn:microsoft.com/office/officeart/2005/8/layout/hList9"/>
    <dgm:cxn modelId="{6E370DBE-661F-4185-95CD-19463BED283D}" type="presParOf" srcId="{08B65ABF-D7E1-46C2-8F5F-F20115EEF8C1}" destId="{473E523D-11E6-4EEF-808F-725947378ABE}" srcOrd="1" destOrd="0" presId="urn:microsoft.com/office/officeart/2005/8/layout/hList9"/>
    <dgm:cxn modelId="{B7758562-EFB0-4E5C-8F7B-DA7F3277A5E9}" type="presParOf" srcId="{3AA34DAB-4A7C-4E02-AFCF-6D0B5E7CE651}" destId="{50D3965E-5947-44A5-B419-CC0BBD1A27AF}" srcOrd="2" destOrd="0" presId="urn:microsoft.com/office/officeart/2005/8/layout/hList9"/>
    <dgm:cxn modelId="{CE2ECAC4-8AF9-43D2-AE6E-DD6D46BAA803}" type="presParOf" srcId="{50D3965E-5947-44A5-B419-CC0BBD1A27AF}" destId="{8866AD5A-7DA0-4B51-96B3-4DA2286631EC}" srcOrd="0" destOrd="0" presId="urn:microsoft.com/office/officeart/2005/8/layout/hList9"/>
    <dgm:cxn modelId="{8AED0A63-B16E-4D0E-83C0-014280092ABD}" type="presParOf" srcId="{50D3965E-5947-44A5-B419-CC0BBD1A27AF}" destId="{B242ACBC-F38F-4F24-8EEE-E15DC820DD5D}" srcOrd="1" destOrd="0" presId="urn:microsoft.com/office/officeart/2005/8/layout/hList9"/>
    <dgm:cxn modelId="{13D752C1-1686-40F7-8EC2-795D069AF74E}" type="presParOf" srcId="{3AA34DAB-4A7C-4E02-AFCF-6D0B5E7CE651}" destId="{E78E6B90-6B92-4B70-953C-E7ED34563FA8}" srcOrd="3" destOrd="0" presId="urn:microsoft.com/office/officeart/2005/8/layout/hList9"/>
    <dgm:cxn modelId="{5EA35509-AA0E-424B-97C0-0D2DC58D7F00}" type="presParOf" srcId="{E78E6B90-6B92-4B70-953C-E7ED34563FA8}" destId="{18E98FB8-0DA1-4F1F-B1DC-7794E4FE72F2}" srcOrd="0" destOrd="0" presId="urn:microsoft.com/office/officeart/2005/8/layout/hList9"/>
    <dgm:cxn modelId="{CA9721F2-3670-4260-B15F-051BCF204A35}" type="presParOf" srcId="{E78E6B90-6B92-4B70-953C-E7ED34563FA8}" destId="{9E104B8D-D49B-414B-A209-F9EE6517FF8B}" srcOrd="1" destOrd="0" presId="urn:microsoft.com/office/officeart/2005/8/layout/hList9"/>
    <dgm:cxn modelId="{08B6DEFA-0CF8-4A6E-898E-D2E1B9FD236E}" type="presParOf" srcId="{3AA34DAB-4A7C-4E02-AFCF-6D0B5E7CE651}" destId="{27249594-59E4-4145-A8AC-4FBED12E31DF}" srcOrd="4" destOrd="0" presId="urn:microsoft.com/office/officeart/2005/8/layout/hList9"/>
    <dgm:cxn modelId="{8BB4EB85-DAAC-43B9-923E-463FE75D24CB}" type="presParOf" srcId="{27249594-59E4-4145-A8AC-4FBED12E31DF}" destId="{2B4075B1-A933-4150-8852-7E8D038DBC5A}" srcOrd="0" destOrd="0" presId="urn:microsoft.com/office/officeart/2005/8/layout/hList9"/>
    <dgm:cxn modelId="{F896AA2B-C131-4387-89F3-DD3BD3E3F321}" type="presParOf" srcId="{27249594-59E4-4145-A8AC-4FBED12E31DF}" destId="{966F66FB-8688-422A-905A-8E25FCA1496E}" srcOrd="1" destOrd="0" presId="urn:microsoft.com/office/officeart/2005/8/layout/hList9"/>
    <dgm:cxn modelId="{8AE353A2-22D8-4697-BCEE-1FE39A373A08}" type="presParOf" srcId="{3AA34DAB-4A7C-4E02-AFCF-6D0B5E7CE651}" destId="{DEF4AFAC-8554-4B87-A0AF-E7BD1A279527}" srcOrd="5" destOrd="0" presId="urn:microsoft.com/office/officeart/2005/8/layout/hList9"/>
    <dgm:cxn modelId="{8AB7E269-FBBA-4EFB-A613-1367C86FC4F8}" type="presParOf" srcId="{DEF4AFAC-8554-4B87-A0AF-E7BD1A279527}" destId="{C896FB23-C7AA-43F1-A3BF-CF95604BB2F1}" srcOrd="0" destOrd="0" presId="urn:microsoft.com/office/officeart/2005/8/layout/hList9"/>
    <dgm:cxn modelId="{5C917A59-76B5-4C01-A079-13B0AD81428B}" type="presParOf" srcId="{DEF4AFAC-8554-4B87-A0AF-E7BD1A279527}" destId="{28034CE5-3766-4549-934E-15DCE8939F36}" srcOrd="1" destOrd="0" presId="urn:microsoft.com/office/officeart/2005/8/layout/hList9"/>
    <dgm:cxn modelId="{6E709AFD-AD82-4A87-ABDD-1EE0F3CA9E07}" type="presParOf" srcId="{3AA34DAB-4A7C-4E02-AFCF-6D0B5E7CE651}" destId="{6B017DA8-7353-4685-8ACA-53A5C990E663}" srcOrd="6" destOrd="0" presId="urn:microsoft.com/office/officeart/2005/8/layout/hList9"/>
    <dgm:cxn modelId="{5DB6F5F0-9DF3-4421-98A6-FF2D5F3831E6}" type="presParOf" srcId="{6B017DA8-7353-4685-8ACA-53A5C990E663}" destId="{E527D81D-8F5A-4A90-818E-8C9819C39FF3}" srcOrd="0" destOrd="0" presId="urn:microsoft.com/office/officeart/2005/8/layout/hList9"/>
    <dgm:cxn modelId="{ACABD10D-8C27-4152-B709-B8C4E015F79C}" type="presParOf" srcId="{6B017DA8-7353-4685-8ACA-53A5C990E663}" destId="{1B95CF37-0215-4B5A-8293-905168A1FCB9}" srcOrd="1" destOrd="0" presId="urn:microsoft.com/office/officeart/2005/8/layout/hList9"/>
    <dgm:cxn modelId="{7863FF63-8597-4D11-BC2E-B501067EFDB3}" type="presParOf" srcId="{3AA34DAB-4A7C-4E02-AFCF-6D0B5E7CE651}" destId="{FCBC9C56-3616-4B0B-9CE5-5B1F37A6D800}" srcOrd="7" destOrd="0" presId="urn:microsoft.com/office/officeart/2005/8/layout/hList9"/>
    <dgm:cxn modelId="{E24651B5-604D-4FE9-A6FE-260B9D9B118A}" type="presParOf" srcId="{FCBC9C56-3616-4B0B-9CE5-5B1F37A6D800}" destId="{88BF4244-2302-4539-8FE0-F420A6749EA9}" srcOrd="0" destOrd="0" presId="urn:microsoft.com/office/officeart/2005/8/layout/hList9"/>
    <dgm:cxn modelId="{C1EDAA30-95B7-444E-8289-A838EAA9ACA6}" type="presParOf" srcId="{FCBC9C56-3616-4B0B-9CE5-5B1F37A6D800}" destId="{1EAD2560-6321-4D06-8153-9666DC0265FB}" srcOrd="1" destOrd="0" presId="urn:microsoft.com/office/officeart/2005/8/layout/hList9"/>
    <dgm:cxn modelId="{BC57DECE-C50F-4963-AE30-061216AC465C}" type="presParOf" srcId="{3AA34DAB-4A7C-4E02-AFCF-6D0B5E7CE651}" destId="{19D2A049-E560-4C59-AAF8-F2EEAAFEF390}" srcOrd="8" destOrd="0" presId="urn:microsoft.com/office/officeart/2005/8/layout/hList9"/>
    <dgm:cxn modelId="{EBCA4C1D-2D4F-45D4-9A7F-02E86A1736B8}" type="presParOf" srcId="{19D2A049-E560-4C59-AAF8-F2EEAAFEF390}" destId="{19FFDFAC-9158-43F6-8A8F-B271CFDAAE58}" srcOrd="0" destOrd="0" presId="urn:microsoft.com/office/officeart/2005/8/layout/hList9"/>
    <dgm:cxn modelId="{EA8FA919-C6C9-42C1-83C1-3450F36CEB76}" type="presParOf" srcId="{19D2A049-E560-4C59-AAF8-F2EEAAFEF390}" destId="{9047AC81-775F-4492-B94E-7FE03D22E5DE}" srcOrd="1" destOrd="0" presId="urn:microsoft.com/office/officeart/2005/8/layout/hList9"/>
    <dgm:cxn modelId="{55340BC5-B965-4779-95AE-6749B7B3AF1E}" type="presParOf" srcId="{3AA34DAB-4A7C-4E02-AFCF-6D0B5E7CE651}" destId="{EBBE86A5-F573-4516-B09A-7DD120AD6097}" srcOrd="9" destOrd="0" presId="urn:microsoft.com/office/officeart/2005/8/layout/hList9"/>
    <dgm:cxn modelId="{908E6273-8E2D-47F0-9F5B-74FAA0EEBD1D}" type="presParOf" srcId="{EBBE86A5-F573-4516-B09A-7DD120AD6097}" destId="{F8E1BF6E-45B4-4283-B0C2-6694D6D879B3}" srcOrd="0" destOrd="0" presId="urn:microsoft.com/office/officeart/2005/8/layout/hList9"/>
    <dgm:cxn modelId="{9B1797A7-4838-49AC-A0AF-0F244495211B}" type="presParOf" srcId="{EBBE86A5-F573-4516-B09A-7DD120AD6097}" destId="{D21626EA-E4DE-4FE5-A47A-703E388374EF}" srcOrd="1" destOrd="0" presId="urn:microsoft.com/office/officeart/2005/8/layout/hList9"/>
    <dgm:cxn modelId="{BFBF9AAC-F206-4A86-AEF6-8E640D9983B4}" type="presParOf" srcId="{3AA34DAB-4A7C-4E02-AFCF-6D0B5E7CE651}" destId="{D5D07D17-5573-4A1F-957A-D3A672A5A031}" srcOrd="10" destOrd="0" presId="urn:microsoft.com/office/officeart/2005/8/layout/hList9"/>
    <dgm:cxn modelId="{7774E210-3C7C-41F4-B1EA-1AA654857FEE}" type="presParOf" srcId="{D5D07D17-5573-4A1F-957A-D3A672A5A031}" destId="{EBDD5A91-3591-4860-B9A0-A71DE9C132A1}" srcOrd="0" destOrd="0" presId="urn:microsoft.com/office/officeart/2005/8/layout/hList9"/>
    <dgm:cxn modelId="{ECB65C43-6DB6-44E6-BD14-FB1060C1AB36}" type="presParOf" srcId="{D5D07D17-5573-4A1F-957A-D3A672A5A031}" destId="{84B62B2E-2BE3-4F5F-8DB6-3627BF9A849C}" srcOrd="1" destOrd="0" presId="urn:microsoft.com/office/officeart/2005/8/layout/hList9"/>
    <dgm:cxn modelId="{B505F3A6-F349-4500-8BE0-3F2FADC198F3}" type="presParOf" srcId="{3AA34DAB-4A7C-4E02-AFCF-6D0B5E7CE651}" destId="{F7A62216-9B31-47E2-BE4B-2D0F4F74A480}" srcOrd="11" destOrd="0" presId="urn:microsoft.com/office/officeart/2005/8/layout/hList9"/>
    <dgm:cxn modelId="{91F32137-E84F-457C-A298-35DB42D80E8D}" type="presParOf" srcId="{F7A62216-9B31-47E2-BE4B-2D0F4F74A480}" destId="{B03B60F5-4C5E-43B9-8920-0D319577B562}" srcOrd="0" destOrd="0" presId="urn:microsoft.com/office/officeart/2005/8/layout/hList9"/>
    <dgm:cxn modelId="{B986F346-88ED-4838-872D-9B9B58523EB1}" type="presParOf" srcId="{F7A62216-9B31-47E2-BE4B-2D0F4F74A480}" destId="{29D6C97B-AA87-4C6F-A66E-826E73FE7C51}" srcOrd="1" destOrd="0" presId="urn:microsoft.com/office/officeart/2005/8/layout/hList9"/>
    <dgm:cxn modelId="{4B39D133-0A9F-4E3A-BE5F-83C7BBFEDF0E}" type="presParOf" srcId="{3AA34DAB-4A7C-4E02-AFCF-6D0B5E7CE651}" destId="{D606397A-E5E0-4A03-96C5-EB3352478EAA}" srcOrd="12" destOrd="0" presId="urn:microsoft.com/office/officeart/2005/8/layout/hList9"/>
    <dgm:cxn modelId="{2B46B769-3BEA-4999-A87F-8F000C28BEB2}" type="presParOf" srcId="{D606397A-E5E0-4A03-96C5-EB3352478EAA}" destId="{510F892A-2674-4155-AC42-2F47E5FC7229}" srcOrd="0" destOrd="0" presId="urn:microsoft.com/office/officeart/2005/8/layout/hList9"/>
    <dgm:cxn modelId="{33F45205-D2EA-4044-A0EE-1BA7DB5E824F}" type="presParOf" srcId="{D606397A-E5E0-4A03-96C5-EB3352478EAA}" destId="{2BA3B587-E59A-42FC-B345-A24AD59248F1}" srcOrd="1" destOrd="0" presId="urn:microsoft.com/office/officeart/2005/8/layout/hList9"/>
    <dgm:cxn modelId="{D86E26A3-DC90-412A-92B5-D6B6BA036093}" type="presParOf" srcId="{3AA34DAB-4A7C-4E02-AFCF-6D0B5E7CE651}" destId="{595BEAB4-8467-4C85-8E93-2CEED67C8C2F}" srcOrd="13" destOrd="0" presId="urn:microsoft.com/office/officeart/2005/8/layout/hList9"/>
    <dgm:cxn modelId="{8C6D8D27-1D26-45F5-A93A-9EFF3B283DF2}" type="presParOf" srcId="{595BEAB4-8467-4C85-8E93-2CEED67C8C2F}" destId="{7336AC6B-E307-4694-B99A-4E6C627138D6}" srcOrd="0" destOrd="0" presId="urn:microsoft.com/office/officeart/2005/8/layout/hList9"/>
    <dgm:cxn modelId="{AC9D5BA8-5D13-400F-9AAD-6335F8580797}" type="presParOf" srcId="{595BEAB4-8467-4C85-8E93-2CEED67C8C2F}" destId="{6553AB3D-31A9-42F1-A961-698278565A7F}" srcOrd="1" destOrd="0" presId="urn:microsoft.com/office/officeart/2005/8/layout/hList9"/>
    <dgm:cxn modelId="{FC815E0A-4F96-4584-8D6E-0DC149CF7F8D}" type="presParOf" srcId="{3AA34DAB-4A7C-4E02-AFCF-6D0B5E7CE651}" destId="{AAF8CDDE-E377-4B22-8484-1B733515D4BC}" srcOrd="14" destOrd="0" presId="urn:microsoft.com/office/officeart/2005/8/layout/hList9"/>
    <dgm:cxn modelId="{E52F908F-E668-445A-B1F1-E5E19DA7FDEE}" type="presParOf" srcId="{AAF8CDDE-E377-4B22-8484-1B733515D4BC}" destId="{30F9F2BC-491F-4E8F-8D3A-75B4E53FEEB4}" srcOrd="0" destOrd="0" presId="urn:microsoft.com/office/officeart/2005/8/layout/hList9"/>
    <dgm:cxn modelId="{85775D8C-3786-480A-896A-ECA9A84F2661}" type="presParOf" srcId="{AAF8CDDE-E377-4B22-8484-1B733515D4BC}" destId="{3827862F-AEE8-43E1-AFA1-EC383CF4CD52}" srcOrd="1" destOrd="0" presId="urn:microsoft.com/office/officeart/2005/8/layout/hList9"/>
    <dgm:cxn modelId="{71AFCC5B-BD66-4B4A-A3C3-CED8B0B9FCBA}" type="presParOf" srcId="{3AA34DAB-4A7C-4E02-AFCF-6D0B5E7CE651}" destId="{03259F85-45B7-4A7A-BF91-50BEA52D4E85}" srcOrd="15" destOrd="0" presId="urn:microsoft.com/office/officeart/2005/8/layout/hList9"/>
    <dgm:cxn modelId="{E6547D1A-0E2F-4174-AAD0-4133AD655B4E}" type="presParOf" srcId="{03259F85-45B7-4A7A-BF91-50BEA52D4E85}" destId="{9181BEBA-7A93-48AB-AF8C-0B798B5B08F0}" srcOrd="0" destOrd="0" presId="urn:microsoft.com/office/officeart/2005/8/layout/hList9"/>
    <dgm:cxn modelId="{840041E1-55DA-42FB-BDA4-6699AD5D738D}" type="presParOf" srcId="{03259F85-45B7-4A7A-BF91-50BEA52D4E85}" destId="{184B9B65-D180-4192-88CB-BCFD767EDA29}" srcOrd="1" destOrd="0" presId="urn:microsoft.com/office/officeart/2005/8/layout/hList9"/>
    <dgm:cxn modelId="{7663287E-AA40-4512-895E-51D0DAB47DBC}" type="presParOf" srcId="{3AA34DAB-4A7C-4E02-AFCF-6D0B5E7CE651}" destId="{A72D18ED-92A1-4ED6-A08E-6564DD777757}" srcOrd="16" destOrd="0" presId="urn:microsoft.com/office/officeart/2005/8/layout/hList9"/>
    <dgm:cxn modelId="{1115383B-1B42-43B9-ADBC-51FCB8FE9907}" type="presParOf" srcId="{A72D18ED-92A1-4ED6-A08E-6564DD777757}" destId="{4CAA02F0-5F11-4D61-986F-571867BA2A01}" srcOrd="0" destOrd="0" presId="urn:microsoft.com/office/officeart/2005/8/layout/hList9"/>
    <dgm:cxn modelId="{4B7CABA2-48DB-4DD8-81BE-2E0D69F14035}" type="presParOf" srcId="{A72D18ED-92A1-4ED6-A08E-6564DD777757}" destId="{C627BE38-F7E3-4E02-B3B3-850A2696F323}" srcOrd="1" destOrd="0" presId="urn:microsoft.com/office/officeart/2005/8/layout/hList9"/>
    <dgm:cxn modelId="{8BAB7D8C-B081-4BA1-90C2-35CFF82456B9}" type="presParOf" srcId="{3AA34DAB-4A7C-4E02-AFCF-6D0B5E7CE651}" destId="{E7E5A052-E9CF-40A3-A9BC-F50C2561DA15}" srcOrd="17" destOrd="0" presId="urn:microsoft.com/office/officeart/2005/8/layout/hList9"/>
    <dgm:cxn modelId="{BC08DFD1-79BE-4048-B64B-E2F727529E71}" type="presParOf" srcId="{E7E5A052-E9CF-40A3-A9BC-F50C2561DA15}" destId="{C4166C08-84D3-456E-86AD-A51C01042609}" srcOrd="0" destOrd="0" presId="urn:microsoft.com/office/officeart/2005/8/layout/hList9"/>
    <dgm:cxn modelId="{6173D59F-D721-4BC8-AB49-23ADB3A00DC2}" type="presParOf" srcId="{E7E5A052-E9CF-40A3-A9BC-F50C2561DA15}" destId="{44896098-E124-4957-A5B0-F04111E70F78}" srcOrd="1" destOrd="0" presId="urn:microsoft.com/office/officeart/2005/8/layout/hList9"/>
    <dgm:cxn modelId="{043EACB7-9EC1-4B36-98F0-4261EDA60D96}" type="presParOf" srcId="{3AA34DAB-4A7C-4E02-AFCF-6D0B5E7CE651}" destId="{AD70B67C-33AE-45DD-BF62-93E2F0BBF306}" srcOrd="18" destOrd="0" presId="urn:microsoft.com/office/officeart/2005/8/layout/hList9"/>
    <dgm:cxn modelId="{C9FC4C8A-702C-47F7-B067-B678F768298E}" type="presParOf" srcId="{AD70B67C-33AE-45DD-BF62-93E2F0BBF306}" destId="{C7AB8533-6C5F-45F4-A670-0D5140E2CC20}" srcOrd="0" destOrd="0" presId="urn:microsoft.com/office/officeart/2005/8/layout/hList9"/>
    <dgm:cxn modelId="{08680741-9AF7-4544-A669-29BF792325A0}" type="presParOf" srcId="{AD70B67C-33AE-45DD-BF62-93E2F0BBF306}" destId="{5A41FDDB-A7E5-442F-ABC0-6C8BF916B5B9}" srcOrd="1" destOrd="0" presId="urn:microsoft.com/office/officeart/2005/8/layout/hList9"/>
    <dgm:cxn modelId="{C22EF3E8-D985-487A-A21C-60F73F6C4441}" type="presParOf" srcId="{3AA34DAB-4A7C-4E02-AFCF-6D0B5E7CE651}" destId="{61780234-1A20-4646-AB83-9A4A6CE3A525}" srcOrd="19" destOrd="0" presId="urn:microsoft.com/office/officeart/2005/8/layout/hList9"/>
    <dgm:cxn modelId="{0F1DC22B-E42A-46B5-AAC4-644195D2A95F}" type="presParOf" srcId="{61780234-1A20-4646-AB83-9A4A6CE3A525}" destId="{3BB62279-FEB2-44A7-9BB7-D8257BA77F38}" srcOrd="0" destOrd="0" presId="urn:microsoft.com/office/officeart/2005/8/layout/hList9"/>
    <dgm:cxn modelId="{FBA088C8-BC06-4B3C-893F-31B58ADC20D7}" type="presParOf" srcId="{61780234-1A20-4646-AB83-9A4A6CE3A525}" destId="{BB67328D-6165-4323-AE38-928919B8FCD9}" srcOrd="1" destOrd="0" presId="urn:microsoft.com/office/officeart/2005/8/layout/hList9"/>
    <dgm:cxn modelId="{D176CE1F-AD79-4B14-8C71-82E213AB53A1}" type="presParOf" srcId="{3AA34DAB-4A7C-4E02-AFCF-6D0B5E7CE651}" destId="{A98EF815-AC19-4AC2-92B6-CE808596A63E}" srcOrd="20" destOrd="0" presId="urn:microsoft.com/office/officeart/2005/8/layout/hList9"/>
    <dgm:cxn modelId="{5E95F007-EA10-4488-A903-EF11C2D1B95D}" type="presParOf" srcId="{A98EF815-AC19-4AC2-92B6-CE808596A63E}" destId="{A47155AB-DD67-40A4-AC94-A65B7EC0C213}" srcOrd="0" destOrd="0" presId="urn:microsoft.com/office/officeart/2005/8/layout/hList9"/>
    <dgm:cxn modelId="{5A64A8E8-1AF9-43D2-9B4C-EBD14B12AC63}" type="presParOf" srcId="{A98EF815-AC19-4AC2-92B6-CE808596A63E}" destId="{7BD2149A-59D4-4825-B78E-AF8602D819B8}" srcOrd="1" destOrd="0" presId="urn:microsoft.com/office/officeart/2005/8/layout/hList9"/>
    <dgm:cxn modelId="{939C8ACA-5802-4C26-92C4-995C63F588C1}" type="presParOf" srcId="{3AA34DAB-4A7C-4E02-AFCF-6D0B5E7CE651}" destId="{27349193-CB31-4513-8219-CDE581AF5338}" srcOrd="21" destOrd="0" presId="urn:microsoft.com/office/officeart/2005/8/layout/hList9"/>
    <dgm:cxn modelId="{6CF0EDF1-60E5-4EB9-B436-38C240F6A558}" type="presParOf" srcId="{27349193-CB31-4513-8219-CDE581AF5338}" destId="{FA66FFC9-0E92-49A0-9646-06ED1FFF54B8}" srcOrd="0" destOrd="0" presId="urn:microsoft.com/office/officeart/2005/8/layout/hList9"/>
    <dgm:cxn modelId="{AF7F4E94-A586-4984-9554-725781FC81AC}" type="presParOf" srcId="{27349193-CB31-4513-8219-CDE581AF5338}" destId="{7EDF7DB5-4CC1-4CF0-8035-46BFF981F729}" srcOrd="1" destOrd="0" presId="urn:microsoft.com/office/officeart/2005/8/layout/hList9"/>
    <dgm:cxn modelId="{D968DA71-7AB2-4358-AAFB-876E2E29779B}" type="presParOf" srcId="{3AA34DAB-4A7C-4E02-AFCF-6D0B5E7CE651}" destId="{50E03CBE-756A-4439-A2CB-4A2F3D8B2D9F}" srcOrd="22" destOrd="0" presId="urn:microsoft.com/office/officeart/2005/8/layout/hList9"/>
    <dgm:cxn modelId="{9FC9415F-ED95-4D68-B74D-52E93F900A4F}" type="presParOf" srcId="{50E03CBE-756A-4439-A2CB-4A2F3D8B2D9F}" destId="{C234E888-5EAC-470B-883A-78692701683C}" srcOrd="0" destOrd="0" presId="urn:microsoft.com/office/officeart/2005/8/layout/hList9"/>
    <dgm:cxn modelId="{A148B005-CF22-4051-84EC-D2253EBE1A42}" type="presParOf" srcId="{50E03CBE-756A-4439-A2CB-4A2F3D8B2D9F}" destId="{273A7EE9-234D-4B18-986F-28D1DFEC24FD}" srcOrd="1" destOrd="0" presId="urn:microsoft.com/office/officeart/2005/8/layout/hList9"/>
    <dgm:cxn modelId="{7EAD33B3-E299-409D-A7B7-828081D4957C}" type="presParOf" srcId="{3AA34DAB-4A7C-4E02-AFCF-6D0B5E7CE651}" destId="{35422A6A-B464-4CD1-93DB-E99C232A2927}" srcOrd="23" destOrd="0" presId="urn:microsoft.com/office/officeart/2005/8/layout/hList9"/>
    <dgm:cxn modelId="{788E84FB-2D37-4082-B035-37F171F85D41}" type="presParOf" srcId="{35422A6A-B464-4CD1-93DB-E99C232A2927}" destId="{886D5233-3B41-4431-A112-F92AA994C109}" srcOrd="0" destOrd="0" presId="urn:microsoft.com/office/officeart/2005/8/layout/hList9"/>
    <dgm:cxn modelId="{3A1D8496-0738-4982-83D0-7C25DA11CE18}" type="presParOf" srcId="{35422A6A-B464-4CD1-93DB-E99C232A2927}" destId="{1715E8A8-B5FB-4907-9716-7DAB8770401F}" srcOrd="1" destOrd="0" presId="urn:microsoft.com/office/officeart/2005/8/layout/hList9"/>
    <dgm:cxn modelId="{65AEDC03-2B96-43C2-A290-57B0374066BE}" type="presParOf" srcId="{AA6BE026-BB32-4EE4-9E59-23B5A8868A3D}" destId="{DA21760C-73DE-4D99-9A86-48F10336732B}" srcOrd="17" destOrd="0" presId="urn:microsoft.com/office/officeart/2005/8/layout/hList9"/>
    <dgm:cxn modelId="{9D70DE5F-612B-44A5-9EAE-5B3E013597E1}" type="presParOf" srcId="{AA6BE026-BB32-4EE4-9E59-23B5A8868A3D}" destId="{4A949A9C-ADAD-4000-A747-71A14B4AA1D5}" srcOrd="18" destOrd="0" presId="urn:microsoft.com/office/officeart/2005/8/layout/hList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743D95-5009-43A9-8078-67C5A4702D8D}" type="doc">
      <dgm:prSet loTypeId="urn:microsoft.com/office/officeart/2005/8/layout/cycle6" loCatId="relationship" qsTypeId="urn:microsoft.com/office/officeart/2005/8/quickstyle/3d6" qsCatId="3D" csTypeId="urn:microsoft.com/office/officeart/2005/8/colors/accent3_4" csCatId="accent3" phldr="1"/>
      <dgm:spPr/>
      <dgm:t>
        <a:bodyPr/>
        <a:lstStyle/>
        <a:p>
          <a:endParaRPr lang="en-US"/>
        </a:p>
      </dgm:t>
    </dgm:pt>
    <dgm:pt modelId="{5DC550F1-5A28-47A3-A902-CC74EAF83A42}">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GB" sz="1800" dirty="0" smtClean="0">
              <a:solidFill>
                <a:schemeClr val="accent4">
                  <a:lumMod val="25000"/>
                </a:schemeClr>
              </a:solidFill>
            </a:rPr>
            <a:t>Commitment to universal achievement</a:t>
          </a:r>
          <a:endParaRPr lang="en-US" sz="1800" dirty="0">
            <a:solidFill>
              <a:schemeClr val="accent4">
                <a:lumMod val="25000"/>
              </a:schemeClr>
            </a:solidFill>
          </a:endParaRPr>
        </a:p>
      </dgm:t>
    </dgm:pt>
    <dgm:pt modelId="{971CA6A7-C8C8-4A34-A64B-7C9556A32EC8}" type="parTrans" cxnId="{90DBD532-BFEE-4F81-81C5-C4D0737B9FDB}">
      <dgm:prSet/>
      <dgm:spPr/>
      <dgm:t>
        <a:bodyPr/>
        <a:lstStyle/>
        <a:p>
          <a:endParaRPr lang="en-US"/>
        </a:p>
      </dgm:t>
    </dgm:pt>
    <dgm:pt modelId="{DD9D410E-02EF-4F05-83ED-ED5682E8BA1D}" type="sibTrans" cxnId="{90DBD532-BFEE-4F81-81C5-C4D0737B9FDB}">
      <dgm:prSet/>
      <dgm:spPr/>
      <dgm:t>
        <a:bodyPr/>
        <a:lstStyle/>
        <a:p>
          <a:endParaRPr lang="en-US" dirty="0"/>
        </a:p>
      </dgm:t>
    </dgm:pt>
    <dgm:pt modelId="{5B39B108-D3A2-430F-A611-D81379F5AAFB}">
      <dgm:prSet phldrT="[Text]" custT="1"/>
      <dgm:spPr/>
      <dgm:t>
        <a:bodyPr/>
        <a:lstStyle/>
        <a:p>
          <a:r>
            <a:rPr lang="en-GB" sz="1600" dirty="0" smtClean="0">
              <a:solidFill>
                <a:schemeClr val="accent4">
                  <a:lumMod val="25000"/>
                </a:schemeClr>
              </a:solidFill>
            </a:rPr>
            <a:t>Goals, gateways, instructional systems</a:t>
          </a:r>
          <a:endParaRPr lang="en-US" sz="1600" dirty="0">
            <a:solidFill>
              <a:schemeClr val="accent4">
                <a:lumMod val="25000"/>
              </a:schemeClr>
            </a:solidFill>
          </a:endParaRPr>
        </a:p>
      </dgm:t>
    </dgm:pt>
    <dgm:pt modelId="{FC746C0C-7569-44C4-A3A2-30F249487A0B}" type="parTrans" cxnId="{8E7FC7D2-F4CA-44E0-B77F-47821C27C341}">
      <dgm:prSet/>
      <dgm:spPr/>
      <dgm:t>
        <a:bodyPr/>
        <a:lstStyle/>
        <a:p>
          <a:endParaRPr lang="en-US"/>
        </a:p>
      </dgm:t>
    </dgm:pt>
    <dgm:pt modelId="{EE424822-F83B-413D-B39E-959050950BAC}" type="sibTrans" cxnId="{8E7FC7D2-F4CA-44E0-B77F-47821C27C341}">
      <dgm:prSet/>
      <dgm:spPr/>
      <dgm:t>
        <a:bodyPr/>
        <a:lstStyle/>
        <a:p>
          <a:endParaRPr lang="en-US" dirty="0"/>
        </a:p>
      </dgm:t>
    </dgm:pt>
    <dgm:pt modelId="{0A1A21D7-B07F-4F57-AA8F-0F6BAEF892E0}">
      <dgm:prSet phldrT="[Text]" custT="1"/>
      <dgm:spPr/>
      <dgm:t>
        <a:bodyPr/>
        <a:lstStyle/>
        <a:p>
          <a:r>
            <a:rPr lang="en-GB" sz="2000" dirty="0" smtClean="0">
              <a:solidFill>
                <a:schemeClr val="accent4">
                  <a:lumMod val="25000"/>
                </a:schemeClr>
              </a:solidFill>
            </a:rPr>
            <a:t>Capacity at point of delivery</a:t>
          </a:r>
          <a:endParaRPr lang="en-US" sz="2000" dirty="0">
            <a:solidFill>
              <a:schemeClr val="accent4">
                <a:lumMod val="25000"/>
              </a:schemeClr>
            </a:solidFill>
          </a:endParaRPr>
        </a:p>
      </dgm:t>
    </dgm:pt>
    <dgm:pt modelId="{F776AD95-31F3-4DB0-95D8-710187197485}" type="parTrans" cxnId="{70FFE246-9BC5-4C8E-A3B7-597F194F6938}">
      <dgm:prSet/>
      <dgm:spPr/>
      <dgm:t>
        <a:bodyPr/>
        <a:lstStyle/>
        <a:p>
          <a:endParaRPr lang="en-US"/>
        </a:p>
      </dgm:t>
    </dgm:pt>
    <dgm:pt modelId="{181DD77E-0C05-4FB2-A0E0-AF21CD523CCF}" type="sibTrans" cxnId="{70FFE246-9BC5-4C8E-A3B7-597F194F6938}">
      <dgm:prSet/>
      <dgm:spPr/>
      <dgm:t>
        <a:bodyPr/>
        <a:lstStyle/>
        <a:p>
          <a:endParaRPr lang="en-US" dirty="0"/>
        </a:p>
      </dgm:t>
    </dgm:pt>
    <dgm:pt modelId="{AB04784C-0396-40C9-AEB6-897DF0B1D39A}">
      <dgm:prSet phldrT="[Text]" custT="1"/>
      <dgm:spPr/>
      <dgm:t>
        <a:bodyPr/>
        <a:lstStyle/>
        <a:p>
          <a:r>
            <a:rPr lang="en-GB" sz="1800" dirty="0" smtClean="0">
              <a:solidFill>
                <a:schemeClr val="accent4">
                  <a:lumMod val="25000"/>
                </a:schemeClr>
              </a:solidFill>
            </a:rPr>
            <a:t>Incentives and accountability</a:t>
          </a:r>
          <a:endParaRPr lang="en-US" sz="1800" dirty="0">
            <a:solidFill>
              <a:schemeClr val="accent4">
                <a:lumMod val="25000"/>
              </a:schemeClr>
            </a:solidFill>
          </a:endParaRPr>
        </a:p>
      </dgm:t>
    </dgm:pt>
    <dgm:pt modelId="{DE90C6C7-2FD5-426A-A22F-2F7ACAD96A93}" type="parTrans" cxnId="{3E7BFB79-9A1A-4DDD-A236-555E0EF31CF2}">
      <dgm:prSet/>
      <dgm:spPr/>
      <dgm:t>
        <a:bodyPr/>
        <a:lstStyle/>
        <a:p>
          <a:endParaRPr lang="en-US"/>
        </a:p>
      </dgm:t>
    </dgm:pt>
    <dgm:pt modelId="{B7630386-5436-4C17-BC24-5E443D5CB386}" type="sibTrans" cxnId="{3E7BFB79-9A1A-4DDD-A236-555E0EF31CF2}">
      <dgm:prSet/>
      <dgm:spPr/>
      <dgm:t>
        <a:bodyPr/>
        <a:lstStyle/>
        <a:p>
          <a:endParaRPr lang="en-US" dirty="0"/>
        </a:p>
      </dgm:t>
    </dgm:pt>
    <dgm:pt modelId="{02947F19-2E75-4756-B6D2-98517FCF3BB6}">
      <dgm:prSet phldrT="[Text]" custT="1"/>
      <dgm:spPr/>
      <dgm:t>
        <a:bodyPr/>
        <a:lstStyle/>
        <a:p>
          <a:r>
            <a:rPr lang="en-GB" sz="1800" b="0" dirty="0" smtClean="0">
              <a:solidFill>
                <a:schemeClr val="accent4">
                  <a:lumMod val="25000"/>
                </a:schemeClr>
              </a:solidFill>
            </a:rPr>
            <a:t>Resources where they yield most </a:t>
          </a:r>
          <a:endParaRPr lang="en-US" sz="1800" b="0" dirty="0">
            <a:solidFill>
              <a:schemeClr val="accent4">
                <a:lumMod val="25000"/>
              </a:schemeClr>
            </a:solidFill>
          </a:endParaRPr>
        </a:p>
      </dgm:t>
    </dgm:pt>
    <dgm:pt modelId="{1844381C-AFF2-452C-8983-1B53760711C0}" type="parTrans" cxnId="{381B7038-5717-4943-B375-CAC6F58DD78E}">
      <dgm:prSet/>
      <dgm:spPr/>
      <dgm:t>
        <a:bodyPr/>
        <a:lstStyle/>
        <a:p>
          <a:endParaRPr lang="en-US"/>
        </a:p>
      </dgm:t>
    </dgm:pt>
    <dgm:pt modelId="{4C3B6805-30D5-40DF-AF03-84D09BF7D680}" type="sibTrans" cxnId="{381B7038-5717-4943-B375-CAC6F58DD78E}">
      <dgm:prSet/>
      <dgm:spPr/>
      <dgm:t>
        <a:bodyPr/>
        <a:lstStyle/>
        <a:p>
          <a:endParaRPr lang="en-US" dirty="0"/>
        </a:p>
      </dgm:t>
    </dgm:pt>
    <dgm:pt modelId="{A80200B8-712F-41F0-82C4-A56EDE48F882}">
      <dgm:prSet phldrT="[Text]" custT="1"/>
      <dgm:spPr/>
      <dgm:t>
        <a:bodyPr/>
        <a:lstStyle/>
        <a:p>
          <a:r>
            <a:rPr lang="en-GB" sz="2000" dirty="0" smtClean="0">
              <a:solidFill>
                <a:schemeClr val="accent4">
                  <a:lumMod val="25000"/>
                </a:schemeClr>
              </a:solidFill>
            </a:rPr>
            <a:t>A learning system</a:t>
          </a:r>
          <a:endParaRPr lang="en-US" sz="2000" dirty="0">
            <a:solidFill>
              <a:schemeClr val="accent4">
                <a:lumMod val="25000"/>
              </a:schemeClr>
            </a:solidFill>
          </a:endParaRPr>
        </a:p>
      </dgm:t>
    </dgm:pt>
    <dgm:pt modelId="{254A3BCB-3A9E-49FE-BDFE-ED6CF226D751}" type="parTrans" cxnId="{5C43B4EB-0EBC-412C-ADCF-65DDC74D18EA}">
      <dgm:prSet/>
      <dgm:spPr/>
      <dgm:t>
        <a:bodyPr/>
        <a:lstStyle/>
        <a:p>
          <a:endParaRPr lang="en-US"/>
        </a:p>
      </dgm:t>
    </dgm:pt>
    <dgm:pt modelId="{50FD0953-9755-4491-BDAE-A294B4A4DB99}" type="sibTrans" cxnId="{5C43B4EB-0EBC-412C-ADCF-65DDC74D18EA}">
      <dgm:prSet/>
      <dgm:spPr/>
      <dgm:t>
        <a:bodyPr/>
        <a:lstStyle/>
        <a:p>
          <a:endParaRPr lang="en-US" dirty="0"/>
        </a:p>
      </dgm:t>
    </dgm:pt>
    <dgm:pt modelId="{DA326F74-7911-4EF9-9666-82A3798C7C37}">
      <dgm:prSet phldrT="[Text]" custT="1"/>
      <dgm:spPr/>
      <dgm:t>
        <a:bodyPr/>
        <a:lstStyle/>
        <a:p>
          <a:r>
            <a:rPr lang="en-GB" sz="2000" dirty="0" smtClean="0">
              <a:solidFill>
                <a:schemeClr val="accent4">
                  <a:lumMod val="25000"/>
                </a:schemeClr>
              </a:solidFill>
            </a:rPr>
            <a:t>Coherence</a:t>
          </a:r>
          <a:endParaRPr lang="en-US" sz="2000" dirty="0">
            <a:solidFill>
              <a:schemeClr val="accent4">
                <a:lumMod val="25000"/>
              </a:schemeClr>
            </a:solidFill>
          </a:endParaRPr>
        </a:p>
      </dgm:t>
    </dgm:pt>
    <dgm:pt modelId="{642EC58E-28E5-4E9B-996E-637CBF7DCB1D}" type="parTrans" cxnId="{CBF7462A-4617-4DB6-8030-C412A820A385}">
      <dgm:prSet/>
      <dgm:spPr/>
      <dgm:t>
        <a:bodyPr/>
        <a:lstStyle/>
        <a:p>
          <a:endParaRPr lang="en-US"/>
        </a:p>
      </dgm:t>
    </dgm:pt>
    <dgm:pt modelId="{ECE4AD2F-4CEC-493F-BA32-34C3044FA8E3}" type="sibTrans" cxnId="{CBF7462A-4617-4DB6-8030-C412A820A385}">
      <dgm:prSet/>
      <dgm:spPr/>
      <dgm:t>
        <a:bodyPr/>
        <a:lstStyle/>
        <a:p>
          <a:endParaRPr lang="en-US" dirty="0"/>
        </a:p>
      </dgm:t>
    </dgm:pt>
    <dgm:pt modelId="{2171D22C-FD9E-4D56-9822-14963BD13413}" type="pres">
      <dgm:prSet presAssocID="{D0743D95-5009-43A9-8078-67C5A4702D8D}" presName="cycle" presStyleCnt="0">
        <dgm:presLayoutVars>
          <dgm:dir/>
          <dgm:resizeHandles val="exact"/>
        </dgm:presLayoutVars>
      </dgm:prSet>
      <dgm:spPr/>
      <dgm:t>
        <a:bodyPr/>
        <a:lstStyle/>
        <a:p>
          <a:endParaRPr lang="en-GB"/>
        </a:p>
      </dgm:t>
    </dgm:pt>
    <dgm:pt modelId="{80E99CEA-E13D-4A49-AE64-570CAE60C816}" type="pres">
      <dgm:prSet presAssocID="{5DC550F1-5A28-47A3-A902-CC74EAF83A42}" presName="node" presStyleLbl="node1" presStyleIdx="0" presStyleCnt="7">
        <dgm:presLayoutVars>
          <dgm:bulletEnabled val="1"/>
        </dgm:presLayoutVars>
      </dgm:prSet>
      <dgm:spPr/>
      <dgm:t>
        <a:bodyPr/>
        <a:lstStyle/>
        <a:p>
          <a:endParaRPr lang="en-US"/>
        </a:p>
      </dgm:t>
    </dgm:pt>
    <dgm:pt modelId="{7C3B85CD-5AE1-4C3B-892D-E06E724CED15}" type="pres">
      <dgm:prSet presAssocID="{5DC550F1-5A28-47A3-A902-CC74EAF83A42}" presName="spNode" presStyleCnt="0"/>
      <dgm:spPr/>
      <dgm:t>
        <a:bodyPr/>
        <a:lstStyle/>
        <a:p>
          <a:endParaRPr lang="en-GB"/>
        </a:p>
      </dgm:t>
    </dgm:pt>
    <dgm:pt modelId="{C553B588-64E6-45E3-B6D1-6D68B6778636}" type="pres">
      <dgm:prSet presAssocID="{DD9D410E-02EF-4F05-83ED-ED5682E8BA1D}" presName="sibTrans" presStyleLbl="sibTrans1D1" presStyleIdx="0" presStyleCnt="7"/>
      <dgm:spPr/>
      <dgm:t>
        <a:bodyPr/>
        <a:lstStyle/>
        <a:p>
          <a:endParaRPr lang="en-GB"/>
        </a:p>
      </dgm:t>
    </dgm:pt>
    <dgm:pt modelId="{31A7F462-DF2B-40B4-ACB6-A9A79C19B388}" type="pres">
      <dgm:prSet presAssocID="{5B39B108-D3A2-430F-A611-D81379F5AAFB}" presName="node" presStyleLbl="node1" presStyleIdx="1" presStyleCnt="7">
        <dgm:presLayoutVars>
          <dgm:bulletEnabled val="1"/>
        </dgm:presLayoutVars>
      </dgm:prSet>
      <dgm:spPr/>
      <dgm:t>
        <a:bodyPr/>
        <a:lstStyle/>
        <a:p>
          <a:endParaRPr lang="en-US"/>
        </a:p>
      </dgm:t>
    </dgm:pt>
    <dgm:pt modelId="{F61768E0-72D6-4680-9F62-F103BF714256}" type="pres">
      <dgm:prSet presAssocID="{5B39B108-D3A2-430F-A611-D81379F5AAFB}" presName="spNode" presStyleCnt="0"/>
      <dgm:spPr/>
      <dgm:t>
        <a:bodyPr/>
        <a:lstStyle/>
        <a:p>
          <a:endParaRPr lang="en-GB"/>
        </a:p>
      </dgm:t>
    </dgm:pt>
    <dgm:pt modelId="{34C4AEBD-240C-4318-B5FC-0DF26D47415D}" type="pres">
      <dgm:prSet presAssocID="{EE424822-F83B-413D-B39E-959050950BAC}" presName="sibTrans" presStyleLbl="sibTrans1D1" presStyleIdx="1" presStyleCnt="7"/>
      <dgm:spPr/>
      <dgm:t>
        <a:bodyPr/>
        <a:lstStyle/>
        <a:p>
          <a:endParaRPr lang="en-GB"/>
        </a:p>
      </dgm:t>
    </dgm:pt>
    <dgm:pt modelId="{68DC1AE0-BE3B-4A76-B0A6-930B8486BB94}" type="pres">
      <dgm:prSet presAssocID="{0A1A21D7-B07F-4F57-AA8F-0F6BAEF892E0}" presName="node" presStyleLbl="node1" presStyleIdx="2" presStyleCnt="7">
        <dgm:presLayoutVars>
          <dgm:bulletEnabled val="1"/>
        </dgm:presLayoutVars>
      </dgm:prSet>
      <dgm:spPr/>
      <dgm:t>
        <a:bodyPr/>
        <a:lstStyle/>
        <a:p>
          <a:endParaRPr lang="en-GB"/>
        </a:p>
      </dgm:t>
    </dgm:pt>
    <dgm:pt modelId="{E2F71A43-EAFB-4A9B-A4D1-3EB1DEA44DCF}" type="pres">
      <dgm:prSet presAssocID="{0A1A21D7-B07F-4F57-AA8F-0F6BAEF892E0}" presName="spNode" presStyleCnt="0"/>
      <dgm:spPr/>
      <dgm:t>
        <a:bodyPr/>
        <a:lstStyle/>
        <a:p>
          <a:endParaRPr lang="en-GB"/>
        </a:p>
      </dgm:t>
    </dgm:pt>
    <dgm:pt modelId="{08B0A8E6-8199-453A-BB65-50EE881CEF4A}" type="pres">
      <dgm:prSet presAssocID="{181DD77E-0C05-4FB2-A0E0-AF21CD523CCF}" presName="sibTrans" presStyleLbl="sibTrans1D1" presStyleIdx="2" presStyleCnt="7"/>
      <dgm:spPr/>
      <dgm:t>
        <a:bodyPr/>
        <a:lstStyle/>
        <a:p>
          <a:endParaRPr lang="en-GB"/>
        </a:p>
      </dgm:t>
    </dgm:pt>
    <dgm:pt modelId="{FADA314E-C729-4EE5-B521-86DDDBAC259A}" type="pres">
      <dgm:prSet presAssocID="{AB04784C-0396-40C9-AEB6-897DF0B1D39A}" presName="node" presStyleLbl="node1" presStyleIdx="3" presStyleCnt="7">
        <dgm:presLayoutVars>
          <dgm:bulletEnabled val="1"/>
        </dgm:presLayoutVars>
      </dgm:prSet>
      <dgm:spPr/>
      <dgm:t>
        <a:bodyPr/>
        <a:lstStyle/>
        <a:p>
          <a:endParaRPr lang="en-US"/>
        </a:p>
      </dgm:t>
    </dgm:pt>
    <dgm:pt modelId="{B1E22F77-575D-447F-A2D5-A76E8F168B58}" type="pres">
      <dgm:prSet presAssocID="{AB04784C-0396-40C9-AEB6-897DF0B1D39A}" presName="spNode" presStyleCnt="0"/>
      <dgm:spPr/>
      <dgm:t>
        <a:bodyPr/>
        <a:lstStyle/>
        <a:p>
          <a:endParaRPr lang="en-GB"/>
        </a:p>
      </dgm:t>
    </dgm:pt>
    <dgm:pt modelId="{BF5F5ED3-BE89-4086-8C48-370D05A99C5F}" type="pres">
      <dgm:prSet presAssocID="{B7630386-5436-4C17-BC24-5E443D5CB386}" presName="sibTrans" presStyleLbl="sibTrans1D1" presStyleIdx="3" presStyleCnt="7"/>
      <dgm:spPr/>
      <dgm:t>
        <a:bodyPr/>
        <a:lstStyle/>
        <a:p>
          <a:endParaRPr lang="en-GB"/>
        </a:p>
      </dgm:t>
    </dgm:pt>
    <dgm:pt modelId="{58D09865-FBBB-4603-B097-BAF5291F7F63}" type="pres">
      <dgm:prSet presAssocID="{02947F19-2E75-4756-B6D2-98517FCF3BB6}" presName="node" presStyleLbl="node1" presStyleIdx="4" presStyleCnt="7">
        <dgm:presLayoutVars>
          <dgm:bulletEnabled val="1"/>
        </dgm:presLayoutVars>
      </dgm:prSet>
      <dgm:spPr/>
      <dgm:t>
        <a:bodyPr/>
        <a:lstStyle/>
        <a:p>
          <a:endParaRPr lang="en-US"/>
        </a:p>
      </dgm:t>
    </dgm:pt>
    <dgm:pt modelId="{BCA5CCAF-3501-4899-93EB-9C88DA18AC34}" type="pres">
      <dgm:prSet presAssocID="{02947F19-2E75-4756-B6D2-98517FCF3BB6}" presName="spNode" presStyleCnt="0"/>
      <dgm:spPr/>
      <dgm:t>
        <a:bodyPr/>
        <a:lstStyle/>
        <a:p>
          <a:endParaRPr lang="en-GB"/>
        </a:p>
      </dgm:t>
    </dgm:pt>
    <dgm:pt modelId="{CDF53B0B-6ED8-437B-9D35-968372408D87}" type="pres">
      <dgm:prSet presAssocID="{4C3B6805-30D5-40DF-AF03-84D09BF7D680}" presName="sibTrans" presStyleLbl="sibTrans1D1" presStyleIdx="4" presStyleCnt="7"/>
      <dgm:spPr/>
      <dgm:t>
        <a:bodyPr/>
        <a:lstStyle/>
        <a:p>
          <a:endParaRPr lang="en-GB"/>
        </a:p>
      </dgm:t>
    </dgm:pt>
    <dgm:pt modelId="{6F1C5EEF-8717-4509-9A9E-088FB683B58B}" type="pres">
      <dgm:prSet presAssocID="{A80200B8-712F-41F0-82C4-A56EDE48F882}" presName="node" presStyleLbl="node1" presStyleIdx="5" presStyleCnt="7">
        <dgm:presLayoutVars>
          <dgm:bulletEnabled val="1"/>
        </dgm:presLayoutVars>
      </dgm:prSet>
      <dgm:spPr/>
      <dgm:t>
        <a:bodyPr/>
        <a:lstStyle/>
        <a:p>
          <a:endParaRPr lang="en-US"/>
        </a:p>
      </dgm:t>
    </dgm:pt>
    <dgm:pt modelId="{3C06174B-81B1-4945-A02C-E928EFF68284}" type="pres">
      <dgm:prSet presAssocID="{A80200B8-712F-41F0-82C4-A56EDE48F882}" presName="spNode" presStyleCnt="0"/>
      <dgm:spPr/>
      <dgm:t>
        <a:bodyPr/>
        <a:lstStyle/>
        <a:p>
          <a:endParaRPr lang="en-GB"/>
        </a:p>
      </dgm:t>
    </dgm:pt>
    <dgm:pt modelId="{7637DA9F-164D-45FE-AD72-5CDA74BBD6A7}" type="pres">
      <dgm:prSet presAssocID="{50FD0953-9755-4491-BDAE-A294B4A4DB99}" presName="sibTrans" presStyleLbl="sibTrans1D1" presStyleIdx="5" presStyleCnt="7"/>
      <dgm:spPr/>
      <dgm:t>
        <a:bodyPr/>
        <a:lstStyle/>
        <a:p>
          <a:endParaRPr lang="en-GB"/>
        </a:p>
      </dgm:t>
    </dgm:pt>
    <dgm:pt modelId="{7900993D-6820-4CB8-9551-250300D8C4A2}" type="pres">
      <dgm:prSet presAssocID="{DA326F74-7911-4EF9-9666-82A3798C7C37}" presName="node" presStyleLbl="node1" presStyleIdx="6" presStyleCnt="7">
        <dgm:presLayoutVars>
          <dgm:bulletEnabled val="1"/>
        </dgm:presLayoutVars>
      </dgm:prSet>
      <dgm:spPr/>
      <dgm:t>
        <a:bodyPr/>
        <a:lstStyle/>
        <a:p>
          <a:endParaRPr lang="en-US"/>
        </a:p>
      </dgm:t>
    </dgm:pt>
    <dgm:pt modelId="{7EB49C85-E052-41A4-8B6B-A0BA98736903}" type="pres">
      <dgm:prSet presAssocID="{DA326F74-7911-4EF9-9666-82A3798C7C37}" presName="spNode" presStyleCnt="0"/>
      <dgm:spPr/>
      <dgm:t>
        <a:bodyPr/>
        <a:lstStyle/>
        <a:p>
          <a:endParaRPr lang="en-GB"/>
        </a:p>
      </dgm:t>
    </dgm:pt>
    <dgm:pt modelId="{79457BCD-7824-4CDE-BC85-BC439C6D2EFC}" type="pres">
      <dgm:prSet presAssocID="{ECE4AD2F-4CEC-493F-BA32-34C3044FA8E3}" presName="sibTrans" presStyleLbl="sibTrans1D1" presStyleIdx="6" presStyleCnt="7"/>
      <dgm:spPr/>
      <dgm:t>
        <a:bodyPr/>
        <a:lstStyle/>
        <a:p>
          <a:endParaRPr lang="en-GB"/>
        </a:p>
      </dgm:t>
    </dgm:pt>
  </dgm:ptLst>
  <dgm:cxnLst>
    <dgm:cxn modelId="{C12D4959-43CE-42B4-B2C9-20CD9AAC7169}" type="presOf" srcId="{B7630386-5436-4C17-BC24-5E443D5CB386}" destId="{BF5F5ED3-BE89-4086-8C48-370D05A99C5F}" srcOrd="0" destOrd="0" presId="urn:microsoft.com/office/officeart/2005/8/layout/cycle6"/>
    <dgm:cxn modelId="{9902DE60-58CD-4CE4-9078-1980D4AA97CD}" type="presOf" srcId="{5B39B108-D3A2-430F-A611-D81379F5AAFB}" destId="{31A7F462-DF2B-40B4-ACB6-A9A79C19B388}" srcOrd="0" destOrd="0" presId="urn:microsoft.com/office/officeart/2005/8/layout/cycle6"/>
    <dgm:cxn modelId="{60BC8B88-99F1-4FFC-9918-05AFA3BA8836}" type="presOf" srcId="{4C3B6805-30D5-40DF-AF03-84D09BF7D680}" destId="{CDF53B0B-6ED8-437B-9D35-968372408D87}" srcOrd="0" destOrd="0" presId="urn:microsoft.com/office/officeart/2005/8/layout/cycle6"/>
    <dgm:cxn modelId="{F9F5DE8D-0822-4C9F-93F4-C8185B829EA4}" type="presOf" srcId="{5DC550F1-5A28-47A3-A902-CC74EAF83A42}" destId="{80E99CEA-E13D-4A49-AE64-570CAE60C816}" srcOrd="0" destOrd="0" presId="urn:microsoft.com/office/officeart/2005/8/layout/cycle6"/>
    <dgm:cxn modelId="{EA0A519F-FADE-45E7-BEF9-7C1E4061E5A9}" type="presOf" srcId="{0A1A21D7-B07F-4F57-AA8F-0F6BAEF892E0}" destId="{68DC1AE0-BE3B-4A76-B0A6-930B8486BB94}" srcOrd="0" destOrd="0" presId="urn:microsoft.com/office/officeart/2005/8/layout/cycle6"/>
    <dgm:cxn modelId="{5FB421AD-DFC3-42E4-B4AF-C48748FAB3C2}" type="presOf" srcId="{181DD77E-0C05-4FB2-A0E0-AF21CD523CCF}" destId="{08B0A8E6-8199-453A-BB65-50EE881CEF4A}" srcOrd="0" destOrd="0" presId="urn:microsoft.com/office/officeart/2005/8/layout/cycle6"/>
    <dgm:cxn modelId="{3E7BFB79-9A1A-4DDD-A236-555E0EF31CF2}" srcId="{D0743D95-5009-43A9-8078-67C5A4702D8D}" destId="{AB04784C-0396-40C9-AEB6-897DF0B1D39A}" srcOrd="3" destOrd="0" parTransId="{DE90C6C7-2FD5-426A-A22F-2F7ACAD96A93}" sibTransId="{B7630386-5436-4C17-BC24-5E443D5CB386}"/>
    <dgm:cxn modelId="{381B7038-5717-4943-B375-CAC6F58DD78E}" srcId="{D0743D95-5009-43A9-8078-67C5A4702D8D}" destId="{02947F19-2E75-4756-B6D2-98517FCF3BB6}" srcOrd="4" destOrd="0" parTransId="{1844381C-AFF2-452C-8983-1B53760711C0}" sibTransId="{4C3B6805-30D5-40DF-AF03-84D09BF7D680}"/>
    <dgm:cxn modelId="{70FFE246-9BC5-4C8E-A3B7-597F194F6938}" srcId="{D0743D95-5009-43A9-8078-67C5A4702D8D}" destId="{0A1A21D7-B07F-4F57-AA8F-0F6BAEF892E0}" srcOrd="2" destOrd="0" parTransId="{F776AD95-31F3-4DB0-95D8-710187197485}" sibTransId="{181DD77E-0C05-4FB2-A0E0-AF21CD523CCF}"/>
    <dgm:cxn modelId="{1706C59D-BCB6-4AD5-AF17-D5A107B8D49F}" type="presOf" srcId="{DA326F74-7911-4EF9-9666-82A3798C7C37}" destId="{7900993D-6820-4CB8-9551-250300D8C4A2}" srcOrd="0" destOrd="0" presId="urn:microsoft.com/office/officeart/2005/8/layout/cycle6"/>
    <dgm:cxn modelId="{90DBD532-BFEE-4F81-81C5-C4D0737B9FDB}" srcId="{D0743D95-5009-43A9-8078-67C5A4702D8D}" destId="{5DC550F1-5A28-47A3-A902-CC74EAF83A42}" srcOrd="0" destOrd="0" parTransId="{971CA6A7-C8C8-4A34-A64B-7C9556A32EC8}" sibTransId="{DD9D410E-02EF-4F05-83ED-ED5682E8BA1D}"/>
    <dgm:cxn modelId="{D61C3760-6AC4-4790-BDFE-262C53F6EC7F}" type="presOf" srcId="{EE424822-F83B-413D-B39E-959050950BAC}" destId="{34C4AEBD-240C-4318-B5FC-0DF26D47415D}" srcOrd="0" destOrd="0" presId="urn:microsoft.com/office/officeart/2005/8/layout/cycle6"/>
    <dgm:cxn modelId="{C470340A-138F-4147-A753-9EBF020130D0}" type="presOf" srcId="{A80200B8-712F-41F0-82C4-A56EDE48F882}" destId="{6F1C5EEF-8717-4509-9A9E-088FB683B58B}" srcOrd="0" destOrd="0" presId="urn:microsoft.com/office/officeart/2005/8/layout/cycle6"/>
    <dgm:cxn modelId="{CF98E600-F5BC-4D52-954F-47B61BB31CC9}" type="presOf" srcId="{ECE4AD2F-4CEC-493F-BA32-34C3044FA8E3}" destId="{79457BCD-7824-4CDE-BC85-BC439C6D2EFC}" srcOrd="0" destOrd="0" presId="urn:microsoft.com/office/officeart/2005/8/layout/cycle6"/>
    <dgm:cxn modelId="{6459CF05-150D-4478-99B1-2FFD3D79C626}" type="presOf" srcId="{02947F19-2E75-4756-B6D2-98517FCF3BB6}" destId="{58D09865-FBBB-4603-B097-BAF5291F7F63}" srcOrd="0" destOrd="0" presId="urn:microsoft.com/office/officeart/2005/8/layout/cycle6"/>
    <dgm:cxn modelId="{CBF7462A-4617-4DB6-8030-C412A820A385}" srcId="{D0743D95-5009-43A9-8078-67C5A4702D8D}" destId="{DA326F74-7911-4EF9-9666-82A3798C7C37}" srcOrd="6" destOrd="0" parTransId="{642EC58E-28E5-4E9B-996E-637CBF7DCB1D}" sibTransId="{ECE4AD2F-4CEC-493F-BA32-34C3044FA8E3}"/>
    <dgm:cxn modelId="{9B5F1B7A-F234-4819-A01F-9619B99BF686}" type="presOf" srcId="{DD9D410E-02EF-4F05-83ED-ED5682E8BA1D}" destId="{C553B588-64E6-45E3-B6D1-6D68B6778636}" srcOrd="0" destOrd="0" presId="urn:microsoft.com/office/officeart/2005/8/layout/cycle6"/>
    <dgm:cxn modelId="{6739F7B2-B3B0-43F3-B5CA-39326119691F}" type="presOf" srcId="{D0743D95-5009-43A9-8078-67C5A4702D8D}" destId="{2171D22C-FD9E-4D56-9822-14963BD13413}" srcOrd="0" destOrd="0" presId="urn:microsoft.com/office/officeart/2005/8/layout/cycle6"/>
    <dgm:cxn modelId="{0BC77F83-2CD9-4C93-A65F-BECCC6C7E703}" type="presOf" srcId="{AB04784C-0396-40C9-AEB6-897DF0B1D39A}" destId="{FADA314E-C729-4EE5-B521-86DDDBAC259A}" srcOrd="0" destOrd="0" presId="urn:microsoft.com/office/officeart/2005/8/layout/cycle6"/>
    <dgm:cxn modelId="{8E7FC7D2-F4CA-44E0-B77F-47821C27C341}" srcId="{D0743D95-5009-43A9-8078-67C5A4702D8D}" destId="{5B39B108-D3A2-430F-A611-D81379F5AAFB}" srcOrd="1" destOrd="0" parTransId="{FC746C0C-7569-44C4-A3A2-30F249487A0B}" sibTransId="{EE424822-F83B-413D-B39E-959050950BAC}"/>
    <dgm:cxn modelId="{A73B4550-08DF-4431-93E3-CF9EC79403BB}" type="presOf" srcId="{50FD0953-9755-4491-BDAE-A294B4A4DB99}" destId="{7637DA9F-164D-45FE-AD72-5CDA74BBD6A7}" srcOrd="0" destOrd="0" presId="urn:microsoft.com/office/officeart/2005/8/layout/cycle6"/>
    <dgm:cxn modelId="{5C43B4EB-0EBC-412C-ADCF-65DDC74D18EA}" srcId="{D0743D95-5009-43A9-8078-67C5A4702D8D}" destId="{A80200B8-712F-41F0-82C4-A56EDE48F882}" srcOrd="5" destOrd="0" parTransId="{254A3BCB-3A9E-49FE-BDFE-ED6CF226D751}" sibTransId="{50FD0953-9755-4491-BDAE-A294B4A4DB99}"/>
    <dgm:cxn modelId="{E8F2DD8B-AE85-4099-9021-E12C8AF5BEB8}" type="presParOf" srcId="{2171D22C-FD9E-4D56-9822-14963BD13413}" destId="{80E99CEA-E13D-4A49-AE64-570CAE60C816}" srcOrd="0" destOrd="0" presId="urn:microsoft.com/office/officeart/2005/8/layout/cycle6"/>
    <dgm:cxn modelId="{3F556B4F-8414-47FC-A61F-1C9D7F5F148B}" type="presParOf" srcId="{2171D22C-FD9E-4D56-9822-14963BD13413}" destId="{7C3B85CD-5AE1-4C3B-892D-E06E724CED15}" srcOrd="1" destOrd="0" presId="urn:microsoft.com/office/officeart/2005/8/layout/cycle6"/>
    <dgm:cxn modelId="{83F246EB-8C19-4A1F-B8A2-A9B897958FA5}" type="presParOf" srcId="{2171D22C-FD9E-4D56-9822-14963BD13413}" destId="{C553B588-64E6-45E3-B6D1-6D68B6778636}" srcOrd="2" destOrd="0" presId="urn:microsoft.com/office/officeart/2005/8/layout/cycle6"/>
    <dgm:cxn modelId="{485B841D-3EAD-4E81-BB9C-4516E19E3B13}" type="presParOf" srcId="{2171D22C-FD9E-4D56-9822-14963BD13413}" destId="{31A7F462-DF2B-40B4-ACB6-A9A79C19B388}" srcOrd="3" destOrd="0" presId="urn:microsoft.com/office/officeart/2005/8/layout/cycle6"/>
    <dgm:cxn modelId="{5854D48F-3853-4774-A7D1-80BB4F888E5C}" type="presParOf" srcId="{2171D22C-FD9E-4D56-9822-14963BD13413}" destId="{F61768E0-72D6-4680-9F62-F103BF714256}" srcOrd="4" destOrd="0" presId="urn:microsoft.com/office/officeart/2005/8/layout/cycle6"/>
    <dgm:cxn modelId="{F3D6B738-FE89-4DE8-B49A-916F5057E749}" type="presParOf" srcId="{2171D22C-FD9E-4D56-9822-14963BD13413}" destId="{34C4AEBD-240C-4318-B5FC-0DF26D47415D}" srcOrd="5" destOrd="0" presId="urn:microsoft.com/office/officeart/2005/8/layout/cycle6"/>
    <dgm:cxn modelId="{A0097297-F34E-4113-A7D0-BDB977FF8149}" type="presParOf" srcId="{2171D22C-FD9E-4D56-9822-14963BD13413}" destId="{68DC1AE0-BE3B-4A76-B0A6-930B8486BB94}" srcOrd="6" destOrd="0" presId="urn:microsoft.com/office/officeart/2005/8/layout/cycle6"/>
    <dgm:cxn modelId="{9AC773BC-7D50-45E1-ADB7-60CF06BE9D77}" type="presParOf" srcId="{2171D22C-FD9E-4D56-9822-14963BD13413}" destId="{E2F71A43-EAFB-4A9B-A4D1-3EB1DEA44DCF}" srcOrd="7" destOrd="0" presId="urn:microsoft.com/office/officeart/2005/8/layout/cycle6"/>
    <dgm:cxn modelId="{CF81E4A4-7420-479A-9128-6741E3F37DDF}" type="presParOf" srcId="{2171D22C-FD9E-4D56-9822-14963BD13413}" destId="{08B0A8E6-8199-453A-BB65-50EE881CEF4A}" srcOrd="8" destOrd="0" presId="urn:microsoft.com/office/officeart/2005/8/layout/cycle6"/>
    <dgm:cxn modelId="{B9147977-7DD4-4A25-AED0-4B529A4D5EFD}" type="presParOf" srcId="{2171D22C-FD9E-4D56-9822-14963BD13413}" destId="{FADA314E-C729-4EE5-B521-86DDDBAC259A}" srcOrd="9" destOrd="0" presId="urn:microsoft.com/office/officeart/2005/8/layout/cycle6"/>
    <dgm:cxn modelId="{023B01C9-88B7-4E16-A4D9-B4F7553512B0}" type="presParOf" srcId="{2171D22C-FD9E-4D56-9822-14963BD13413}" destId="{B1E22F77-575D-447F-A2D5-A76E8F168B58}" srcOrd="10" destOrd="0" presId="urn:microsoft.com/office/officeart/2005/8/layout/cycle6"/>
    <dgm:cxn modelId="{BC46FBB8-4D43-4520-AC51-16CFBC657D4E}" type="presParOf" srcId="{2171D22C-FD9E-4D56-9822-14963BD13413}" destId="{BF5F5ED3-BE89-4086-8C48-370D05A99C5F}" srcOrd="11" destOrd="0" presId="urn:microsoft.com/office/officeart/2005/8/layout/cycle6"/>
    <dgm:cxn modelId="{1727DD6A-0FA9-4C05-AF11-6689B7150E42}" type="presParOf" srcId="{2171D22C-FD9E-4D56-9822-14963BD13413}" destId="{58D09865-FBBB-4603-B097-BAF5291F7F63}" srcOrd="12" destOrd="0" presId="urn:microsoft.com/office/officeart/2005/8/layout/cycle6"/>
    <dgm:cxn modelId="{1E02D875-86F8-4EE4-8FD7-E729BD81F99F}" type="presParOf" srcId="{2171D22C-FD9E-4D56-9822-14963BD13413}" destId="{BCA5CCAF-3501-4899-93EB-9C88DA18AC34}" srcOrd="13" destOrd="0" presId="urn:microsoft.com/office/officeart/2005/8/layout/cycle6"/>
    <dgm:cxn modelId="{B7472835-15DD-4182-91F9-B48A540474BE}" type="presParOf" srcId="{2171D22C-FD9E-4D56-9822-14963BD13413}" destId="{CDF53B0B-6ED8-437B-9D35-968372408D87}" srcOrd="14" destOrd="0" presId="urn:microsoft.com/office/officeart/2005/8/layout/cycle6"/>
    <dgm:cxn modelId="{30262881-93D1-4B07-AD36-E08B29D71FC5}" type="presParOf" srcId="{2171D22C-FD9E-4D56-9822-14963BD13413}" destId="{6F1C5EEF-8717-4509-9A9E-088FB683B58B}" srcOrd="15" destOrd="0" presId="urn:microsoft.com/office/officeart/2005/8/layout/cycle6"/>
    <dgm:cxn modelId="{66A13D9A-FC91-41D5-8735-4592BF1B41C3}" type="presParOf" srcId="{2171D22C-FD9E-4D56-9822-14963BD13413}" destId="{3C06174B-81B1-4945-A02C-E928EFF68284}" srcOrd="16" destOrd="0" presId="urn:microsoft.com/office/officeart/2005/8/layout/cycle6"/>
    <dgm:cxn modelId="{668A8363-02B4-4AA5-A69E-DBB70205A7C0}" type="presParOf" srcId="{2171D22C-FD9E-4D56-9822-14963BD13413}" destId="{7637DA9F-164D-45FE-AD72-5CDA74BBD6A7}" srcOrd="17" destOrd="0" presId="urn:microsoft.com/office/officeart/2005/8/layout/cycle6"/>
    <dgm:cxn modelId="{6B7B2532-5C67-4825-B998-4E0DE30C5545}" type="presParOf" srcId="{2171D22C-FD9E-4D56-9822-14963BD13413}" destId="{7900993D-6820-4CB8-9551-250300D8C4A2}" srcOrd="18" destOrd="0" presId="urn:microsoft.com/office/officeart/2005/8/layout/cycle6"/>
    <dgm:cxn modelId="{0C728458-9A64-4C05-9B75-27A58D688763}" type="presParOf" srcId="{2171D22C-FD9E-4D56-9822-14963BD13413}" destId="{7EB49C85-E052-41A4-8B6B-A0BA98736903}" srcOrd="19" destOrd="0" presId="urn:microsoft.com/office/officeart/2005/8/layout/cycle6"/>
    <dgm:cxn modelId="{2C8613F1-87F8-494B-AEA1-F954BAE31E60}" type="presParOf" srcId="{2171D22C-FD9E-4D56-9822-14963BD13413}" destId="{79457BCD-7824-4CDE-BC85-BC439C6D2EFC}" srcOrd="20"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BFA361-EB26-4963-86DE-C9B313EDBA36}">
      <dsp:nvSpPr>
        <dsp:cNvPr id="0" name=""/>
        <dsp:cNvSpPr/>
      </dsp:nvSpPr>
      <dsp:spPr>
        <a:xfrm>
          <a:off x="541989" y="203197"/>
          <a:ext cx="3205181" cy="491699"/>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pPr>
          <a:r>
            <a:rPr lang="en-GB" sz="1600" b="1" kern="1200" dirty="0" smtClean="0">
              <a:solidFill>
                <a:schemeClr val="accent4">
                  <a:lumMod val="25000"/>
                </a:schemeClr>
              </a:solidFill>
              <a:latin typeface="Calibri" pitchFamily="34" charset="0"/>
            </a:rPr>
            <a:t>Policies and practices</a:t>
          </a:r>
          <a:endParaRPr lang="en-GB" sz="1600" b="1" kern="1200" dirty="0">
            <a:solidFill>
              <a:schemeClr val="accent4">
                <a:lumMod val="25000"/>
              </a:schemeClr>
            </a:solidFill>
            <a:latin typeface="Calibri" pitchFamily="34" charset="0"/>
          </a:endParaRPr>
        </a:p>
      </dsp:txBody>
      <dsp:txXfrm>
        <a:off x="1054818" y="203197"/>
        <a:ext cx="2692352" cy="491699"/>
      </dsp:txXfrm>
    </dsp:sp>
    <dsp:sp modelId="{C1F41F07-D2C4-465F-BC85-D837713725F0}">
      <dsp:nvSpPr>
        <dsp:cNvPr id="0" name=""/>
        <dsp:cNvSpPr/>
      </dsp:nvSpPr>
      <dsp:spPr>
        <a:xfrm>
          <a:off x="542934" y="694896"/>
          <a:ext cx="3203291" cy="491699"/>
        </a:xfrm>
        <a:prstGeom prst="rect">
          <a:avLst/>
        </a:prstGeom>
        <a:solidFill>
          <a:schemeClr val="accent4">
            <a:tint val="40000"/>
            <a:alpha val="90000"/>
            <a:hueOff val="-43359"/>
            <a:satOff val="243"/>
            <a:lumOff val="15"/>
            <a:alphaOff val="0"/>
          </a:schemeClr>
        </a:solidFill>
        <a:ln w="9525" cap="flat" cmpd="sng" algn="ctr">
          <a:solidFill>
            <a:schemeClr val="accent4">
              <a:tint val="40000"/>
              <a:alpha val="90000"/>
              <a:hueOff val="-43359"/>
              <a:satOff val="243"/>
              <a:lumOff val="1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pPr>
          <a:r>
            <a:rPr lang="en-GB" sz="1600" b="1" kern="1200" dirty="0" smtClean="0">
              <a:solidFill>
                <a:schemeClr val="accent4">
                  <a:lumMod val="25000"/>
                </a:schemeClr>
              </a:solidFill>
              <a:latin typeface="Calibri" pitchFamily="34" charset="0"/>
            </a:rPr>
            <a:t>Learning climate</a:t>
          </a:r>
        </a:p>
      </dsp:txBody>
      <dsp:txXfrm>
        <a:off x="1055461" y="694896"/>
        <a:ext cx="2690764" cy="491699"/>
      </dsp:txXfrm>
    </dsp:sp>
    <dsp:sp modelId="{9859F7FE-83CF-4873-85E0-1B404701522A}">
      <dsp:nvSpPr>
        <dsp:cNvPr id="0" name=""/>
        <dsp:cNvSpPr/>
      </dsp:nvSpPr>
      <dsp:spPr>
        <a:xfrm>
          <a:off x="1380306" y="1186595"/>
          <a:ext cx="2366779" cy="491699"/>
        </a:xfrm>
        <a:prstGeom prst="rect">
          <a:avLst/>
        </a:prstGeom>
        <a:solidFill>
          <a:schemeClr val="accent4">
            <a:tint val="40000"/>
            <a:alpha val="90000"/>
            <a:hueOff val="-86719"/>
            <a:satOff val="487"/>
            <a:lumOff val="31"/>
            <a:alphaOff val="0"/>
          </a:schemeClr>
        </a:solidFill>
        <a:ln w="9525" cap="flat" cmpd="sng" algn="ctr">
          <a:solidFill>
            <a:schemeClr val="accent4">
              <a:tint val="40000"/>
              <a:alpha val="90000"/>
              <a:hueOff val="-86719"/>
              <a:satOff val="487"/>
              <a:lumOff val="3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Discipline</a:t>
          </a:r>
        </a:p>
      </dsp:txBody>
      <dsp:txXfrm>
        <a:off x="1758991" y="1186595"/>
        <a:ext cx="1988094" cy="491699"/>
      </dsp:txXfrm>
    </dsp:sp>
    <dsp:sp modelId="{EECD878A-8B8E-41D8-9664-60E7D27BDA4D}">
      <dsp:nvSpPr>
        <dsp:cNvPr id="0" name=""/>
        <dsp:cNvSpPr/>
      </dsp:nvSpPr>
      <dsp:spPr>
        <a:xfrm>
          <a:off x="1380306" y="1678295"/>
          <a:ext cx="2366779" cy="491699"/>
        </a:xfrm>
        <a:prstGeom prst="rect">
          <a:avLst/>
        </a:prstGeom>
        <a:solidFill>
          <a:schemeClr val="accent4">
            <a:tint val="40000"/>
            <a:alpha val="90000"/>
            <a:hueOff val="-130078"/>
            <a:satOff val="730"/>
            <a:lumOff val="46"/>
            <a:alphaOff val="0"/>
          </a:schemeClr>
        </a:solidFill>
        <a:ln w="9525" cap="flat" cmpd="sng" algn="ctr">
          <a:solidFill>
            <a:schemeClr val="accent4">
              <a:tint val="40000"/>
              <a:alpha val="90000"/>
              <a:hueOff val="-130078"/>
              <a:satOff val="730"/>
              <a:lumOff val="4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Teacher behaviour</a:t>
          </a:r>
        </a:p>
      </dsp:txBody>
      <dsp:txXfrm>
        <a:off x="1758991" y="1678295"/>
        <a:ext cx="1988094" cy="491699"/>
      </dsp:txXfrm>
    </dsp:sp>
    <dsp:sp modelId="{8E8B9D9C-E4F9-4BB1-875B-BFC78091D051}">
      <dsp:nvSpPr>
        <dsp:cNvPr id="0" name=""/>
        <dsp:cNvSpPr/>
      </dsp:nvSpPr>
      <dsp:spPr>
        <a:xfrm>
          <a:off x="1380306" y="2169994"/>
          <a:ext cx="2366779" cy="491699"/>
        </a:xfrm>
        <a:prstGeom prst="rect">
          <a:avLst/>
        </a:prstGeom>
        <a:solidFill>
          <a:schemeClr val="accent4">
            <a:tint val="40000"/>
            <a:alpha val="90000"/>
            <a:hueOff val="-173438"/>
            <a:satOff val="974"/>
            <a:lumOff val="62"/>
            <a:alphaOff val="0"/>
          </a:schemeClr>
        </a:solidFill>
        <a:ln w="9525" cap="flat" cmpd="sng" algn="ctr">
          <a:solidFill>
            <a:schemeClr val="accent4">
              <a:tint val="40000"/>
              <a:alpha val="90000"/>
              <a:hueOff val="-173438"/>
              <a:satOff val="974"/>
              <a:lumOff val="6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Parental pressure</a:t>
          </a:r>
        </a:p>
      </dsp:txBody>
      <dsp:txXfrm>
        <a:off x="1758991" y="2169994"/>
        <a:ext cx="1988094" cy="491699"/>
      </dsp:txXfrm>
    </dsp:sp>
    <dsp:sp modelId="{C6EEEDC8-25E3-41EB-ADE1-2737B0A7C79C}">
      <dsp:nvSpPr>
        <dsp:cNvPr id="0" name=""/>
        <dsp:cNvSpPr/>
      </dsp:nvSpPr>
      <dsp:spPr>
        <a:xfrm>
          <a:off x="1380306" y="2661694"/>
          <a:ext cx="2366779" cy="491699"/>
        </a:xfrm>
        <a:prstGeom prst="rect">
          <a:avLst/>
        </a:prstGeom>
        <a:solidFill>
          <a:schemeClr val="accent4">
            <a:tint val="40000"/>
            <a:alpha val="90000"/>
            <a:hueOff val="-216797"/>
            <a:satOff val="1217"/>
            <a:lumOff val="77"/>
            <a:alphaOff val="0"/>
          </a:schemeClr>
        </a:solidFill>
        <a:ln w="9525" cap="flat" cmpd="sng" algn="ctr">
          <a:solidFill>
            <a:schemeClr val="accent4">
              <a:tint val="40000"/>
              <a:alpha val="90000"/>
              <a:hueOff val="-216797"/>
              <a:satOff val="1217"/>
              <a:lumOff val="7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Teacher-student relationships</a:t>
          </a:r>
        </a:p>
      </dsp:txBody>
      <dsp:txXfrm>
        <a:off x="1758991" y="2661694"/>
        <a:ext cx="1988094" cy="491699"/>
      </dsp:txXfrm>
    </dsp:sp>
    <dsp:sp modelId="{E3CB97F9-7CEA-412C-9BB7-25C7427D27C0}">
      <dsp:nvSpPr>
        <dsp:cNvPr id="0" name=""/>
        <dsp:cNvSpPr/>
      </dsp:nvSpPr>
      <dsp:spPr>
        <a:xfrm>
          <a:off x="542934" y="3153393"/>
          <a:ext cx="3203291" cy="491699"/>
        </a:xfrm>
        <a:prstGeom prst="rect">
          <a:avLst/>
        </a:prstGeom>
        <a:solidFill>
          <a:schemeClr val="accent4">
            <a:tint val="40000"/>
            <a:alpha val="90000"/>
            <a:hueOff val="-260156"/>
            <a:satOff val="1461"/>
            <a:lumOff val="93"/>
            <a:alphaOff val="0"/>
          </a:schemeClr>
        </a:solidFill>
        <a:ln w="9525" cap="flat" cmpd="sng" algn="ctr">
          <a:solidFill>
            <a:schemeClr val="accent4">
              <a:tint val="40000"/>
              <a:alpha val="90000"/>
              <a:hueOff val="-260156"/>
              <a:satOff val="1461"/>
              <a:lumOff val="9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pPr>
          <a:r>
            <a:rPr lang="en-GB" sz="1600" b="1" kern="1200" dirty="0" smtClean="0">
              <a:solidFill>
                <a:schemeClr val="accent4">
                  <a:lumMod val="25000"/>
                </a:schemeClr>
              </a:solidFill>
              <a:latin typeface="Calibri" pitchFamily="34" charset="0"/>
            </a:rPr>
            <a:t>Dealing with heterogeneity</a:t>
          </a:r>
        </a:p>
      </dsp:txBody>
      <dsp:txXfrm>
        <a:off x="1055461" y="3153393"/>
        <a:ext cx="2690764" cy="491699"/>
      </dsp:txXfrm>
    </dsp:sp>
    <dsp:sp modelId="{DDF484B1-C4AD-4597-B751-8D52EA8F18B4}">
      <dsp:nvSpPr>
        <dsp:cNvPr id="0" name=""/>
        <dsp:cNvSpPr/>
      </dsp:nvSpPr>
      <dsp:spPr>
        <a:xfrm>
          <a:off x="1380306" y="3645093"/>
          <a:ext cx="2366779" cy="491699"/>
        </a:xfrm>
        <a:prstGeom prst="rect">
          <a:avLst/>
        </a:prstGeom>
        <a:solidFill>
          <a:schemeClr val="accent4">
            <a:tint val="40000"/>
            <a:alpha val="90000"/>
            <a:hueOff val="-303516"/>
            <a:satOff val="1704"/>
            <a:lumOff val="108"/>
            <a:alphaOff val="0"/>
          </a:schemeClr>
        </a:solidFill>
        <a:ln w="9525" cap="flat" cmpd="sng" algn="ctr">
          <a:solidFill>
            <a:schemeClr val="accent4">
              <a:tint val="40000"/>
              <a:alpha val="90000"/>
              <a:hueOff val="-303516"/>
              <a:satOff val="1704"/>
              <a:lumOff val="10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Grade repetition</a:t>
          </a:r>
        </a:p>
      </dsp:txBody>
      <dsp:txXfrm>
        <a:off x="1758991" y="3645093"/>
        <a:ext cx="1988094" cy="491699"/>
      </dsp:txXfrm>
    </dsp:sp>
    <dsp:sp modelId="{8F56D0D9-892C-43A4-A246-50BE5A856F70}">
      <dsp:nvSpPr>
        <dsp:cNvPr id="0" name=""/>
        <dsp:cNvSpPr/>
      </dsp:nvSpPr>
      <dsp:spPr>
        <a:xfrm>
          <a:off x="1380306" y="4136792"/>
          <a:ext cx="2366779" cy="491699"/>
        </a:xfrm>
        <a:prstGeom prst="rect">
          <a:avLst/>
        </a:prstGeom>
        <a:solidFill>
          <a:schemeClr val="accent4">
            <a:tint val="40000"/>
            <a:alpha val="90000"/>
            <a:hueOff val="-346875"/>
            <a:satOff val="1948"/>
            <a:lumOff val="124"/>
            <a:alphaOff val="0"/>
          </a:schemeClr>
        </a:solidFill>
        <a:ln w="9525" cap="flat" cmpd="sng" algn="ctr">
          <a:solidFill>
            <a:schemeClr val="accent4">
              <a:tint val="40000"/>
              <a:alpha val="90000"/>
              <a:hueOff val="-346875"/>
              <a:satOff val="1948"/>
              <a:lumOff val="12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Prevalence of tracking</a:t>
          </a:r>
        </a:p>
      </dsp:txBody>
      <dsp:txXfrm>
        <a:off x="1758991" y="4136792"/>
        <a:ext cx="1988094" cy="491699"/>
      </dsp:txXfrm>
    </dsp:sp>
    <dsp:sp modelId="{3CC90AD4-19E7-4F61-9706-9056F78796EB}">
      <dsp:nvSpPr>
        <dsp:cNvPr id="0" name=""/>
        <dsp:cNvSpPr/>
      </dsp:nvSpPr>
      <dsp:spPr>
        <a:xfrm>
          <a:off x="1380306" y="4628492"/>
          <a:ext cx="2366779" cy="491699"/>
        </a:xfrm>
        <a:prstGeom prst="rect">
          <a:avLst/>
        </a:prstGeom>
        <a:solidFill>
          <a:schemeClr val="accent4">
            <a:tint val="40000"/>
            <a:alpha val="90000"/>
            <a:hueOff val="-390235"/>
            <a:satOff val="2191"/>
            <a:lumOff val="139"/>
            <a:alphaOff val="0"/>
          </a:schemeClr>
        </a:solidFill>
        <a:ln w="9525" cap="flat" cmpd="sng" algn="ctr">
          <a:solidFill>
            <a:schemeClr val="accent4">
              <a:tint val="40000"/>
              <a:alpha val="90000"/>
              <a:hueOff val="-390235"/>
              <a:satOff val="2191"/>
              <a:lumOff val="13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Expulsions</a:t>
          </a:r>
        </a:p>
      </dsp:txBody>
      <dsp:txXfrm>
        <a:off x="1758991" y="4628492"/>
        <a:ext cx="1988094" cy="491699"/>
      </dsp:txXfrm>
    </dsp:sp>
    <dsp:sp modelId="{C210E073-CE6B-491D-B7D7-65C6B09219B9}">
      <dsp:nvSpPr>
        <dsp:cNvPr id="0" name=""/>
        <dsp:cNvSpPr/>
      </dsp:nvSpPr>
      <dsp:spPr>
        <a:xfrm>
          <a:off x="1380306" y="5120191"/>
          <a:ext cx="2366779" cy="491699"/>
        </a:xfrm>
        <a:prstGeom prst="rect">
          <a:avLst/>
        </a:prstGeom>
        <a:solidFill>
          <a:schemeClr val="accent4">
            <a:tint val="40000"/>
            <a:alpha val="90000"/>
            <a:hueOff val="-433594"/>
            <a:satOff val="2435"/>
            <a:lumOff val="155"/>
            <a:alphaOff val="0"/>
          </a:schemeClr>
        </a:solidFill>
        <a:ln w="9525" cap="flat" cmpd="sng" algn="ctr">
          <a:solidFill>
            <a:schemeClr val="accent4">
              <a:tint val="40000"/>
              <a:alpha val="90000"/>
              <a:hueOff val="-433594"/>
              <a:satOff val="2435"/>
              <a:lumOff val="15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Ability grouping </a:t>
          </a:r>
          <a:br>
            <a:rPr lang="en-GB" sz="1600" kern="1200" dirty="0" smtClean="0">
              <a:solidFill>
                <a:schemeClr val="accent4">
                  <a:lumMod val="25000"/>
                </a:schemeClr>
              </a:solidFill>
              <a:latin typeface="Calibri" pitchFamily="34" charset="0"/>
            </a:rPr>
          </a:br>
          <a:r>
            <a:rPr lang="en-GB" sz="1600" kern="1200" dirty="0" smtClean="0">
              <a:solidFill>
                <a:schemeClr val="accent4">
                  <a:lumMod val="25000"/>
                </a:schemeClr>
              </a:solidFill>
              <a:latin typeface="Calibri" pitchFamily="34" charset="0"/>
            </a:rPr>
            <a:t>(all subjects)</a:t>
          </a:r>
        </a:p>
      </dsp:txBody>
      <dsp:txXfrm>
        <a:off x="1758991" y="5120191"/>
        <a:ext cx="1988094" cy="491699"/>
      </dsp:txXfrm>
    </dsp:sp>
    <dsp:sp modelId="{9986DBA0-A5D3-4ACD-BB89-9A56D5D91044}">
      <dsp:nvSpPr>
        <dsp:cNvPr id="0" name=""/>
        <dsp:cNvSpPr/>
      </dsp:nvSpPr>
      <dsp:spPr>
        <a:xfrm>
          <a:off x="542934" y="5611891"/>
          <a:ext cx="3203291" cy="491699"/>
        </a:xfrm>
        <a:prstGeom prst="rect">
          <a:avLst/>
        </a:prstGeom>
        <a:solidFill>
          <a:schemeClr val="accent4">
            <a:tint val="40000"/>
            <a:alpha val="90000"/>
            <a:hueOff val="-476953"/>
            <a:satOff val="2678"/>
            <a:lumOff val="170"/>
            <a:alphaOff val="0"/>
          </a:schemeClr>
        </a:solidFill>
        <a:ln w="9525" cap="flat" cmpd="sng" algn="ctr">
          <a:solidFill>
            <a:schemeClr val="accent4">
              <a:tint val="40000"/>
              <a:alpha val="90000"/>
              <a:hueOff val="-476953"/>
              <a:satOff val="2678"/>
              <a:lumOff val="17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accent4">
                  <a:lumMod val="25000"/>
                </a:schemeClr>
              </a:solidFill>
              <a:latin typeface="Calibri" pitchFamily="34" charset="0"/>
            </a:rPr>
            <a:t>Standards /accountability</a:t>
          </a:r>
        </a:p>
      </dsp:txBody>
      <dsp:txXfrm>
        <a:off x="1055461" y="5611891"/>
        <a:ext cx="2690764" cy="491699"/>
      </dsp:txXfrm>
    </dsp:sp>
    <dsp:sp modelId="{BF4A3E0B-7297-4D4D-B20E-D3EF3C0F84DE}">
      <dsp:nvSpPr>
        <dsp:cNvPr id="0" name=""/>
        <dsp:cNvSpPr/>
      </dsp:nvSpPr>
      <dsp:spPr>
        <a:xfrm>
          <a:off x="1380306" y="6103590"/>
          <a:ext cx="2366779" cy="491699"/>
        </a:xfrm>
        <a:prstGeom prst="rect">
          <a:avLst/>
        </a:prstGeom>
        <a:solidFill>
          <a:schemeClr val="accent4">
            <a:tint val="40000"/>
            <a:alpha val="90000"/>
            <a:hueOff val="-520313"/>
            <a:satOff val="2922"/>
            <a:lumOff val="186"/>
            <a:alphaOff val="0"/>
          </a:schemeClr>
        </a:solidFill>
        <a:ln w="9525" cap="flat" cmpd="sng" algn="ctr">
          <a:solidFill>
            <a:schemeClr val="accent4">
              <a:tint val="40000"/>
              <a:alpha val="90000"/>
              <a:hueOff val="-520313"/>
              <a:satOff val="2922"/>
              <a:lumOff val="18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Nat. examination</a:t>
          </a:r>
        </a:p>
      </dsp:txBody>
      <dsp:txXfrm>
        <a:off x="1758991" y="6103590"/>
        <a:ext cx="1988094" cy="491699"/>
      </dsp:txXfrm>
    </dsp:sp>
    <dsp:sp modelId="{1C52ED6F-4E81-4833-9070-C4A04F6086DE}">
      <dsp:nvSpPr>
        <dsp:cNvPr id="0" name=""/>
        <dsp:cNvSpPr/>
      </dsp:nvSpPr>
      <dsp:spPr>
        <a:xfrm>
          <a:off x="1380306" y="6595289"/>
          <a:ext cx="2366779" cy="491699"/>
        </a:xfrm>
        <a:prstGeom prst="rect">
          <a:avLst/>
        </a:prstGeom>
        <a:solidFill>
          <a:schemeClr val="accent4">
            <a:tint val="40000"/>
            <a:alpha val="90000"/>
            <a:hueOff val="-563672"/>
            <a:satOff val="3165"/>
            <a:lumOff val="201"/>
            <a:alphaOff val="0"/>
          </a:schemeClr>
        </a:solidFill>
        <a:ln w="9525" cap="flat" cmpd="sng" algn="ctr">
          <a:solidFill>
            <a:schemeClr val="accent4">
              <a:tint val="40000"/>
              <a:alpha val="90000"/>
              <a:hueOff val="-563672"/>
              <a:satOff val="3165"/>
              <a:lumOff val="20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Standardised tests</a:t>
          </a:r>
        </a:p>
      </dsp:txBody>
      <dsp:txXfrm>
        <a:off x="1758991" y="6595289"/>
        <a:ext cx="1988094" cy="491699"/>
      </dsp:txXfrm>
    </dsp:sp>
    <dsp:sp modelId="{3AC95581-5825-4BE1-A858-D37672EF4D39}">
      <dsp:nvSpPr>
        <dsp:cNvPr id="0" name=""/>
        <dsp:cNvSpPr/>
      </dsp:nvSpPr>
      <dsp:spPr>
        <a:xfrm>
          <a:off x="1380306" y="7086989"/>
          <a:ext cx="2366779" cy="491699"/>
        </a:xfrm>
        <a:prstGeom prst="rect">
          <a:avLst/>
        </a:prstGeom>
        <a:solidFill>
          <a:schemeClr val="accent4">
            <a:tint val="40000"/>
            <a:alpha val="90000"/>
            <a:hueOff val="-607032"/>
            <a:satOff val="3409"/>
            <a:lumOff val="217"/>
            <a:alphaOff val="0"/>
          </a:schemeClr>
        </a:solidFill>
        <a:ln w="9525" cap="flat" cmpd="sng" algn="ctr">
          <a:solidFill>
            <a:schemeClr val="accent4">
              <a:tint val="40000"/>
              <a:alpha val="90000"/>
              <a:hueOff val="-607032"/>
              <a:satOff val="3409"/>
              <a:lumOff val="21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Posting results</a:t>
          </a:r>
        </a:p>
      </dsp:txBody>
      <dsp:txXfrm>
        <a:off x="1758991" y="7086989"/>
        <a:ext cx="1988094" cy="491699"/>
      </dsp:txXfrm>
    </dsp:sp>
    <dsp:sp modelId="{4B079FD7-34F0-453E-B515-3E792C4E4760}">
      <dsp:nvSpPr>
        <dsp:cNvPr id="0" name=""/>
        <dsp:cNvSpPr/>
      </dsp:nvSpPr>
      <dsp:spPr>
        <a:xfrm>
          <a:off x="542934" y="7578688"/>
          <a:ext cx="3203291" cy="491699"/>
        </a:xfrm>
        <a:prstGeom prst="rect">
          <a:avLst/>
        </a:prstGeom>
        <a:solidFill>
          <a:schemeClr val="accent4">
            <a:tint val="40000"/>
            <a:alpha val="90000"/>
            <a:hueOff val="-650391"/>
            <a:satOff val="3652"/>
            <a:lumOff val="232"/>
            <a:alphaOff val="0"/>
          </a:schemeClr>
        </a:solidFill>
        <a:ln w="9525" cap="flat" cmpd="sng" algn="ctr">
          <a:solidFill>
            <a:schemeClr val="accent4">
              <a:tint val="40000"/>
              <a:alpha val="90000"/>
              <a:hueOff val="-650391"/>
              <a:satOff val="3652"/>
              <a:lumOff val="23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accent4">
                  <a:lumMod val="25000"/>
                </a:schemeClr>
              </a:solidFill>
              <a:latin typeface="Calibri" pitchFamily="34" charset="0"/>
            </a:rPr>
            <a:t>Governing schools</a:t>
          </a:r>
        </a:p>
      </dsp:txBody>
      <dsp:txXfrm>
        <a:off x="1055461" y="7578688"/>
        <a:ext cx="2690764" cy="491699"/>
      </dsp:txXfrm>
    </dsp:sp>
    <dsp:sp modelId="{4F304D1A-9EB9-42AB-8196-D8831694390B}">
      <dsp:nvSpPr>
        <dsp:cNvPr id="0" name=""/>
        <dsp:cNvSpPr/>
      </dsp:nvSpPr>
      <dsp:spPr>
        <a:xfrm>
          <a:off x="1361561" y="8070388"/>
          <a:ext cx="2385917" cy="491699"/>
        </a:xfrm>
        <a:prstGeom prst="rect">
          <a:avLst/>
        </a:prstGeom>
        <a:solidFill>
          <a:schemeClr val="accent4">
            <a:tint val="40000"/>
            <a:alpha val="90000"/>
            <a:hueOff val="-693751"/>
            <a:satOff val="3896"/>
            <a:lumOff val="248"/>
            <a:alphaOff val="0"/>
          </a:schemeClr>
        </a:solidFill>
        <a:ln w="9525" cap="flat" cmpd="sng" algn="ctr">
          <a:solidFill>
            <a:schemeClr val="accent4">
              <a:tint val="40000"/>
              <a:alpha val="90000"/>
              <a:hueOff val="-693751"/>
              <a:satOff val="3896"/>
              <a:lumOff val="24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School autonomy (content)</a:t>
          </a:r>
        </a:p>
      </dsp:txBody>
      <dsp:txXfrm>
        <a:off x="1743307" y="8070388"/>
        <a:ext cx="2004170" cy="491699"/>
      </dsp:txXfrm>
    </dsp:sp>
    <dsp:sp modelId="{227A4502-FE60-45F6-BD87-D3100815B05E}">
      <dsp:nvSpPr>
        <dsp:cNvPr id="0" name=""/>
        <dsp:cNvSpPr/>
      </dsp:nvSpPr>
      <dsp:spPr>
        <a:xfrm>
          <a:off x="1380306" y="8562087"/>
          <a:ext cx="2366779" cy="491699"/>
        </a:xfrm>
        <a:prstGeom prst="rect">
          <a:avLst/>
        </a:prstGeom>
        <a:solidFill>
          <a:schemeClr val="accent4">
            <a:tint val="40000"/>
            <a:alpha val="90000"/>
            <a:hueOff val="-737110"/>
            <a:satOff val="4139"/>
            <a:lumOff val="263"/>
            <a:alphaOff val="0"/>
          </a:schemeClr>
        </a:solidFill>
        <a:ln w="9525" cap="flat" cmpd="sng" algn="ctr">
          <a:solidFill>
            <a:schemeClr val="accent4">
              <a:tint val="40000"/>
              <a:alpha val="90000"/>
              <a:hueOff val="-737110"/>
              <a:satOff val="4139"/>
              <a:lumOff val="26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Choice and competition</a:t>
          </a:r>
        </a:p>
      </dsp:txBody>
      <dsp:txXfrm>
        <a:off x="1758991" y="8562087"/>
        <a:ext cx="1988094" cy="491699"/>
      </dsp:txXfrm>
    </dsp:sp>
    <dsp:sp modelId="{37239B03-B745-4C49-B1FF-AA9B1DC54284}">
      <dsp:nvSpPr>
        <dsp:cNvPr id="0" name=""/>
        <dsp:cNvSpPr/>
      </dsp:nvSpPr>
      <dsp:spPr>
        <a:xfrm>
          <a:off x="1380306" y="9053787"/>
          <a:ext cx="2366779" cy="491699"/>
        </a:xfrm>
        <a:prstGeom prst="rect">
          <a:avLst/>
        </a:prstGeom>
        <a:solidFill>
          <a:schemeClr val="accent4">
            <a:tint val="40000"/>
            <a:alpha val="90000"/>
            <a:hueOff val="-780469"/>
            <a:satOff val="4383"/>
            <a:lumOff val="279"/>
            <a:alphaOff val="0"/>
          </a:schemeClr>
        </a:solidFill>
        <a:ln w="9525" cap="flat" cmpd="sng" algn="ctr">
          <a:solidFill>
            <a:schemeClr val="accent4">
              <a:tint val="40000"/>
              <a:alpha val="90000"/>
              <a:hueOff val="-780469"/>
              <a:satOff val="4383"/>
              <a:lumOff val="27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Private schools</a:t>
          </a:r>
        </a:p>
      </dsp:txBody>
      <dsp:txXfrm>
        <a:off x="1758991" y="9053787"/>
        <a:ext cx="1988094" cy="491699"/>
      </dsp:txXfrm>
    </dsp:sp>
    <dsp:sp modelId="{74C69BD4-B0EA-4568-95FD-4450A33F89C0}">
      <dsp:nvSpPr>
        <dsp:cNvPr id="0" name=""/>
        <dsp:cNvSpPr/>
      </dsp:nvSpPr>
      <dsp:spPr>
        <a:xfrm>
          <a:off x="542934" y="9545486"/>
          <a:ext cx="3203291" cy="491699"/>
        </a:xfrm>
        <a:prstGeom prst="rect">
          <a:avLst/>
        </a:prstGeom>
        <a:solidFill>
          <a:schemeClr val="accent4">
            <a:tint val="40000"/>
            <a:alpha val="90000"/>
            <a:hueOff val="-823829"/>
            <a:satOff val="4626"/>
            <a:lumOff val="294"/>
            <a:alphaOff val="0"/>
          </a:schemeClr>
        </a:solidFill>
        <a:ln w="9525" cap="flat" cmpd="sng" algn="ctr">
          <a:solidFill>
            <a:schemeClr val="accent4">
              <a:tint val="40000"/>
              <a:alpha val="90000"/>
              <a:hueOff val="-823829"/>
              <a:satOff val="4626"/>
              <a:lumOff val="29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Managing resources</a:t>
          </a:r>
        </a:p>
      </dsp:txBody>
      <dsp:txXfrm>
        <a:off x="1055461" y="9545486"/>
        <a:ext cx="2690764" cy="491699"/>
      </dsp:txXfrm>
    </dsp:sp>
    <dsp:sp modelId="{B9E84A38-E63D-4479-960E-3D132FA254FB}">
      <dsp:nvSpPr>
        <dsp:cNvPr id="0" name=""/>
        <dsp:cNvSpPr/>
      </dsp:nvSpPr>
      <dsp:spPr>
        <a:xfrm>
          <a:off x="1380306" y="10037186"/>
          <a:ext cx="2366779" cy="491699"/>
        </a:xfrm>
        <a:prstGeom prst="rect">
          <a:avLst/>
        </a:prstGeom>
        <a:solidFill>
          <a:schemeClr val="accent4">
            <a:tint val="40000"/>
            <a:alpha val="90000"/>
            <a:hueOff val="-867188"/>
            <a:satOff val="4870"/>
            <a:lumOff val="309"/>
            <a:alphaOff val="0"/>
          </a:schemeClr>
        </a:solidFill>
        <a:ln w="9525" cap="flat" cmpd="sng" algn="ctr">
          <a:solidFill>
            <a:schemeClr val="accent4">
              <a:tint val="40000"/>
              <a:alpha val="90000"/>
              <a:hueOff val="-867188"/>
              <a:satOff val="4870"/>
              <a:lumOff val="30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Prioritising pay</a:t>
          </a:r>
        </a:p>
      </dsp:txBody>
      <dsp:txXfrm>
        <a:off x="1758991" y="10037186"/>
        <a:ext cx="1988094" cy="491699"/>
      </dsp:txXfrm>
    </dsp:sp>
    <dsp:sp modelId="{CF0B0309-1E5C-4663-A398-21C689F4A4C3}">
      <dsp:nvSpPr>
        <dsp:cNvPr id="0" name=""/>
        <dsp:cNvSpPr/>
      </dsp:nvSpPr>
      <dsp:spPr>
        <a:xfrm>
          <a:off x="1380306" y="10528885"/>
          <a:ext cx="2366779" cy="491699"/>
        </a:xfrm>
        <a:prstGeom prst="rect">
          <a:avLst/>
        </a:prstGeom>
        <a:solidFill>
          <a:schemeClr val="accent4">
            <a:tint val="40000"/>
            <a:alpha val="90000"/>
            <a:hueOff val="-910548"/>
            <a:satOff val="5113"/>
            <a:lumOff val="325"/>
            <a:alphaOff val="0"/>
          </a:schemeClr>
        </a:solidFill>
        <a:ln w="9525" cap="flat" cmpd="sng" algn="ctr">
          <a:solidFill>
            <a:schemeClr val="accent4">
              <a:tint val="40000"/>
              <a:alpha val="90000"/>
              <a:hueOff val="-910548"/>
              <a:satOff val="5113"/>
              <a:lumOff val="32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Student-staff ratios</a:t>
          </a:r>
        </a:p>
      </dsp:txBody>
      <dsp:txXfrm>
        <a:off x="1758991" y="10528885"/>
        <a:ext cx="1988094" cy="491699"/>
      </dsp:txXfrm>
    </dsp:sp>
    <dsp:sp modelId="{0A3209A3-DB98-4EA0-8EE3-F5D0DCD4FC41}">
      <dsp:nvSpPr>
        <dsp:cNvPr id="0" name=""/>
        <dsp:cNvSpPr/>
      </dsp:nvSpPr>
      <dsp:spPr>
        <a:xfrm>
          <a:off x="1380306" y="11020584"/>
          <a:ext cx="2366779" cy="491699"/>
        </a:xfrm>
        <a:prstGeom prst="rect">
          <a:avLst/>
        </a:prstGeom>
        <a:solidFill>
          <a:schemeClr val="accent4">
            <a:tint val="40000"/>
            <a:alpha val="90000"/>
            <a:hueOff val="-953907"/>
            <a:satOff val="5357"/>
            <a:lumOff val="340"/>
            <a:alphaOff val="0"/>
          </a:schemeClr>
        </a:solidFill>
        <a:ln w="9525" cap="flat" cmpd="sng" algn="ctr">
          <a:solidFill>
            <a:schemeClr val="accent4">
              <a:tint val="40000"/>
              <a:alpha val="90000"/>
              <a:hueOff val="-953907"/>
              <a:satOff val="5357"/>
              <a:lumOff val="34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solidFill>
                <a:schemeClr val="accent4">
                  <a:lumMod val="25000"/>
                </a:schemeClr>
              </a:solidFill>
              <a:latin typeface="Calibri" pitchFamily="34" charset="0"/>
            </a:rPr>
            <a:t>Length of pre-school</a:t>
          </a:r>
        </a:p>
      </dsp:txBody>
      <dsp:txXfrm>
        <a:off x="1758991" y="11020584"/>
        <a:ext cx="1988094" cy="491699"/>
      </dsp:txXfrm>
    </dsp:sp>
    <dsp:sp modelId="{30259E79-0995-4B7D-88FA-4754009D5C87}">
      <dsp:nvSpPr>
        <dsp:cNvPr id="0" name=""/>
        <dsp:cNvSpPr/>
      </dsp:nvSpPr>
      <dsp:spPr>
        <a:xfrm>
          <a:off x="2616827" y="6615"/>
          <a:ext cx="491453" cy="491453"/>
        </a:xfrm>
        <a:prstGeom prst="ellipse">
          <a:avLst/>
        </a:prstGeom>
        <a:gradFill rotWithShape="0">
          <a:gsLst>
            <a:gs pos="0">
              <a:schemeClr val="accent4">
                <a:hueOff val="0"/>
                <a:satOff val="0"/>
                <a:lumOff val="0"/>
                <a:alphaOff val="0"/>
                <a:tint val="43000"/>
                <a:satMod val="165000"/>
              </a:schemeClr>
            </a:gs>
            <a:gs pos="55000">
              <a:schemeClr val="accent4">
                <a:hueOff val="0"/>
                <a:satOff val="0"/>
                <a:lumOff val="0"/>
                <a:alphaOff val="0"/>
                <a:tint val="83000"/>
                <a:satMod val="155000"/>
              </a:schemeClr>
            </a:gs>
            <a:gs pos="100000">
              <a:schemeClr val="accent4">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100" kern="1200" dirty="0" smtClean="0">
              <a:latin typeface="Calibri" pitchFamily="34" charset="0"/>
            </a:rPr>
            <a:t>Policy</a:t>
          </a:r>
          <a:endParaRPr lang="en-GB" sz="1100" kern="1200" dirty="0">
            <a:latin typeface="Calibri" pitchFamily="34" charset="0"/>
          </a:endParaRPr>
        </a:p>
      </dsp:txBody>
      <dsp:txXfrm>
        <a:off x="2616827" y="6615"/>
        <a:ext cx="491453" cy="491453"/>
      </dsp:txXfrm>
    </dsp:sp>
    <dsp:sp modelId="{35B41215-A9D2-4E09-AF21-466AC6E49CD0}">
      <dsp:nvSpPr>
        <dsp:cNvPr id="0" name=""/>
        <dsp:cNvSpPr/>
      </dsp:nvSpPr>
      <dsp:spPr>
        <a:xfrm>
          <a:off x="4238624" y="203197"/>
          <a:ext cx="737180" cy="491699"/>
        </a:xfrm>
        <a:prstGeom prst="rect">
          <a:avLst/>
        </a:prstGeom>
        <a:solidFill>
          <a:schemeClr val="accent4">
            <a:tint val="40000"/>
            <a:alpha val="90000"/>
            <a:hueOff val="-997266"/>
            <a:satOff val="5600"/>
            <a:lumOff val="356"/>
            <a:alphaOff val="0"/>
          </a:schemeClr>
        </a:solidFill>
        <a:ln w="9525" cap="flat" cmpd="sng" algn="ctr">
          <a:solidFill>
            <a:schemeClr val="accent4">
              <a:tint val="40000"/>
              <a:alpha val="90000"/>
              <a:hueOff val="-997266"/>
              <a:satOff val="5600"/>
              <a:lumOff val="35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78232" rIns="78232" bIns="78232" numCol="1" spcCol="1270" anchor="ctr" anchorCtr="0">
          <a:noAutofit/>
        </a:bodyPr>
        <a:lstStyle/>
        <a:p>
          <a:pPr lvl="0" algn="ctr" defTabSz="466725">
            <a:lnSpc>
              <a:spcPct val="90000"/>
            </a:lnSpc>
            <a:spcBef>
              <a:spcPct val="0"/>
            </a:spcBef>
            <a:spcAft>
              <a:spcPct val="35000"/>
            </a:spcAft>
          </a:pPr>
          <a:r>
            <a:rPr lang="en-GB" sz="1050" kern="1200" dirty="0" smtClean="0">
              <a:solidFill>
                <a:schemeClr val="accent4">
                  <a:lumMod val="25000"/>
                </a:schemeClr>
              </a:solidFill>
              <a:latin typeface="Calibri" pitchFamily="34" charset="0"/>
            </a:rPr>
            <a:t>System</a:t>
          </a:r>
          <a:r>
            <a:rPr lang="en-GB" sz="1000" kern="1200" dirty="0" smtClean="0">
              <a:solidFill>
                <a:schemeClr val="accent4">
                  <a:lumMod val="25000"/>
                </a:schemeClr>
              </a:solidFill>
              <a:latin typeface="Calibri" pitchFamily="34" charset="0"/>
            </a:rPr>
            <a:t> </a:t>
          </a:r>
          <a:endParaRPr lang="en-GB" sz="900" kern="1200" dirty="0" smtClean="0">
            <a:solidFill>
              <a:schemeClr val="accent4">
                <a:lumMod val="25000"/>
              </a:schemeClr>
            </a:solidFill>
            <a:latin typeface="Calibri" pitchFamily="34" charset="0"/>
          </a:endParaRPr>
        </a:p>
      </dsp:txBody>
      <dsp:txXfrm>
        <a:off x="4356573" y="203197"/>
        <a:ext cx="619231" cy="491699"/>
      </dsp:txXfrm>
    </dsp:sp>
    <dsp:sp modelId="{6D9F3A22-D632-4DCD-93BF-2C06C91EC11D}">
      <dsp:nvSpPr>
        <dsp:cNvPr id="0" name=""/>
        <dsp:cNvSpPr/>
      </dsp:nvSpPr>
      <dsp:spPr>
        <a:xfrm>
          <a:off x="4238624" y="694896"/>
          <a:ext cx="737180" cy="491699"/>
        </a:xfrm>
        <a:prstGeom prst="rect">
          <a:avLst/>
        </a:prstGeom>
        <a:solidFill>
          <a:schemeClr val="accent4">
            <a:tint val="40000"/>
            <a:alpha val="90000"/>
            <a:hueOff val="-1040626"/>
            <a:satOff val="5844"/>
            <a:lumOff val="371"/>
            <a:alphaOff val="0"/>
          </a:schemeClr>
        </a:solidFill>
        <a:ln w="9525" cap="flat" cmpd="sng" algn="ctr">
          <a:solidFill>
            <a:schemeClr val="accent4">
              <a:tint val="40000"/>
              <a:alpha val="90000"/>
              <a:hueOff val="-1040626"/>
              <a:satOff val="5844"/>
              <a:lumOff val="37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b="1" kern="1200" dirty="0" smtClean="0">
            <a:solidFill>
              <a:schemeClr val="accent1">
                <a:lumMod val="75000"/>
              </a:schemeClr>
            </a:solidFill>
            <a:latin typeface="Calibri" pitchFamily="34" charset="0"/>
          </a:endParaRPr>
        </a:p>
      </dsp:txBody>
      <dsp:txXfrm>
        <a:off x="4356573" y="694896"/>
        <a:ext cx="619231" cy="491699"/>
      </dsp:txXfrm>
    </dsp:sp>
    <dsp:sp modelId="{BCEBA32A-9978-488E-A61D-4C6B7EB04056}">
      <dsp:nvSpPr>
        <dsp:cNvPr id="0" name=""/>
        <dsp:cNvSpPr/>
      </dsp:nvSpPr>
      <dsp:spPr>
        <a:xfrm>
          <a:off x="4238624" y="1186595"/>
          <a:ext cx="737180" cy="446999"/>
        </a:xfrm>
        <a:prstGeom prst="rect">
          <a:avLst/>
        </a:prstGeom>
        <a:noFill/>
        <a:ln w="9525" cap="flat" cmpd="sng" algn="ctr">
          <a:solidFill>
            <a:schemeClr val="accent4">
              <a:tint val="40000"/>
              <a:alpha val="90000"/>
              <a:hueOff val="-1083985"/>
              <a:satOff val="6087"/>
              <a:lumOff val="38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1186595"/>
        <a:ext cx="619231" cy="446999"/>
      </dsp:txXfrm>
    </dsp:sp>
    <dsp:sp modelId="{7AE3FA05-F7DF-4273-8CAD-C0818DC216A0}">
      <dsp:nvSpPr>
        <dsp:cNvPr id="0" name=""/>
        <dsp:cNvSpPr/>
      </dsp:nvSpPr>
      <dsp:spPr>
        <a:xfrm>
          <a:off x="4238624" y="1633595"/>
          <a:ext cx="737180" cy="491699"/>
        </a:xfrm>
        <a:prstGeom prst="rect">
          <a:avLst/>
        </a:prstGeom>
        <a:noFill/>
        <a:ln w="9525" cap="flat" cmpd="sng" algn="ctr">
          <a:solidFill>
            <a:schemeClr val="accent4">
              <a:tint val="40000"/>
              <a:alpha val="90000"/>
              <a:hueOff val="-1127345"/>
              <a:satOff val="6331"/>
              <a:lumOff val="40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1633595"/>
        <a:ext cx="619231" cy="491699"/>
      </dsp:txXfrm>
    </dsp:sp>
    <dsp:sp modelId="{359EF6E2-B638-4840-B8B4-2D424B856FD1}">
      <dsp:nvSpPr>
        <dsp:cNvPr id="0" name=""/>
        <dsp:cNvSpPr/>
      </dsp:nvSpPr>
      <dsp:spPr>
        <a:xfrm>
          <a:off x="4238624" y="2125294"/>
          <a:ext cx="737180" cy="491699"/>
        </a:xfrm>
        <a:prstGeom prst="rect">
          <a:avLst/>
        </a:prstGeom>
        <a:noFill/>
        <a:ln w="9525" cap="flat" cmpd="sng" algn="ctr">
          <a:solidFill>
            <a:schemeClr val="accent4">
              <a:tint val="40000"/>
              <a:alpha val="90000"/>
              <a:hueOff val="-1170704"/>
              <a:satOff val="6574"/>
              <a:lumOff val="41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2125294"/>
        <a:ext cx="619231" cy="491699"/>
      </dsp:txXfrm>
    </dsp:sp>
    <dsp:sp modelId="{DA546638-B4A8-42CB-AA13-0A2CA19DA67A}">
      <dsp:nvSpPr>
        <dsp:cNvPr id="0" name=""/>
        <dsp:cNvSpPr/>
      </dsp:nvSpPr>
      <dsp:spPr>
        <a:xfrm>
          <a:off x="4238624" y="2616993"/>
          <a:ext cx="737180" cy="491699"/>
        </a:xfrm>
        <a:prstGeom prst="rect">
          <a:avLst/>
        </a:prstGeom>
        <a:noFill/>
        <a:ln w="9525" cap="flat" cmpd="sng" algn="ctr">
          <a:solidFill>
            <a:schemeClr val="accent4">
              <a:tint val="40000"/>
              <a:alpha val="90000"/>
              <a:hueOff val="-1214063"/>
              <a:satOff val="6818"/>
              <a:lumOff val="43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2616993"/>
        <a:ext cx="619231" cy="491699"/>
      </dsp:txXfrm>
    </dsp:sp>
    <dsp:sp modelId="{F5B37EDB-B904-4FB3-971C-B23273DCCC4B}">
      <dsp:nvSpPr>
        <dsp:cNvPr id="0" name=""/>
        <dsp:cNvSpPr/>
      </dsp:nvSpPr>
      <dsp:spPr>
        <a:xfrm>
          <a:off x="4238624" y="3108693"/>
          <a:ext cx="737180" cy="491699"/>
        </a:xfrm>
        <a:prstGeom prst="rect">
          <a:avLst/>
        </a:prstGeom>
        <a:solidFill>
          <a:schemeClr val="accent4">
            <a:tint val="40000"/>
            <a:alpha val="90000"/>
            <a:hueOff val="-1257423"/>
            <a:satOff val="7061"/>
            <a:lumOff val="449"/>
            <a:alphaOff val="0"/>
          </a:schemeClr>
        </a:solidFill>
        <a:ln w="9525" cap="flat" cmpd="sng" algn="ctr">
          <a:solidFill>
            <a:schemeClr val="accent4">
              <a:tint val="40000"/>
              <a:alpha val="90000"/>
              <a:hueOff val="-1257423"/>
              <a:satOff val="7061"/>
              <a:lumOff val="44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3108693"/>
        <a:ext cx="619231" cy="491699"/>
      </dsp:txXfrm>
    </dsp:sp>
    <dsp:sp modelId="{0EEEAC97-C254-4B03-9743-586F48124486}">
      <dsp:nvSpPr>
        <dsp:cNvPr id="0" name=""/>
        <dsp:cNvSpPr/>
      </dsp:nvSpPr>
      <dsp:spPr>
        <a:xfrm>
          <a:off x="4238624" y="3600392"/>
          <a:ext cx="737180" cy="491699"/>
        </a:xfrm>
        <a:prstGeom prst="rect">
          <a:avLst/>
        </a:prstGeom>
        <a:solidFill>
          <a:schemeClr val="accent4">
            <a:tint val="40000"/>
            <a:alpha val="90000"/>
            <a:hueOff val="-1300782"/>
            <a:satOff val="7305"/>
            <a:lumOff val="464"/>
            <a:alphaOff val="0"/>
          </a:schemeClr>
        </a:solidFill>
        <a:ln w="9525" cap="flat" cmpd="sng" algn="ctr">
          <a:solidFill>
            <a:schemeClr val="accent4">
              <a:tint val="40000"/>
              <a:alpha val="90000"/>
              <a:hueOff val="-1300782"/>
              <a:satOff val="7305"/>
              <a:lumOff val="46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b="1" kern="1200" dirty="0" smtClean="0">
            <a:solidFill>
              <a:srgbClr val="FF0000"/>
            </a:solidFill>
            <a:latin typeface="Calibri" pitchFamily="34" charset="0"/>
          </a:endParaRPr>
        </a:p>
      </dsp:txBody>
      <dsp:txXfrm>
        <a:off x="4356573" y="3600392"/>
        <a:ext cx="619231" cy="491699"/>
      </dsp:txXfrm>
    </dsp:sp>
    <dsp:sp modelId="{AA3748F5-55D1-45DB-9F22-1832FDB1244C}">
      <dsp:nvSpPr>
        <dsp:cNvPr id="0" name=""/>
        <dsp:cNvSpPr/>
      </dsp:nvSpPr>
      <dsp:spPr>
        <a:xfrm>
          <a:off x="4238624" y="4092092"/>
          <a:ext cx="737180" cy="491699"/>
        </a:xfrm>
        <a:prstGeom prst="rect">
          <a:avLst/>
        </a:prstGeom>
        <a:solidFill>
          <a:schemeClr val="accent4">
            <a:tint val="40000"/>
            <a:alpha val="90000"/>
            <a:hueOff val="-1344142"/>
            <a:satOff val="7548"/>
            <a:lumOff val="480"/>
            <a:alphaOff val="0"/>
          </a:schemeClr>
        </a:solidFill>
        <a:ln w="9525" cap="flat" cmpd="sng" algn="ctr">
          <a:solidFill>
            <a:schemeClr val="accent4">
              <a:tint val="40000"/>
              <a:alpha val="90000"/>
              <a:hueOff val="-1344142"/>
              <a:satOff val="7548"/>
              <a:lumOff val="48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4092092"/>
        <a:ext cx="619231" cy="491699"/>
      </dsp:txXfrm>
    </dsp:sp>
    <dsp:sp modelId="{E7C5478C-555A-4522-8C4F-2A84C6BF4A01}">
      <dsp:nvSpPr>
        <dsp:cNvPr id="0" name=""/>
        <dsp:cNvSpPr/>
      </dsp:nvSpPr>
      <dsp:spPr>
        <a:xfrm>
          <a:off x="4238624" y="4583791"/>
          <a:ext cx="737180" cy="491699"/>
        </a:xfrm>
        <a:prstGeom prst="rect">
          <a:avLst/>
        </a:prstGeom>
        <a:solidFill>
          <a:schemeClr val="accent4">
            <a:tint val="40000"/>
            <a:alpha val="90000"/>
            <a:hueOff val="-1387501"/>
            <a:satOff val="7791"/>
            <a:lumOff val="495"/>
            <a:alphaOff val="0"/>
          </a:schemeClr>
        </a:solidFill>
        <a:ln w="9525" cap="flat" cmpd="sng" algn="ctr">
          <a:solidFill>
            <a:schemeClr val="accent4">
              <a:tint val="40000"/>
              <a:alpha val="90000"/>
              <a:hueOff val="-1387501"/>
              <a:satOff val="7791"/>
              <a:lumOff val="49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smtClean="0">
            <a:latin typeface="Calibri" pitchFamily="34" charset="0"/>
          </a:endParaRPr>
        </a:p>
      </dsp:txBody>
      <dsp:txXfrm>
        <a:off x="4356573" y="4583791"/>
        <a:ext cx="619231" cy="491699"/>
      </dsp:txXfrm>
    </dsp:sp>
    <dsp:sp modelId="{0D832D7C-9C6C-46B8-BC1D-8FC488AF462D}">
      <dsp:nvSpPr>
        <dsp:cNvPr id="0" name=""/>
        <dsp:cNvSpPr/>
      </dsp:nvSpPr>
      <dsp:spPr>
        <a:xfrm>
          <a:off x="4238624" y="5075491"/>
          <a:ext cx="737180" cy="491699"/>
        </a:xfrm>
        <a:prstGeom prst="rect">
          <a:avLst/>
        </a:prstGeom>
        <a:solidFill>
          <a:schemeClr val="accent4">
            <a:tint val="40000"/>
            <a:alpha val="90000"/>
            <a:hueOff val="-1430860"/>
            <a:satOff val="8035"/>
            <a:lumOff val="511"/>
            <a:alphaOff val="0"/>
          </a:schemeClr>
        </a:solidFill>
        <a:ln w="9525" cap="flat" cmpd="sng" algn="ctr">
          <a:solidFill>
            <a:schemeClr val="accent4">
              <a:tint val="40000"/>
              <a:alpha val="90000"/>
              <a:hueOff val="-1430860"/>
              <a:satOff val="8035"/>
              <a:lumOff val="51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smtClean="0">
            <a:latin typeface="Calibri" pitchFamily="34" charset="0"/>
          </a:endParaRPr>
        </a:p>
      </dsp:txBody>
      <dsp:txXfrm>
        <a:off x="4356573" y="5075491"/>
        <a:ext cx="619231" cy="491699"/>
      </dsp:txXfrm>
    </dsp:sp>
    <dsp:sp modelId="{FE5B05AD-05A9-4570-BD63-93B0C4890CA3}">
      <dsp:nvSpPr>
        <dsp:cNvPr id="0" name=""/>
        <dsp:cNvSpPr/>
      </dsp:nvSpPr>
      <dsp:spPr>
        <a:xfrm>
          <a:off x="4238624" y="5567190"/>
          <a:ext cx="737180" cy="491699"/>
        </a:xfrm>
        <a:prstGeom prst="rect">
          <a:avLst/>
        </a:prstGeom>
        <a:solidFill>
          <a:schemeClr val="accent4">
            <a:tint val="40000"/>
            <a:alpha val="90000"/>
            <a:hueOff val="-1474220"/>
            <a:satOff val="8278"/>
            <a:lumOff val="526"/>
            <a:alphaOff val="0"/>
          </a:schemeClr>
        </a:solidFill>
        <a:ln w="9525" cap="flat" cmpd="sng" algn="ctr">
          <a:solidFill>
            <a:schemeClr val="accent4">
              <a:tint val="40000"/>
              <a:alpha val="90000"/>
              <a:hueOff val="-1474220"/>
              <a:satOff val="8278"/>
              <a:lumOff val="52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5567190"/>
        <a:ext cx="619231" cy="491699"/>
      </dsp:txXfrm>
    </dsp:sp>
    <dsp:sp modelId="{6536CEE0-68CE-4FAD-A47A-D4C783105BBD}">
      <dsp:nvSpPr>
        <dsp:cNvPr id="0" name=""/>
        <dsp:cNvSpPr/>
      </dsp:nvSpPr>
      <dsp:spPr>
        <a:xfrm>
          <a:off x="4238624" y="6058890"/>
          <a:ext cx="737180" cy="491699"/>
        </a:xfrm>
        <a:prstGeom prst="rect">
          <a:avLst/>
        </a:prstGeom>
        <a:solidFill>
          <a:schemeClr val="accent4">
            <a:tint val="40000"/>
            <a:alpha val="90000"/>
            <a:hueOff val="-1517579"/>
            <a:satOff val="8522"/>
            <a:lumOff val="542"/>
            <a:alphaOff val="0"/>
          </a:schemeClr>
        </a:solidFill>
        <a:ln w="9525" cap="flat" cmpd="sng" algn="ctr">
          <a:solidFill>
            <a:schemeClr val="accent4">
              <a:tint val="40000"/>
              <a:alpha val="90000"/>
              <a:hueOff val="-1517579"/>
              <a:satOff val="8522"/>
              <a:lumOff val="54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4356573" y="6058890"/>
        <a:ext cx="619231" cy="491699"/>
      </dsp:txXfrm>
    </dsp:sp>
    <dsp:sp modelId="{4C79E3EC-8246-46DA-A1EA-1ADC16886AFE}">
      <dsp:nvSpPr>
        <dsp:cNvPr id="0" name=""/>
        <dsp:cNvSpPr/>
      </dsp:nvSpPr>
      <dsp:spPr>
        <a:xfrm>
          <a:off x="4238624" y="6550589"/>
          <a:ext cx="737180" cy="491699"/>
        </a:xfrm>
        <a:prstGeom prst="rect">
          <a:avLst/>
        </a:prstGeom>
        <a:solidFill>
          <a:schemeClr val="accent4">
            <a:tint val="40000"/>
            <a:alpha val="90000"/>
            <a:hueOff val="-1560939"/>
            <a:satOff val="8765"/>
            <a:lumOff val="557"/>
            <a:alphaOff val="0"/>
          </a:schemeClr>
        </a:solidFill>
        <a:ln w="9525" cap="flat" cmpd="sng" algn="ctr">
          <a:solidFill>
            <a:schemeClr val="accent4">
              <a:tint val="40000"/>
              <a:alpha val="90000"/>
              <a:hueOff val="-1560939"/>
              <a:satOff val="8765"/>
              <a:lumOff val="55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6550589"/>
        <a:ext cx="619231" cy="491699"/>
      </dsp:txXfrm>
    </dsp:sp>
    <dsp:sp modelId="{0E67282A-614F-436B-9DFB-1B45C326E9E9}">
      <dsp:nvSpPr>
        <dsp:cNvPr id="0" name=""/>
        <dsp:cNvSpPr/>
      </dsp:nvSpPr>
      <dsp:spPr>
        <a:xfrm>
          <a:off x="4238624" y="7042288"/>
          <a:ext cx="737180" cy="491699"/>
        </a:xfrm>
        <a:prstGeom prst="rect">
          <a:avLst/>
        </a:prstGeom>
        <a:solidFill>
          <a:schemeClr val="accent4">
            <a:tint val="40000"/>
            <a:alpha val="90000"/>
            <a:hueOff val="-1604298"/>
            <a:satOff val="9009"/>
            <a:lumOff val="572"/>
            <a:alphaOff val="0"/>
          </a:schemeClr>
        </a:solidFill>
        <a:ln w="9525" cap="flat" cmpd="sng" algn="ctr">
          <a:solidFill>
            <a:schemeClr val="accent4">
              <a:tint val="40000"/>
              <a:alpha val="90000"/>
              <a:hueOff val="-1604298"/>
              <a:satOff val="9009"/>
              <a:lumOff val="57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7042288"/>
        <a:ext cx="619231" cy="491699"/>
      </dsp:txXfrm>
    </dsp:sp>
    <dsp:sp modelId="{0EC82F43-85B3-41D9-84C7-DA293B92F430}">
      <dsp:nvSpPr>
        <dsp:cNvPr id="0" name=""/>
        <dsp:cNvSpPr/>
      </dsp:nvSpPr>
      <dsp:spPr>
        <a:xfrm>
          <a:off x="4238624" y="7533988"/>
          <a:ext cx="737180" cy="491699"/>
        </a:xfrm>
        <a:prstGeom prst="rect">
          <a:avLst/>
        </a:prstGeom>
        <a:solidFill>
          <a:schemeClr val="accent4">
            <a:tint val="40000"/>
            <a:alpha val="90000"/>
            <a:hueOff val="-1647657"/>
            <a:satOff val="9252"/>
            <a:lumOff val="588"/>
            <a:alphaOff val="0"/>
          </a:schemeClr>
        </a:solidFill>
        <a:ln w="9525" cap="flat" cmpd="sng" algn="ctr">
          <a:solidFill>
            <a:schemeClr val="accent4">
              <a:tint val="40000"/>
              <a:alpha val="90000"/>
              <a:hueOff val="-1647657"/>
              <a:satOff val="9252"/>
              <a:lumOff val="58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7533988"/>
        <a:ext cx="619231" cy="491699"/>
      </dsp:txXfrm>
    </dsp:sp>
    <dsp:sp modelId="{68B6E3D7-C5FA-43A0-945A-4BE2648E0D6E}">
      <dsp:nvSpPr>
        <dsp:cNvPr id="0" name=""/>
        <dsp:cNvSpPr/>
      </dsp:nvSpPr>
      <dsp:spPr>
        <a:xfrm>
          <a:off x="4238624" y="8025687"/>
          <a:ext cx="737180" cy="491699"/>
        </a:xfrm>
        <a:prstGeom prst="rect">
          <a:avLst/>
        </a:prstGeom>
        <a:solidFill>
          <a:schemeClr val="accent4">
            <a:tint val="40000"/>
            <a:alpha val="90000"/>
            <a:hueOff val="-1691017"/>
            <a:satOff val="9496"/>
            <a:lumOff val="603"/>
            <a:alphaOff val="0"/>
          </a:schemeClr>
        </a:solidFill>
        <a:ln w="9525" cap="flat" cmpd="sng" algn="ctr">
          <a:solidFill>
            <a:schemeClr val="accent4">
              <a:tint val="40000"/>
              <a:alpha val="90000"/>
              <a:hueOff val="-1691017"/>
              <a:satOff val="9496"/>
              <a:lumOff val="60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4356573" y="8025687"/>
        <a:ext cx="619231" cy="491699"/>
      </dsp:txXfrm>
    </dsp:sp>
    <dsp:sp modelId="{5BA1C620-0D46-49C0-A860-DCCF808D7F85}">
      <dsp:nvSpPr>
        <dsp:cNvPr id="0" name=""/>
        <dsp:cNvSpPr/>
      </dsp:nvSpPr>
      <dsp:spPr>
        <a:xfrm>
          <a:off x="4238624" y="8517387"/>
          <a:ext cx="737180" cy="491699"/>
        </a:xfrm>
        <a:prstGeom prst="rect">
          <a:avLst/>
        </a:prstGeom>
        <a:solidFill>
          <a:schemeClr val="accent4">
            <a:tint val="40000"/>
            <a:alpha val="90000"/>
            <a:hueOff val="-1734376"/>
            <a:satOff val="9739"/>
            <a:lumOff val="619"/>
            <a:alphaOff val="0"/>
          </a:schemeClr>
        </a:solidFill>
        <a:ln w="9525" cap="flat" cmpd="sng" algn="ctr">
          <a:solidFill>
            <a:schemeClr val="accent4">
              <a:tint val="40000"/>
              <a:alpha val="90000"/>
              <a:hueOff val="-1734376"/>
              <a:satOff val="9739"/>
              <a:lumOff val="61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l" defTabSz="977900">
            <a:lnSpc>
              <a:spcPct val="90000"/>
            </a:lnSpc>
            <a:spcBef>
              <a:spcPct val="0"/>
            </a:spcBef>
            <a:spcAft>
              <a:spcPct val="35000"/>
            </a:spcAft>
          </a:pPr>
          <a:endParaRPr lang="en-GB" sz="2200" kern="1200" dirty="0" smtClean="0">
            <a:latin typeface="Calibri" pitchFamily="34" charset="0"/>
          </a:endParaRPr>
        </a:p>
      </dsp:txBody>
      <dsp:txXfrm>
        <a:off x="4356573" y="8517387"/>
        <a:ext cx="619231" cy="491699"/>
      </dsp:txXfrm>
    </dsp:sp>
    <dsp:sp modelId="{5B0BC3B6-286D-431D-9AF3-0B0588C535AA}">
      <dsp:nvSpPr>
        <dsp:cNvPr id="0" name=""/>
        <dsp:cNvSpPr/>
      </dsp:nvSpPr>
      <dsp:spPr>
        <a:xfrm>
          <a:off x="4238624" y="9009086"/>
          <a:ext cx="737180" cy="491699"/>
        </a:xfrm>
        <a:prstGeom prst="rect">
          <a:avLst/>
        </a:prstGeom>
        <a:solidFill>
          <a:schemeClr val="accent4">
            <a:tint val="40000"/>
            <a:alpha val="90000"/>
            <a:hueOff val="-1777736"/>
            <a:satOff val="9983"/>
            <a:lumOff val="634"/>
            <a:alphaOff val="0"/>
          </a:schemeClr>
        </a:solidFill>
        <a:ln w="9525" cap="flat" cmpd="sng" algn="ctr">
          <a:solidFill>
            <a:schemeClr val="accent4">
              <a:tint val="40000"/>
              <a:alpha val="90000"/>
              <a:hueOff val="-1777736"/>
              <a:satOff val="9983"/>
              <a:lumOff val="63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9009086"/>
        <a:ext cx="619231" cy="491699"/>
      </dsp:txXfrm>
    </dsp:sp>
    <dsp:sp modelId="{F4BC08E9-7AAC-4AA2-B1BC-B1A7E7C0EE78}">
      <dsp:nvSpPr>
        <dsp:cNvPr id="0" name=""/>
        <dsp:cNvSpPr/>
      </dsp:nvSpPr>
      <dsp:spPr>
        <a:xfrm>
          <a:off x="4238624" y="9500786"/>
          <a:ext cx="737180" cy="491699"/>
        </a:xfrm>
        <a:prstGeom prst="rect">
          <a:avLst/>
        </a:prstGeom>
        <a:solidFill>
          <a:schemeClr val="accent4">
            <a:tint val="40000"/>
            <a:alpha val="90000"/>
            <a:hueOff val="-1821095"/>
            <a:satOff val="10226"/>
            <a:lumOff val="650"/>
            <a:alphaOff val="0"/>
          </a:schemeClr>
        </a:solidFill>
        <a:ln w="9525" cap="flat" cmpd="sng" algn="ctr">
          <a:solidFill>
            <a:schemeClr val="accent4">
              <a:tint val="40000"/>
              <a:alpha val="90000"/>
              <a:hueOff val="-1821095"/>
              <a:satOff val="10226"/>
              <a:lumOff val="65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9500786"/>
        <a:ext cx="619231" cy="491699"/>
      </dsp:txXfrm>
    </dsp:sp>
    <dsp:sp modelId="{BAC76180-B33C-4379-BA3F-C695C34808C8}">
      <dsp:nvSpPr>
        <dsp:cNvPr id="0" name=""/>
        <dsp:cNvSpPr/>
      </dsp:nvSpPr>
      <dsp:spPr>
        <a:xfrm>
          <a:off x="4238624" y="9992485"/>
          <a:ext cx="737180" cy="491699"/>
        </a:xfrm>
        <a:prstGeom prst="rect">
          <a:avLst/>
        </a:prstGeom>
        <a:solidFill>
          <a:schemeClr val="accent4">
            <a:tint val="40000"/>
            <a:alpha val="90000"/>
            <a:hueOff val="-1864454"/>
            <a:satOff val="10470"/>
            <a:lumOff val="665"/>
            <a:alphaOff val="0"/>
          </a:schemeClr>
        </a:solidFill>
        <a:ln w="9525" cap="flat" cmpd="sng" algn="ctr">
          <a:solidFill>
            <a:schemeClr val="accent4">
              <a:tint val="40000"/>
              <a:alpha val="90000"/>
              <a:hueOff val="-1864454"/>
              <a:satOff val="10470"/>
              <a:lumOff val="66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4356573" y="9992485"/>
        <a:ext cx="619231" cy="491699"/>
      </dsp:txXfrm>
    </dsp:sp>
    <dsp:sp modelId="{BC4BC61F-6FCB-4052-807D-2ACA1A156C27}">
      <dsp:nvSpPr>
        <dsp:cNvPr id="0" name=""/>
        <dsp:cNvSpPr/>
      </dsp:nvSpPr>
      <dsp:spPr>
        <a:xfrm>
          <a:off x="4238624" y="10484185"/>
          <a:ext cx="737180" cy="491699"/>
        </a:xfrm>
        <a:prstGeom prst="rect">
          <a:avLst/>
        </a:prstGeom>
        <a:solidFill>
          <a:schemeClr val="accent4">
            <a:tint val="40000"/>
            <a:alpha val="90000"/>
            <a:hueOff val="-1907814"/>
            <a:satOff val="10713"/>
            <a:lumOff val="681"/>
            <a:alphaOff val="0"/>
          </a:schemeClr>
        </a:solidFill>
        <a:ln w="9525" cap="flat" cmpd="sng" algn="ctr">
          <a:solidFill>
            <a:schemeClr val="accent4">
              <a:tint val="40000"/>
              <a:alpha val="90000"/>
              <a:hueOff val="-1907814"/>
              <a:satOff val="10713"/>
              <a:lumOff val="68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4356573" y="10484185"/>
        <a:ext cx="619231" cy="491699"/>
      </dsp:txXfrm>
    </dsp:sp>
    <dsp:sp modelId="{808DA441-31F7-4319-82F7-871BD948B601}">
      <dsp:nvSpPr>
        <dsp:cNvPr id="0" name=""/>
        <dsp:cNvSpPr/>
      </dsp:nvSpPr>
      <dsp:spPr>
        <a:xfrm>
          <a:off x="4238624" y="10975884"/>
          <a:ext cx="737180" cy="491699"/>
        </a:xfrm>
        <a:prstGeom prst="rect">
          <a:avLst/>
        </a:prstGeom>
        <a:solidFill>
          <a:schemeClr val="accent4">
            <a:tint val="40000"/>
            <a:alpha val="90000"/>
            <a:hueOff val="-1951173"/>
            <a:satOff val="10957"/>
            <a:lumOff val="696"/>
            <a:alphaOff val="0"/>
          </a:schemeClr>
        </a:solidFill>
        <a:ln w="9525" cap="flat" cmpd="sng" algn="ctr">
          <a:solidFill>
            <a:schemeClr val="accent4">
              <a:tint val="40000"/>
              <a:alpha val="90000"/>
              <a:hueOff val="-1951173"/>
              <a:satOff val="10957"/>
              <a:lumOff val="69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13792" rIns="113792" bIns="113792" numCol="1" spcCol="1270" anchor="ctr" anchorCtr="0">
          <a:noAutofit/>
        </a:bodyPr>
        <a:lstStyle/>
        <a:p>
          <a:pPr lvl="0" algn="ctr" defTabSz="711200">
            <a:lnSpc>
              <a:spcPct val="90000"/>
            </a:lnSpc>
            <a:spcBef>
              <a:spcPct val="0"/>
            </a:spcBef>
            <a:spcAft>
              <a:spcPct val="35000"/>
            </a:spcAft>
          </a:pPr>
          <a:endParaRPr lang="en-GB" sz="1600" kern="1200" dirty="0" smtClean="0">
            <a:latin typeface="Calibri" pitchFamily="34" charset="0"/>
          </a:endParaRPr>
        </a:p>
      </dsp:txBody>
      <dsp:txXfrm>
        <a:off x="4356573" y="10975884"/>
        <a:ext cx="619231" cy="491699"/>
      </dsp:txXfrm>
    </dsp:sp>
    <dsp:sp modelId="{8DE516D1-C4BD-4DF9-A0D8-20A2C533CAC8}">
      <dsp:nvSpPr>
        <dsp:cNvPr id="0" name=""/>
        <dsp:cNvSpPr/>
      </dsp:nvSpPr>
      <dsp:spPr>
        <a:xfrm>
          <a:off x="3845461" y="6615"/>
          <a:ext cx="491453" cy="491453"/>
        </a:xfrm>
        <a:prstGeom prst="ellipse">
          <a:avLst/>
        </a:prstGeom>
        <a:gradFill rotWithShape="0">
          <a:gsLst>
            <a:gs pos="0">
              <a:schemeClr val="accent4">
                <a:hueOff val="-1488257"/>
                <a:satOff val="8966"/>
                <a:lumOff val="719"/>
                <a:alphaOff val="0"/>
                <a:tint val="43000"/>
                <a:satMod val="165000"/>
              </a:schemeClr>
            </a:gs>
            <a:gs pos="55000">
              <a:schemeClr val="accent4">
                <a:hueOff val="-1488257"/>
                <a:satOff val="8966"/>
                <a:lumOff val="719"/>
                <a:alphaOff val="0"/>
                <a:tint val="83000"/>
                <a:satMod val="155000"/>
              </a:schemeClr>
            </a:gs>
            <a:gs pos="100000">
              <a:schemeClr val="accent4">
                <a:hueOff val="-1488257"/>
                <a:satOff val="8966"/>
                <a:lumOff val="719"/>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100" kern="1200" dirty="0" smtClean="0">
              <a:latin typeface="Calibri" pitchFamily="34" charset="0"/>
            </a:rPr>
            <a:t>R</a:t>
          </a:r>
          <a:endParaRPr lang="en-GB" sz="1100" kern="1200" dirty="0">
            <a:latin typeface="Calibri" pitchFamily="34" charset="0"/>
          </a:endParaRPr>
        </a:p>
      </dsp:txBody>
      <dsp:txXfrm>
        <a:off x="3845461" y="6615"/>
        <a:ext cx="491453" cy="491453"/>
      </dsp:txXfrm>
    </dsp:sp>
    <dsp:sp modelId="{9C1C8E11-1A3A-4DBC-9C7A-888256F94C49}">
      <dsp:nvSpPr>
        <dsp:cNvPr id="0" name=""/>
        <dsp:cNvSpPr/>
      </dsp:nvSpPr>
      <dsp:spPr>
        <a:xfrm>
          <a:off x="5467258" y="203197"/>
          <a:ext cx="737180" cy="491699"/>
        </a:xfrm>
        <a:prstGeom prst="rect">
          <a:avLst/>
        </a:prstGeom>
        <a:solidFill>
          <a:schemeClr val="accent4">
            <a:tint val="40000"/>
            <a:alpha val="90000"/>
            <a:hueOff val="-1994533"/>
            <a:satOff val="11200"/>
            <a:lumOff val="712"/>
            <a:alphaOff val="0"/>
          </a:schemeClr>
        </a:solidFill>
        <a:ln w="9525" cap="flat" cmpd="sng" algn="ctr">
          <a:solidFill>
            <a:schemeClr val="accent4">
              <a:tint val="40000"/>
              <a:alpha val="90000"/>
              <a:hueOff val="-1994533"/>
              <a:satOff val="11200"/>
              <a:lumOff val="71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78232" rIns="78232" bIns="78232" numCol="1" spcCol="1270" anchor="ctr" anchorCtr="0">
          <a:noAutofit/>
        </a:bodyPr>
        <a:lstStyle/>
        <a:p>
          <a:pPr lvl="0" algn="ctr" defTabSz="466725">
            <a:lnSpc>
              <a:spcPct val="90000"/>
            </a:lnSpc>
            <a:spcBef>
              <a:spcPct val="0"/>
            </a:spcBef>
            <a:spcAft>
              <a:spcPct val="35000"/>
            </a:spcAft>
          </a:pPr>
          <a:r>
            <a:rPr lang="en-GB" sz="1050" kern="1200" dirty="0" smtClean="0">
              <a:solidFill>
                <a:schemeClr val="accent4">
                  <a:lumMod val="25000"/>
                </a:schemeClr>
              </a:solidFill>
              <a:latin typeface="Calibri" pitchFamily="34" charset="0"/>
            </a:rPr>
            <a:t>School </a:t>
          </a:r>
          <a:endParaRPr lang="en-GB" sz="1050" kern="1200" dirty="0">
            <a:solidFill>
              <a:schemeClr val="accent4">
                <a:lumMod val="25000"/>
              </a:schemeClr>
            </a:solidFill>
            <a:latin typeface="Calibri" pitchFamily="34" charset="0"/>
          </a:endParaRPr>
        </a:p>
      </dsp:txBody>
      <dsp:txXfrm>
        <a:off x="5585207" y="203197"/>
        <a:ext cx="619231" cy="491699"/>
      </dsp:txXfrm>
    </dsp:sp>
    <dsp:sp modelId="{E15E2FE4-7DB8-4396-BD97-E7E77698F5D9}">
      <dsp:nvSpPr>
        <dsp:cNvPr id="0" name=""/>
        <dsp:cNvSpPr/>
      </dsp:nvSpPr>
      <dsp:spPr>
        <a:xfrm>
          <a:off x="5467258" y="694896"/>
          <a:ext cx="737180" cy="491699"/>
        </a:xfrm>
        <a:prstGeom prst="rect">
          <a:avLst/>
        </a:prstGeom>
        <a:solidFill>
          <a:schemeClr val="accent4">
            <a:tint val="40000"/>
            <a:alpha val="90000"/>
            <a:hueOff val="-2037892"/>
            <a:satOff val="11444"/>
            <a:lumOff val="727"/>
            <a:alphaOff val="0"/>
          </a:schemeClr>
        </a:solidFill>
        <a:ln w="9525" cap="flat" cmpd="sng" algn="ctr">
          <a:solidFill>
            <a:schemeClr val="accent4">
              <a:tint val="40000"/>
              <a:alpha val="90000"/>
              <a:hueOff val="-2037892"/>
              <a:satOff val="11444"/>
              <a:lumOff val="72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5585207" y="694896"/>
        <a:ext cx="619231" cy="491699"/>
      </dsp:txXfrm>
    </dsp:sp>
    <dsp:sp modelId="{A1736712-0D83-4F09-8F0E-9C22B4C926E8}">
      <dsp:nvSpPr>
        <dsp:cNvPr id="0" name=""/>
        <dsp:cNvSpPr/>
      </dsp:nvSpPr>
      <dsp:spPr>
        <a:xfrm>
          <a:off x="5467258" y="1186595"/>
          <a:ext cx="737180" cy="491699"/>
        </a:xfrm>
        <a:prstGeom prst="rect">
          <a:avLst/>
        </a:prstGeom>
        <a:solidFill>
          <a:schemeClr val="accent4">
            <a:tint val="40000"/>
            <a:alpha val="90000"/>
            <a:hueOff val="-2081252"/>
            <a:satOff val="11687"/>
            <a:lumOff val="743"/>
            <a:alphaOff val="0"/>
          </a:schemeClr>
        </a:solidFill>
        <a:ln w="9525" cap="flat" cmpd="sng" algn="ctr">
          <a:solidFill>
            <a:schemeClr val="accent4">
              <a:tint val="40000"/>
              <a:alpha val="90000"/>
              <a:hueOff val="-2081252"/>
              <a:satOff val="11687"/>
              <a:lumOff val="74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5585207" y="1186595"/>
        <a:ext cx="619231" cy="491699"/>
      </dsp:txXfrm>
    </dsp:sp>
    <dsp:sp modelId="{1604A9D5-DA22-48E6-AF56-21341FFF7F74}">
      <dsp:nvSpPr>
        <dsp:cNvPr id="0" name=""/>
        <dsp:cNvSpPr/>
      </dsp:nvSpPr>
      <dsp:spPr>
        <a:xfrm>
          <a:off x="5467258" y="1678295"/>
          <a:ext cx="737180" cy="491699"/>
        </a:xfrm>
        <a:prstGeom prst="rect">
          <a:avLst/>
        </a:prstGeom>
        <a:solidFill>
          <a:schemeClr val="accent4">
            <a:tint val="40000"/>
            <a:alpha val="90000"/>
            <a:hueOff val="-2124611"/>
            <a:satOff val="11931"/>
            <a:lumOff val="758"/>
            <a:alphaOff val="0"/>
          </a:schemeClr>
        </a:solidFill>
        <a:ln w="9525" cap="flat" cmpd="sng" algn="ctr">
          <a:solidFill>
            <a:schemeClr val="accent4">
              <a:tint val="40000"/>
              <a:alpha val="90000"/>
              <a:hueOff val="-2124611"/>
              <a:satOff val="11931"/>
              <a:lumOff val="75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5585207" y="1678295"/>
        <a:ext cx="619231" cy="491699"/>
      </dsp:txXfrm>
    </dsp:sp>
    <dsp:sp modelId="{C88A8029-DD25-409C-88E5-C2095EE75924}">
      <dsp:nvSpPr>
        <dsp:cNvPr id="0" name=""/>
        <dsp:cNvSpPr/>
      </dsp:nvSpPr>
      <dsp:spPr>
        <a:xfrm>
          <a:off x="5467258" y="2169994"/>
          <a:ext cx="737180" cy="491699"/>
        </a:xfrm>
        <a:prstGeom prst="rect">
          <a:avLst/>
        </a:prstGeom>
        <a:solidFill>
          <a:schemeClr val="accent4">
            <a:tint val="40000"/>
            <a:alpha val="90000"/>
            <a:hueOff val="-2167970"/>
            <a:satOff val="12174"/>
            <a:lumOff val="774"/>
            <a:alphaOff val="0"/>
          </a:schemeClr>
        </a:solidFill>
        <a:ln w="9525" cap="flat" cmpd="sng" algn="ctr">
          <a:solidFill>
            <a:schemeClr val="accent4">
              <a:tint val="40000"/>
              <a:alpha val="90000"/>
              <a:hueOff val="-2167970"/>
              <a:satOff val="12174"/>
              <a:lumOff val="77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5585207" y="2169994"/>
        <a:ext cx="619231" cy="491699"/>
      </dsp:txXfrm>
    </dsp:sp>
    <dsp:sp modelId="{5150954A-7E9E-45C1-A087-CE1AB2531733}">
      <dsp:nvSpPr>
        <dsp:cNvPr id="0" name=""/>
        <dsp:cNvSpPr/>
      </dsp:nvSpPr>
      <dsp:spPr>
        <a:xfrm>
          <a:off x="5467258" y="2661694"/>
          <a:ext cx="737180" cy="491699"/>
        </a:xfrm>
        <a:prstGeom prst="rect">
          <a:avLst/>
        </a:prstGeom>
        <a:solidFill>
          <a:schemeClr val="accent4">
            <a:tint val="40000"/>
            <a:alpha val="90000"/>
            <a:hueOff val="-2211330"/>
            <a:satOff val="12418"/>
            <a:lumOff val="789"/>
            <a:alphaOff val="0"/>
          </a:schemeClr>
        </a:solidFill>
        <a:ln w="9525" cap="flat" cmpd="sng" algn="ctr">
          <a:solidFill>
            <a:schemeClr val="accent4">
              <a:tint val="40000"/>
              <a:alpha val="90000"/>
              <a:hueOff val="-2211330"/>
              <a:satOff val="12418"/>
              <a:lumOff val="78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5585207" y="2661694"/>
        <a:ext cx="619231" cy="491699"/>
      </dsp:txXfrm>
    </dsp:sp>
    <dsp:sp modelId="{15A1EDEB-335B-4817-8F63-398CA02C8DE7}">
      <dsp:nvSpPr>
        <dsp:cNvPr id="0" name=""/>
        <dsp:cNvSpPr/>
      </dsp:nvSpPr>
      <dsp:spPr>
        <a:xfrm>
          <a:off x="5467258" y="3153393"/>
          <a:ext cx="737180" cy="491699"/>
        </a:xfrm>
        <a:prstGeom prst="rect">
          <a:avLst/>
        </a:prstGeom>
        <a:solidFill>
          <a:schemeClr val="accent4">
            <a:tint val="40000"/>
            <a:alpha val="90000"/>
            <a:hueOff val="-2254689"/>
            <a:satOff val="12661"/>
            <a:lumOff val="805"/>
            <a:alphaOff val="0"/>
          </a:schemeClr>
        </a:solidFill>
        <a:ln w="9525" cap="flat" cmpd="sng" algn="ctr">
          <a:solidFill>
            <a:schemeClr val="accent4">
              <a:tint val="40000"/>
              <a:alpha val="90000"/>
              <a:hueOff val="-2254689"/>
              <a:satOff val="12661"/>
              <a:lumOff val="80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3153393"/>
        <a:ext cx="619231" cy="491699"/>
      </dsp:txXfrm>
    </dsp:sp>
    <dsp:sp modelId="{647C9FE2-97F9-4431-BF7E-A69CC2AC5031}">
      <dsp:nvSpPr>
        <dsp:cNvPr id="0" name=""/>
        <dsp:cNvSpPr/>
      </dsp:nvSpPr>
      <dsp:spPr>
        <a:xfrm>
          <a:off x="5467258" y="3645093"/>
          <a:ext cx="737180" cy="491699"/>
        </a:xfrm>
        <a:prstGeom prst="rect">
          <a:avLst/>
        </a:prstGeom>
        <a:solidFill>
          <a:schemeClr val="accent4">
            <a:tint val="40000"/>
            <a:alpha val="90000"/>
            <a:hueOff val="-2298048"/>
            <a:satOff val="12905"/>
            <a:lumOff val="820"/>
            <a:alphaOff val="0"/>
          </a:schemeClr>
        </a:solidFill>
        <a:ln w="9525" cap="flat" cmpd="sng" algn="ctr">
          <a:solidFill>
            <a:schemeClr val="accent4">
              <a:tint val="40000"/>
              <a:alpha val="90000"/>
              <a:hueOff val="-2298048"/>
              <a:satOff val="12905"/>
              <a:lumOff val="82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smtClean="0">
            <a:latin typeface="Calibri" pitchFamily="34" charset="0"/>
          </a:endParaRPr>
        </a:p>
      </dsp:txBody>
      <dsp:txXfrm>
        <a:off x="5585207" y="3645093"/>
        <a:ext cx="619231" cy="491699"/>
      </dsp:txXfrm>
    </dsp:sp>
    <dsp:sp modelId="{2A5E416C-DAFF-4BE3-83A1-CA98B8609BDA}">
      <dsp:nvSpPr>
        <dsp:cNvPr id="0" name=""/>
        <dsp:cNvSpPr/>
      </dsp:nvSpPr>
      <dsp:spPr>
        <a:xfrm>
          <a:off x="5467258" y="4136792"/>
          <a:ext cx="737180" cy="491699"/>
        </a:xfrm>
        <a:prstGeom prst="rect">
          <a:avLst/>
        </a:prstGeom>
        <a:solidFill>
          <a:schemeClr val="accent4">
            <a:tint val="40000"/>
            <a:alpha val="90000"/>
            <a:hueOff val="-2341408"/>
            <a:satOff val="13148"/>
            <a:lumOff val="836"/>
            <a:alphaOff val="0"/>
          </a:schemeClr>
        </a:solidFill>
        <a:ln w="9525" cap="flat" cmpd="sng" algn="ctr">
          <a:solidFill>
            <a:schemeClr val="accent4">
              <a:tint val="40000"/>
              <a:alpha val="90000"/>
              <a:hueOff val="-2341408"/>
              <a:satOff val="13148"/>
              <a:lumOff val="83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4136792"/>
        <a:ext cx="619231" cy="491699"/>
      </dsp:txXfrm>
    </dsp:sp>
    <dsp:sp modelId="{3E691CCD-D0E5-49F2-A703-4A9346446712}">
      <dsp:nvSpPr>
        <dsp:cNvPr id="0" name=""/>
        <dsp:cNvSpPr/>
      </dsp:nvSpPr>
      <dsp:spPr>
        <a:xfrm>
          <a:off x="5467258" y="4628492"/>
          <a:ext cx="737180" cy="491699"/>
        </a:xfrm>
        <a:prstGeom prst="rect">
          <a:avLst/>
        </a:prstGeom>
        <a:solidFill>
          <a:schemeClr val="accent4">
            <a:tint val="40000"/>
            <a:alpha val="90000"/>
            <a:hueOff val="-2384767"/>
            <a:satOff val="13392"/>
            <a:lumOff val="851"/>
            <a:alphaOff val="0"/>
          </a:schemeClr>
        </a:solidFill>
        <a:ln w="9525" cap="flat" cmpd="sng" algn="ctr">
          <a:solidFill>
            <a:schemeClr val="accent4">
              <a:tint val="40000"/>
              <a:alpha val="90000"/>
              <a:hueOff val="-2384767"/>
              <a:satOff val="13392"/>
              <a:lumOff val="85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smtClean="0">
            <a:latin typeface="Calibri" pitchFamily="34" charset="0"/>
          </a:endParaRPr>
        </a:p>
      </dsp:txBody>
      <dsp:txXfrm>
        <a:off x="5585207" y="4628492"/>
        <a:ext cx="619231" cy="491699"/>
      </dsp:txXfrm>
    </dsp:sp>
    <dsp:sp modelId="{8ADE6FA1-742B-4630-B512-28CEF0ED6BEA}">
      <dsp:nvSpPr>
        <dsp:cNvPr id="0" name=""/>
        <dsp:cNvSpPr/>
      </dsp:nvSpPr>
      <dsp:spPr>
        <a:xfrm>
          <a:off x="5467258" y="5120191"/>
          <a:ext cx="737180" cy="491699"/>
        </a:xfrm>
        <a:prstGeom prst="rect">
          <a:avLst/>
        </a:prstGeom>
        <a:solidFill>
          <a:schemeClr val="accent4">
            <a:tint val="40000"/>
            <a:alpha val="90000"/>
            <a:hueOff val="-2428127"/>
            <a:satOff val="13635"/>
            <a:lumOff val="866"/>
            <a:alphaOff val="0"/>
          </a:schemeClr>
        </a:solidFill>
        <a:ln w="9525" cap="flat" cmpd="sng" algn="ctr">
          <a:solidFill>
            <a:schemeClr val="accent4">
              <a:tint val="40000"/>
              <a:alpha val="90000"/>
              <a:hueOff val="-2428127"/>
              <a:satOff val="13635"/>
              <a:lumOff val="86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smtClean="0">
            <a:latin typeface="Calibri" pitchFamily="34" charset="0"/>
          </a:endParaRPr>
        </a:p>
      </dsp:txBody>
      <dsp:txXfrm>
        <a:off x="5585207" y="5120191"/>
        <a:ext cx="619231" cy="491699"/>
      </dsp:txXfrm>
    </dsp:sp>
    <dsp:sp modelId="{EB472DD0-6F32-407D-A01C-2B5A94D77FCB}">
      <dsp:nvSpPr>
        <dsp:cNvPr id="0" name=""/>
        <dsp:cNvSpPr/>
      </dsp:nvSpPr>
      <dsp:spPr>
        <a:xfrm>
          <a:off x="5467258" y="5611891"/>
          <a:ext cx="737180" cy="491699"/>
        </a:xfrm>
        <a:prstGeom prst="rect">
          <a:avLst/>
        </a:prstGeom>
        <a:solidFill>
          <a:schemeClr val="accent4">
            <a:tint val="40000"/>
            <a:alpha val="90000"/>
            <a:hueOff val="-2471486"/>
            <a:satOff val="13879"/>
            <a:lumOff val="882"/>
            <a:alphaOff val="0"/>
          </a:schemeClr>
        </a:solidFill>
        <a:ln w="9525" cap="flat" cmpd="sng" algn="ctr">
          <a:solidFill>
            <a:schemeClr val="accent4">
              <a:tint val="40000"/>
              <a:alpha val="90000"/>
              <a:hueOff val="-2471486"/>
              <a:satOff val="13879"/>
              <a:lumOff val="88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5611891"/>
        <a:ext cx="619231" cy="491699"/>
      </dsp:txXfrm>
    </dsp:sp>
    <dsp:sp modelId="{5D021DEC-7F49-4F66-B24E-CD91D0FB3DBC}">
      <dsp:nvSpPr>
        <dsp:cNvPr id="0" name=""/>
        <dsp:cNvSpPr/>
      </dsp:nvSpPr>
      <dsp:spPr>
        <a:xfrm>
          <a:off x="5467258" y="6103590"/>
          <a:ext cx="737180" cy="491699"/>
        </a:xfrm>
        <a:prstGeom prst="rect">
          <a:avLst/>
        </a:prstGeom>
        <a:noFill/>
        <a:ln w="9525" cap="flat" cmpd="sng" algn="ctr">
          <a:solidFill>
            <a:schemeClr val="accent4">
              <a:tint val="40000"/>
              <a:alpha val="90000"/>
              <a:hueOff val="-2514846"/>
              <a:satOff val="14122"/>
              <a:lumOff val="89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6103590"/>
        <a:ext cx="619231" cy="491699"/>
      </dsp:txXfrm>
    </dsp:sp>
    <dsp:sp modelId="{5EB716DC-DA4C-45EC-BBB8-53292ED74DE4}">
      <dsp:nvSpPr>
        <dsp:cNvPr id="0" name=""/>
        <dsp:cNvSpPr/>
      </dsp:nvSpPr>
      <dsp:spPr>
        <a:xfrm>
          <a:off x="5467258" y="6595289"/>
          <a:ext cx="737180" cy="491699"/>
        </a:xfrm>
        <a:prstGeom prst="rect">
          <a:avLst/>
        </a:prstGeom>
        <a:solidFill>
          <a:schemeClr val="accent4">
            <a:tint val="40000"/>
            <a:alpha val="90000"/>
            <a:hueOff val="-2558205"/>
            <a:satOff val="14366"/>
            <a:lumOff val="913"/>
            <a:alphaOff val="0"/>
          </a:schemeClr>
        </a:solidFill>
        <a:ln w="9525" cap="flat" cmpd="sng" algn="ctr">
          <a:solidFill>
            <a:schemeClr val="accent4">
              <a:tint val="40000"/>
              <a:alpha val="90000"/>
              <a:hueOff val="-2558205"/>
              <a:satOff val="14366"/>
              <a:lumOff val="91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6595289"/>
        <a:ext cx="619231" cy="491699"/>
      </dsp:txXfrm>
    </dsp:sp>
    <dsp:sp modelId="{871F3FD9-E641-4673-8815-3A5E43BB8D29}">
      <dsp:nvSpPr>
        <dsp:cNvPr id="0" name=""/>
        <dsp:cNvSpPr/>
      </dsp:nvSpPr>
      <dsp:spPr>
        <a:xfrm>
          <a:off x="5467258" y="7086989"/>
          <a:ext cx="737180" cy="491699"/>
        </a:xfrm>
        <a:prstGeom prst="rect">
          <a:avLst/>
        </a:prstGeom>
        <a:solidFill>
          <a:schemeClr val="accent4">
            <a:tint val="40000"/>
            <a:alpha val="90000"/>
            <a:hueOff val="-2601564"/>
            <a:satOff val="14609"/>
            <a:lumOff val="928"/>
            <a:alphaOff val="0"/>
          </a:schemeClr>
        </a:solidFill>
        <a:ln w="9525" cap="flat" cmpd="sng" algn="ctr">
          <a:solidFill>
            <a:schemeClr val="accent4">
              <a:tint val="40000"/>
              <a:alpha val="90000"/>
              <a:hueOff val="-2601564"/>
              <a:satOff val="14609"/>
              <a:lumOff val="92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5585207" y="7086989"/>
        <a:ext cx="619231" cy="491699"/>
      </dsp:txXfrm>
    </dsp:sp>
    <dsp:sp modelId="{AA40110F-B8B4-4F5E-948D-23085D27D549}">
      <dsp:nvSpPr>
        <dsp:cNvPr id="0" name=""/>
        <dsp:cNvSpPr/>
      </dsp:nvSpPr>
      <dsp:spPr>
        <a:xfrm>
          <a:off x="5467258" y="7578688"/>
          <a:ext cx="737180" cy="491699"/>
        </a:xfrm>
        <a:prstGeom prst="rect">
          <a:avLst/>
        </a:prstGeom>
        <a:solidFill>
          <a:schemeClr val="accent4">
            <a:tint val="40000"/>
            <a:alpha val="90000"/>
            <a:hueOff val="-2644924"/>
            <a:satOff val="14852"/>
            <a:lumOff val="944"/>
            <a:alphaOff val="0"/>
          </a:schemeClr>
        </a:solidFill>
        <a:ln w="9525" cap="flat" cmpd="sng" algn="ctr">
          <a:solidFill>
            <a:schemeClr val="accent4">
              <a:tint val="40000"/>
              <a:alpha val="90000"/>
              <a:hueOff val="-2644924"/>
              <a:satOff val="14852"/>
              <a:lumOff val="94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7578688"/>
        <a:ext cx="619231" cy="491699"/>
      </dsp:txXfrm>
    </dsp:sp>
    <dsp:sp modelId="{89D302AE-EC21-4A81-B50B-F498CF2A75B3}">
      <dsp:nvSpPr>
        <dsp:cNvPr id="0" name=""/>
        <dsp:cNvSpPr/>
      </dsp:nvSpPr>
      <dsp:spPr>
        <a:xfrm>
          <a:off x="5467258" y="8070388"/>
          <a:ext cx="737180" cy="491699"/>
        </a:xfrm>
        <a:prstGeom prst="rect">
          <a:avLst/>
        </a:prstGeom>
        <a:solidFill>
          <a:schemeClr val="accent4">
            <a:tint val="40000"/>
            <a:alpha val="90000"/>
            <a:hueOff val="-2688283"/>
            <a:satOff val="15096"/>
            <a:lumOff val="959"/>
            <a:alphaOff val="0"/>
          </a:schemeClr>
        </a:solidFill>
        <a:ln w="9525" cap="flat" cmpd="sng" algn="ctr">
          <a:solidFill>
            <a:schemeClr val="accent4">
              <a:tint val="40000"/>
              <a:alpha val="90000"/>
              <a:hueOff val="-2688283"/>
              <a:satOff val="15096"/>
              <a:lumOff val="95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5585207" y="8070388"/>
        <a:ext cx="619231" cy="491699"/>
      </dsp:txXfrm>
    </dsp:sp>
    <dsp:sp modelId="{9269688B-3C8D-425C-B78A-3C2CB3984137}">
      <dsp:nvSpPr>
        <dsp:cNvPr id="0" name=""/>
        <dsp:cNvSpPr/>
      </dsp:nvSpPr>
      <dsp:spPr>
        <a:xfrm>
          <a:off x="5467258" y="8562087"/>
          <a:ext cx="737180" cy="491699"/>
        </a:xfrm>
        <a:prstGeom prst="rect">
          <a:avLst/>
        </a:prstGeom>
        <a:solidFill>
          <a:schemeClr val="accent4">
            <a:tint val="40000"/>
            <a:alpha val="90000"/>
            <a:hueOff val="-2731643"/>
            <a:satOff val="15339"/>
            <a:lumOff val="975"/>
            <a:alphaOff val="0"/>
          </a:schemeClr>
        </a:solidFill>
        <a:ln w="9525" cap="flat" cmpd="sng" algn="ctr">
          <a:solidFill>
            <a:schemeClr val="accent4">
              <a:tint val="40000"/>
              <a:alpha val="90000"/>
              <a:hueOff val="-2731643"/>
              <a:satOff val="15339"/>
              <a:lumOff val="97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0"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r>
            <a:rPr lang="en-GB" sz="2200" b="1" kern="1200" dirty="0" smtClean="0">
              <a:solidFill>
                <a:srgbClr val="FF0000"/>
              </a:solidFill>
              <a:latin typeface="Calibri" pitchFamily="34" charset="0"/>
              <a:sym typeface="Wingdings"/>
            </a:rPr>
            <a:t></a:t>
          </a:r>
          <a:endParaRPr lang="en-GB" sz="2200" kern="1200" dirty="0" smtClean="0">
            <a:latin typeface="Calibri" pitchFamily="34" charset="0"/>
          </a:endParaRPr>
        </a:p>
      </dsp:txBody>
      <dsp:txXfrm>
        <a:off x="5585207" y="8562087"/>
        <a:ext cx="619231" cy="491699"/>
      </dsp:txXfrm>
    </dsp:sp>
    <dsp:sp modelId="{F5396A1A-A773-4A9C-A696-2F1061873C3A}">
      <dsp:nvSpPr>
        <dsp:cNvPr id="0" name=""/>
        <dsp:cNvSpPr/>
      </dsp:nvSpPr>
      <dsp:spPr>
        <a:xfrm>
          <a:off x="5467258" y="9074059"/>
          <a:ext cx="737180" cy="491699"/>
        </a:xfrm>
        <a:prstGeom prst="rect">
          <a:avLst/>
        </a:prstGeom>
        <a:solidFill>
          <a:schemeClr val="accent4">
            <a:tint val="40000"/>
            <a:alpha val="90000"/>
            <a:hueOff val="-2775002"/>
            <a:satOff val="15583"/>
            <a:lumOff val="990"/>
            <a:alphaOff val="0"/>
          </a:schemeClr>
        </a:solidFill>
        <a:ln w="9525" cap="flat" cmpd="sng" algn="ctr">
          <a:solidFill>
            <a:schemeClr val="accent4">
              <a:tint val="40000"/>
              <a:alpha val="90000"/>
              <a:hueOff val="-2775002"/>
              <a:satOff val="15583"/>
              <a:lumOff val="99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0"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r>
            <a:rPr lang="en-GB" sz="2200" b="1" kern="1200" dirty="0" smtClean="0">
              <a:solidFill>
                <a:srgbClr val="FF0000"/>
              </a:solidFill>
              <a:latin typeface="Calibri" pitchFamily="34" charset="0"/>
              <a:sym typeface="Wingdings"/>
            </a:rPr>
            <a:t></a:t>
          </a:r>
          <a:endParaRPr lang="en-GB" sz="2200" kern="1200" dirty="0" smtClean="0">
            <a:latin typeface="Calibri" pitchFamily="34" charset="0"/>
          </a:endParaRPr>
        </a:p>
      </dsp:txBody>
      <dsp:txXfrm>
        <a:off x="5585207" y="9074059"/>
        <a:ext cx="619231" cy="491699"/>
      </dsp:txXfrm>
    </dsp:sp>
    <dsp:sp modelId="{9ABC8276-1940-4C4F-98EE-3CB5F304CE4B}">
      <dsp:nvSpPr>
        <dsp:cNvPr id="0" name=""/>
        <dsp:cNvSpPr/>
      </dsp:nvSpPr>
      <dsp:spPr>
        <a:xfrm>
          <a:off x="5467258" y="9545486"/>
          <a:ext cx="737180" cy="491699"/>
        </a:xfrm>
        <a:prstGeom prst="rect">
          <a:avLst/>
        </a:prstGeom>
        <a:solidFill>
          <a:schemeClr val="accent4">
            <a:tint val="40000"/>
            <a:alpha val="90000"/>
            <a:hueOff val="-2818361"/>
            <a:satOff val="15826"/>
            <a:lumOff val="1006"/>
            <a:alphaOff val="0"/>
          </a:schemeClr>
        </a:solidFill>
        <a:ln w="9525" cap="flat" cmpd="sng" algn="ctr">
          <a:solidFill>
            <a:schemeClr val="accent4">
              <a:tint val="40000"/>
              <a:alpha val="90000"/>
              <a:hueOff val="-2818361"/>
              <a:satOff val="15826"/>
              <a:lumOff val="100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9545486"/>
        <a:ext cx="619231" cy="491699"/>
      </dsp:txXfrm>
    </dsp:sp>
    <dsp:sp modelId="{9DEF81C9-D43D-4ED0-B7E4-B041FE75E9FF}">
      <dsp:nvSpPr>
        <dsp:cNvPr id="0" name=""/>
        <dsp:cNvSpPr/>
      </dsp:nvSpPr>
      <dsp:spPr>
        <a:xfrm>
          <a:off x="5467258" y="10037186"/>
          <a:ext cx="737180" cy="491699"/>
        </a:xfrm>
        <a:prstGeom prst="rect">
          <a:avLst/>
        </a:prstGeom>
        <a:noFill/>
        <a:ln w="9525" cap="flat" cmpd="sng" algn="ctr">
          <a:solidFill>
            <a:schemeClr val="accent4">
              <a:tint val="40000"/>
              <a:alpha val="90000"/>
              <a:hueOff val="-2861721"/>
              <a:satOff val="16070"/>
              <a:lumOff val="102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10037186"/>
        <a:ext cx="619231" cy="491699"/>
      </dsp:txXfrm>
    </dsp:sp>
    <dsp:sp modelId="{BF2905E6-A3BA-4F9B-94E0-BFAEDFE769E5}">
      <dsp:nvSpPr>
        <dsp:cNvPr id="0" name=""/>
        <dsp:cNvSpPr/>
      </dsp:nvSpPr>
      <dsp:spPr>
        <a:xfrm>
          <a:off x="5467258" y="10528885"/>
          <a:ext cx="737180" cy="491699"/>
        </a:xfrm>
        <a:prstGeom prst="rect">
          <a:avLst/>
        </a:prstGeom>
        <a:solidFill>
          <a:schemeClr val="accent4">
            <a:tint val="40000"/>
            <a:alpha val="90000"/>
            <a:hueOff val="-2905080"/>
            <a:satOff val="16313"/>
            <a:lumOff val="1037"/>
            <a:alphaOff val="0"/>
          </a:schemeClr>
        </a:solidFill>
        <a:ln w="9525" cap="flat" cmpd="sng" algn="ctr">
          <a:solidFill>
            <a:schemeClr val="accent4">
              <a:tint val="40000"/>
              <a:alpha val="90000"/>
              <a:hueOff val="-2905080"/>
              <a:satOff val="16313"/>
              <a:lumOff val="103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smtClean="0">
            <a:latin typeface="Calibri" pitchFamily="34" charset="0"/>
          </a:endParaRPr>
        </a:p>
      </dsp:txBody>
      <dsp:txXfrm>
        <a:off x="5585207" y="10528885"/>
        <a:ext cx="619231" cy="491699"/>
      </dsp:txXfrm>
    </dsp:sp>
    <dsp:sp modelId="{EED8872D-8655-40FC-8771-C74C14A5F0DB}">
      <dsp:nvSpPr>
        <dsp:cNvPr id="0" name=""/>
        <dsp:cNvSpPr/>
      </dsp:nvSpPr>
      <dsp:spPr>
        <a:xfrm>
          <a:off x="5467258" y="11020584"/>
          <a:ext cx="737180" cy="491699"/>
        </a:xfrm>
        <a:prstGeom prst="rect">
          <a:avLst/>
        </a:prstGeom>
        <a:solidFill>
          <a:schemeClr val="accent4">
            <a:tint val="40000"/>
            <a:alpha val="90000"/>
            <a:hueOff val="-2948440"/>
            <a:satOff val="16557"/>
            <a:lumOff val="1052"/>
            <a:alphaOff val="0"/>
          </a:schemeClr>
        </a:solidFill>
        <a:ln w="9525" cap="flat" cmpd="sng" algn="ctr">
          <a:solidFill>
            <a:schemeClr val="accent4">
              <a:tint val="40000"/>
              <a:alpha val="90000"/>
              <a:hueOff val="-2948440"/>
              <a:satOff val="16557"/>
              <a:lumOff val="105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smtClean="0">
            <a:latin typeface="Calibri" pitchFamily="34" charset="0"/>
          </a:endParaRPr>
        </a:p>
      </dsp:txBody>
      <dsp:txXfrm>
        <a:off x="5585207" y="11020584"/>
        <a:ext cx="619231" cy="491699"/>
      </dsp:txXfrm>
    </dsp:sp>
    <dsp:sp modelId="{A598310B-C98D-4166-B5A1-CFEEFCD31AF5}">
      <dsp:nvSpPr>
        <dsp:cNvPr id="0" name=""/>
        <dsp:cNvSpPr/>
      </dsp:nvSpPr>
      <dsp:spPr>
        <a:xfrm>
          <a:off x="5074095" y="6615"/>
          <a:ext cx="491453" cy="491453"/>
        </a:xfrm>
        <a:prstGeom prst="ellipse">
          <a:avLst/>
        </a:prstGeom>
        <a:gradFill rotWithShape="0">
          <a:gsLst>
            <a:gs pos="0">
              <a:schemeClr val="accent4">
                <a:hueOff val="-2976513"/>
                <a:satOff val="17933"/>
                <a:lumOff val="1437"/>
                <a:alphaOff val="0"/>
                <a:tint val="43000"/>
                <a:satMod val="165000"/>
              </a:schemeClr>
            </a:gs>
            <a:gs pos="55000">
              <a:schemeClr val="accent4">
                <a:hueOff val="-2976513"/>
                <a:satOff val="17933"/>
                <a:lumOff val="1437"/>
                <a:alphaOff val="0"/>
                <a:tint val="83000"/>
                <a:satMod val="155000"/>
              </a:schemeClr>
            </a:gs>
            <a:gs pos="100000">
              <a:schemeClr val="accent4">
                <a:hueOff val="-2976513"/>
                <a:satOff val="17933"/>
                <a:lumOff val="1437"/>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100" kern="1200" dirty="0" smtClean="0">
              <a:latin typeface="Calibri" pitchFamily="34" charset="0"/>
            </a:rPr>
            <a:t>R</a:t>
          </a:r>
          <a:endParaRPr lang="en-GB" sz="1100" kern="1200" dirty="0">
            <a:latin typeface="Calibri" pitchFamily="34" charset="0"/>
          </a:endParaRPr>
        </a:p>
      </dsp:txBody>
      <dsp:txXfrm>
        <a:off x="5074095" y="6615"/>
        <a:ext cx="491453" cy="491453"/>
      </dsp:txXfrm>
    </dsp:sp>
    <dsp:sp modelId="{189A42C5-F23E-4AFC-8AE7-7EF47489C35E}">
      <dsp:nvSpPr>
        <dsp:cNvPr id="0" name=""/>
        <dsp:cNvSpPr/>
      </dsp:nvSpPr>
      <dsp:spPr>
        <a:xfrm>
          <a:off x="6695893" y="203197"/>
          <a:ext cx="737180" cy="491699"/>
        </a:xfrm>
        <a:prstGeom prst="rect">
          <a:avLst/>
        </a:prstGeom>
        <a:solidFill>
          <a:srgbClr val="CCECFF"/>
        </a:solidFill>
        <a:ln w="9525" cap="flat" cmpd="sng" algn="ctr">
          <a:solidFill>
            <a:schemeClr val="accent4">
              <a:tint val="40000"/>
              <a:alpha val="90000"/>
              <a:hueOff val="-2991799"/>
              <a:satOff val="16800"/>
              <a:lumOff val="106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78232" rIns="78232" bIns="78232" numCol="1" spcCol="1270" anchor="ctr" anchorCtr="0">
          <a:noAutofit/>
        </a:bodyPr>
        <a:lstStyle/>
        <a:p>
          <a:pPr lvl="0" algn="ctr" defTabSz="488950">
            <a:lnSpc>
              <a:spcPct val="90000"/>
            </a:lnSpc>
            <a:spcBef>
              <a:spcPct val="0"/>
            </a:spcBef>
            <a:spcAft>
              <a:spcPct val="35000"/>
            </a:spcAft>
          </a:pPr>
          <a:r>
            <a:rPr lang="en-GB" sz="1100" kern="1200" dirty="0" smtClean="0">
              <a:solidFill>
                <a:schemeClr val="accent4">
                  <a:lumMod val="25000"/>
                </a:schemeClr>
              </a:solidFill>
              <a:latin typeface="Calibri" pitchFamily="34" charset="0"/>
            </a:rPr>
            <a:t>Equity</a:t>
          </a:r>
          <a:endParaRPr lang="en-GB" sz="1100" kern="1200" dirty="0">
            <a:solidFill>
              <a:schemeClr val="accent4">
                <a:lumMod val="25000"/>
              </a:schemeClr>
            </a:solidFill>
            <a:latin typeface="Calibri" pitchFamily="34" charset="0"/>
          </a:endParaRPr>
        </a:p>
      </dsp:txBody>
      <dsp:txXfrm>
        <a:off x="6813842" y="203197"/>
        <a:ext cx="619231" cy="491699"/>
      </dsp:txXfrm>
    </dsp:sp>
    <dsp:sp modelId="{8866AD5A-7DA0-4B51-96B3-4DA2286631EC}">
      <dsp:nvSpPr>
        <dsp:cNvPr id="0" name=""/>
        <dsp:cNvSpPr/>
      </dsp:nvSpPr>
      <dsp:spPr>
        <a:xfrm>
          <a:off x="6695893" y="694896"/>
          <a:ext cx="737180" cy="491699"/>
        </a:xfrm>
        <a:prstGeom prst="rect">
          <a:avLst/>
        </a:prstGeom>
        <a:solidFill>
          <a:srgbClr val="CCECFF"/>
        </a:solidFill>
        <a:ln w="9525" cap="flat" cmpd="sng" algn="ctr">
          <a:solidFill>
            <a:schemeClr val="accent4">
              <a:tint val="40000"/>
              <a:alpha val="90000"/>
              <a:hueOff val="-3035158"/>
              <a:satOff val="17044"/>
              <a:lumOff val="108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694896"/>
        <a:ext cx="619231" cy="491699"/>
      </dsp:txXfrm>
    </dsp:sp>
    <dsp:sp modelId="{18E98FB8-0DA1-4F1F-B1DC-7794E4FE72F2}">
      <dsp:nvSpPr>
        <dsp:cNvPr id="0" name=""/>
        <dsp:cNvSpPr/>
      </dsp:nvSpPr>
      <dsp:spPr>
        <a:xfrm>
          <a:off x="6695893" y="1186595"/>
          <a:ext cx="737180" cy="446999"/>
        </a:xfrm>
        <a:prstGeom prst="rect">
          <a:avLst/>
        </a:prstGeom>
        <a:noFill/>
        <a:ln w="9525" cap="flat" cmpd="sng" algn="ctr">
          <a:solidFill>
            <a:schemeClr val="accent4">
              <a:tint val="40000"/>
              <a:alpha val="90000"/>
              <a:hueOff val="-3078518"/>
              <a:satOff val="17287"/>
              <a:lumOff val="109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1186595"/>
        <a:ext cx="619231" cy="446999"/>
      </dsp:txXfrm>
    </dsp:sp>
    <dsp:sp modelId="{2B4075B1-A933-4150-8852-7E8D038DBC5A}">
      <dsp:nvSpPr>
        <dsp:cNvPr id="0" name=""/>
        <dsp:cNvSpPr/>
      </dsp:nvSpPr>
      <dsp:spPr>
        <a:xfrm>
          <a:off x="6695893" y="1633595"/>
          <a:ext cx="737180" cy="491699"/>
        </a:xfrm>
        <a:prstGeom prst="rect">
          <a:avLst/>
        </a:prstGeom>
        <a:noFill/>
        <a:ln w="9525" cap="flat" cmpd="sng" algn="ctr">
          <a:solidFill>
            <a:schemeClr val="accent4">
              <a:tint val="40000"/>
              <a:alpha val="90000"/>
              <a:hueOff val="-3121877"/>
              <a:satOff val="17531"/>
              <a:lumOff val="111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1633595"/>
        <a:ext cx="619231" cy="491699"/>
      </dsp:txXfrm>
    </dsp:sp>
    <dsp:sp modelId="{C896FB23-C7AA-43F1-A3BF-CF95604BB2F1}">
      <dsp:nvSpPr>
        <dsp:cNvPr id="0" name=""/>
        <dsp:cNvSpPr/>
      </dsp:nvSpPr>
      <dsp:spPr>
        <a:xfrm>
          <a:off x="6695893" y="2125294"/>
          <a:ext cx="737180" cy="491699"/>
        </a:xfrm>
        <a:prstGeom prst="rect">
          <a:avLst/>
        </a:prstGeom>
        <a:noFill/>
        <a:ln w="9525" cap="flat" cmpd="sng" algn="ctr">
          <a:solidFill>
            <a:schemeClr val="accent4">
              <a:tint val="40000"/>
              <a:alpha val="90000"/>
              <a:hueOff val="-3165237"/>
              <a:satOff val="17774"/>
              <a:lumOff val="112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2125294"/>
        <a:ext cx="619231" cy="491699"/>
      </dsp:txXfrm>
    </dsp:sp>
    <dsp:sp modelId="{E527D81D-8F5A-4A90-818E-8C9819C39FF3}">
      <dsp:nvSpPr>
        <dsp:cNvPr id="0" name=""/>
        <dsp:cNvSpPr/>
      </dsp:nvSpPr>
      <dsp:spPr>
        <a:xfrm>
          <a:off x="6695893" y="2616993"/>
          <a:ext cx="737180" cy="491699"/>
        </a:xfrm>
        <a:prstGeom prst="rect">
          <a:avLst/>
        </a:prstGeom>
        <a:noFill/>
        <a:ln w="9525" cap="flat" cmpd="sng" algn="ctr">
          <a:solidFill>
            <a:schemeClr val="accent4">
              <a:tint val="40000"/>
              <a:alpha val="90000"/>
              <a:hueOff val="-3208596"/>
              <a:satOff val="18018"/>
              <a:lumOff val="114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2616993"/>
        <a:ext cx="619231" cy="491699"/>
      </dsp:txXfrm>
    </dsp:sp>
    <dsp:sp modelId="{88BF4244-2302-4539-8FE0-F420A6749EA9}">
      <dsp:nvSpPr>
        <dsp:cNvPr id="0" name=""/>
        <dsp:cNvSpPr/>
      </dsp:nvSpPr>
      <dsp:spPr>
        <a:xfrm>
          <a:off x="6695893" y="3108693"/>
          <a:ext cx="737180" cy="491699"/>
        </a:xfrm>
        <a:prstGeom prst="rect">
          <a:avLst/>
        </a:prstGeom>
        <a:solidFill>
          <a:srgbClr val="CCECFF"/>
        </a:solidFill>
        <a:ln w="9525" cap="flat" cmpd="sng" algn="ctr">
          <a:solidFill>
            <a:schemeClr val="accent4">
              <a:tint val="40000"/>
              <a:alpha val="90000"/>
              <a:hueOff val="-3251955"/>
              <a:satOff val="18261"/>
              <a:lumOff val="116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3108693"/>
        <a:ext cx="619231" cy="491699"/>
      </dsp:txXfrm>
    </dsp:sp>
    <dsp:sp modelId="{19FFDFAC-9158-43F6-8A8F-B271CFDAAE58}">
      <dsp:nvSpPr>
        <dsp:cNvPr id="0" name=""/>
        <dsp:cNvSpPr/>
      </dsp:nvSpPr>
      <dsp:spPr>
        <a:xfrm>
          <a:off x="6695893" y="3600392"/>
          <a:ext cx="737180" cy="491699"/>
        </a:xfrm>
        <a:prstGeom prst="rect">
          <a:avLst/>
        </a:prstGeom>
        <a:solidFill>
          <a:srgbClr val="CCECFF"/>
        </a:solidFill>
        <a:ln w="9525" cap="flat" cmpd="sng" algn="ctr">
          <a:solidFill>
            <a:schemeClr val="accent4">
              <a:tint val="40000"/>
              <a:alpha val="90000"/>
              <a:hueOff val="-3295315"/>
              <a:satOff val="18505"/>
              <a:lumOff val="117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a:solidFill>
              <a:schemeClr val="accent4">
                <a:lumMod val="25000"/>
              </a:schemeClr>
            </a:solidFill>
            <a:latin typeface="Calibri" pitchFamily="34" charset="0"/>
          </a:endParaRPr>
        </a:p>
      </dsp:txBody>
      <dsp:txXfrm>
        <a:off x="6813842" y="3600392"/>
        <a:ext cx="619231" cy="491699"/>
      </dsp:txXfrm>
    </dsp:sp>
    <dsp:sp modelId="{F8E1BF6E-45B4-4283-B0C2-6694D6D879B3}">
      <dsp:nvSpPr>
        <dsp:cNvPr id="0" name=""/>
        <dsp:cNvSpPr/>
      </dsp:nvSpPr>
      <dsp:spPr>
        <a:xfrm>
          <a:off x="6695893" y="4092092"/>
          <a:ext cx="737180" cy="491699"/>
        </a:xfrm>
        <a:prstGeom prst="rect">
          <a:avLst/>
        </a:prstGeom>
        <a:solidFill>
          <a:srgbClr val="CCECFF"/>
        </a:solidFill>
        <a:ln w="9525" cap="flat" cmpd="sng" algn="ctr">
          <a:solidFill>
            <a:schemeClr val="accent4">
              <a:tint val="40000"/>
              <a:alpha val="90000"/>
              <a:hueOff val="-3338674"/>
              <a:satOff val="18748"/>
              <a:lumOff val="119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a:solidFill>
              <a:schemeClr val="accent4">
                <a:lumMod val="25000"/>
              </a:schemeClr>
            </a:solidFill>
            <a:latin typeface="Calibri" pitchFamily="34" charset="0"/>
          </a:endParaRPr>
        </a:p>
      </dsp:txBody>
      <dsp:txXfrm>
        <a:off x="6813842" y="4092092"/>
        <a:ext cx="619231" cy="491699"/>
      </dsp:txXfrm>
    </dsp:sp>
    <dsp:sp modelId="{EBDD5A91-3591-4860-B9A0-A71DE9C132A1}">
      <dsp:nvSpPr>
        <dsp:cNvPr id="0" name=""/>
        <dsp:cNvSpPr/>
      </dsp:nvSpPr>
      <dsp:spPr>
        <a:xfrm>
          <a:off x="6695893" y="4583791"/>
          <a:ext cx="737180" cy="491699"/>
        </a:xfrm>
        <a:prstGeom prst="rect">
          <a:avLst/>
        </a:prstGeom>
        <a:solidFill>
          <a:srgbClr val="CCECFF"/>
        </a:solidFill>
        <a:ln w="9525" cap="flat" cmpd="sng" algn="ctr">
          <a:solidFill>
            <a:schemeClr val="accent4">
              <a:tint val="40000"/>
              <a:alpha val="90000"/>
              <a:hueOff val="-3382034"/>
              <a:satOff val="18992"/>
              <a:lumOff val="120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a:solidFill>
              <a:schemeClr val="accent4">
                <a:lumMod val="25000"/>
              </a:schemeClr>
            </a:solidFill>
            <a:latin typeface="Calibri" pitchFamily="34" charset="0"/>
          </a:endParaRPr>
        </a:p>
      </dsp:txBody>
      <dsp:txXfrm>
        <a:off x="6813842" y="4583791"/>
        <a:ext cx="619231" cy="491699"/>
      </dsp:txXfrm>
    </dsp:sp>
    <dsp:sp modelId="{B03B60F5-4C5E-43B9-8920-0D319577B562}">
      <dsp:nvSpPr>
        <dsp:cNvPr id="0" name=""/>
        <dsp:cNvSpPr/>
      </dsp:nvSpPr>
      <dsp:spPr>
        <a:xfrm>
          <a:off x="6695893" y="5075491"/>
          <a:ext cx="737180" cy="491699"/>
        </a:xfrm>
        <a:prstGeom prst="rect">
          <a:avLst/>
        </a:prstGeom>
        <a:solidFill>
          <a:srgbClr val="CCECFF"/>
        </a:solidFill>
        <a:ln w="9525" cap="flat" cmpd="sng" algn="ctr">
          <a:solidFill>
            <a:schemeClr val="accent4">
              <a:tint val="40000"/>
              <a:alpha val="90000"/>
              <a:hueOff val="-3425393"/>
              <a:satOff val="19235"/>
              <a:lumOff val="122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a:solidFill>
              <a:schemeClr val="accent4">
                <a:lumMod val="25000"/>
              </a:schemeClr>
            </a:solidFill>
            <a:latin typeface="Calibri" pitchFamily="34" charset="0"/>
          </a:endParaRPr>
        </a:p>
      </dsp:txBody>
      <dsp:txXfrm>
        <a:off x="6813842" y="5075491"/>
        <a:ext cx="619231" cy="491699"/>
      </dsp:txXfrm>
    </dsp:sp>
    <dsp:sp modelId="{510F892A-2674-4155-AC42-2F47E5FC7229}">
      <dsp:nvSpPr>
        <dsp:cNvPr id="0" name=""/>
        <dsp:cNvSpPr/>
      </dsp:nvSpPr>
      <dsp:spPr>
        <a:xfrm>
          <a:off x="6695893" y="5567190"/>
          <a:ext cx="737180" cy="491699"/>
        </a:xfrm>
        <a:prstGeom prst="rect">
          <a:avLst/>
        </a:prstGeom>
        <a:solidFill>
          <a:srgbClr val="CCECFF"/>
        </a:solidFill>
        <a:ln w="9525" cap="flat" cmpd="sng" algn="ctr">
          <a:solidFill>
            <a:schemeClr val="accent4">
              <a:tint val="40000"/>
              <a:alpha val="90000"/>
              <a:hueOff val="-3468753"/>
              <a:satOff val="19479"/>
              <a:lumOff val="123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5567190"/>
        <a:ext cx="619231" cy="491699"/>
      </dsp:txXfrm>
    </dsp:sp>
    <dsp:sp modelId="{7336AC6B-E307-4694-B99A-4E6C627138D6}">
      <dsp:nvSpPr>
        <dsp:cNvPr id="0" name=""/>
        <dsp:cNvSpPr/>
      </dsp:nvSpPr>
      <dsp:spPr>
        <a:xfrm>
          <a:off x="6695893" y="6058890"/>
          <a:ext cx="737180" cy="491699"/>
        </a:xfrm>
        <a:prstGeom prst="rect">
          <a:avLst/>
        </a:prstGeom>
        <a:noFill/>
        <a:ln w="9525" cap="flat" cmpd="sng" algn="ctr">
          <a:solidFill>
            <a:schemeClr val="accent4">
              <a:tint val="40000"/>
              <a:alpha val="90000"/>
              <a:hueOff val="-3512112"/>
              <a:satOff val="19722"/>
              <a:lumOff val="125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6058890"/>
        <a:ext cx="619231" cy="491699"/>
      </dsp:txXfrm>
    </dsp:sp>
    <dsp:sp modelId="{30F9F2BC-491F-4E8F-8D3A-75B4E53FEEB4}">
      <dsp:nvSpPr>
        <dsp:cNvPr id="0" name=""/>
        <dsp:cNvSpPr/>
      </dsp:nvSpPr>
      <dsp:spPr>
        <a:xfrm>
          <a:off x="6695893" y="6550589"/>
          <a:ext cx="737180" cy="491699"/>
        </a:xfrm>
        <a:prstGeom prst="rect">
          <a:avLst/>
        </a:prstGeom>
        <a:solidFill>
          <a:srgbClr val="CCECFF"/>
        </a:solidFill>
        <a:ln w="9525" cap="flat" cmpd="sng" algn="ctr">
          <a:solidFill>
            <a:schemeClr val="accent4">
              <a:tint val="40000"/>
              <a:alpha val="90000"/>
              <a:hueOff val="-3555471"/>
              <a:satOff val="19966"/>
              <a:lumOff val="1269"/>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a:solidFill>
              <a:schemeClr val="accent4">
                <a:lumMod val="25000"/>
              </a:schemeClr>
            </a:solidFill>
            <a:latin typeface="Calibri" pitchFamily="34" charset="0"/>
          </a:endParaRPr>
        </a:p>
      </dsp:txBody>
      <dsp:txXfrm>
        <a:off x="6813842" y="6550589"/>
        <a:ext cx="619231" cy="491699"/>
      </dsp:txXfrm>
    </dsp:sp>
    <dsp:sp modelId="{9181BEBA-7A93-48AB-AF8C-0B798B5B08F0}">
      <dsp:nvSpPr>
        <dsp:cNvPr id="0" name=""/>
        <dsp:cNvSpPr/>
      </dsp:nvSpPr>
      <dsp:spPr>
        <a:xfrm>
          <a:off x="6695893" y="7042288"/>
          <a:ext cx="737180" cy="491699"/>
        </a:xfrm>
        <a:prstGeom prst="rect">
          <a:avLst/>
        </a:prstGeom>
        <a:solidFill>
          <a:srgbClr val="CCECFF"/>
        </a:solidFill>
        <a:ln w="9525" cap="flat" cmpd="sng" algn="ctr">
          <a:solidFill>
            <a:schemeClr val="accent4">
              <a:tint val="40000"/>
              <a:alpha val="90000"/>
              <a:hueOff val="-3598831"/>
              <a:satOff val="20209"/>
              <a:lumOff val="1284"/>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7042288"/>
        <a:ext cx="619231" cy="491699"/>
      </dsp:txXfrm>
    </dsp:sp>
    <dsp:sp modelId="{4CAA02F0-5F11-4D61-986F-571867BA2A01}">
      <dsp:nvSpPr>
        <dsp:cNvPr id="0" name=""/>
        <dsp:cNvSpPr/>
      </dsp:nvSpPr>
      <dsp:spPr>
        <a:xfrm>
          <a:off x="6695893" y="7533988"/>
          <a:ext cx="737180" cy="491699"/>
        </a:xfrm>
        <a:prstGeom prst="rect">
          <a:avLst/>
        </a:prstGeom>
        <a:solidFill>
          <a:srgbClr val="CCECFF"/>
        </a:solidFill>
        <a:ln w="9525" cap="flat" cmpd="sng" algn="ctr">
          <a:solidFill>
            <a:schemeClr val="accent4">
              <a:tint val="40000"/>
              <a:alpha val="90000"/>
              <a:hueOff val="-3642190"/>
              <a:satOff val="20453"/>
              <a:lumOff val="1300"/>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7533988"/>
        <a:ext cx="619231" cy="491699"/>
      </dsp:txXfrm>
    </dsp:sp>
    <dsp:sp modelId="{C4166C08-84D3-456E-86AD-A51C01042609}">
      <dsp:nvSpPr>
        <dsp:cNvPr id="0" name=""/>
        <dsp:cNvSpPr/>
      </dsp:nvSpPr>
      <dsp:spPr>
        <a:xfrm>
          <a:off x="6695893" y="8025687"/>
          <a:ext cx="737180" cy="491699"/>
        </a:xfrm>
        <a:prstGeom prst="rect">
          <a:avLst/>
        </a:prstGeom>
        <a:solidFill>
          <a:srgbClr val="CCECFF"/>
        </a:solidFill>
        <a:ln w="9525" cap="flat" cmpd="sng" algn="ctr">
          <a:solidFill>
            <a:schemeClr val="accent4">
              <a:tint val="40000"/>
              <a:alpha val="90000"/>
              <a:hueOff val="-3685549"/>
              <a:satOff val="20696"/>
              <a:lumOff val="1315"/>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8025687"/>
        <a:ext cx="619231" cy="491699"/>
      </dsp:txXfrm>
    </dsp:sp>
    <dsp:sp modelId="{C7AB8533-6C5F-45F4-A670-0D5140E2CC20}">
      <dsp:nvSpPr>
        <dsp:cNvPr id="0" name=""/>
        <dsp:cNvSpPr/>
      </dsp:nvSpPr>
      <dsp:spPr>
        <a:xfrm>
          <a:off x="6695893" y="8517387"/>
          <a:ext cx="737180" cy="491699"/>
        </a:xfrm>
        <a:prstGeom prst="rect">
          <a:avLst/>
        </a:prstGeom>
        <a:solidFill>
          <a:srgbClr val="CCECFF"/>
        </a:solidFill>
        <a:ln w="9525" cap="flat" cmpd="sng" algn="ctr">
          <a:solidFill>
            <a:schemeClr val="accent4">
              <a:tint val="40000"/>
              <a:alpha val="90000"/>
              <a:hueOff val="-3728909"/>
              <a:satOff val="20940"/>
              <a:lumOff val="1331"/>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rgbClr val="FF0000"/>
              </a:solidFill>
              <a:latin typeface="Calibri" pitchFamily="34" charset="0"/>
              <a:sym typeface="Wingdings"/>
            </a:rPr>
            <a:t></a:t>
          </a:r>
          <a:endParaRPr lang="en-GB" sz="2200" kern="1200" dirty="0">
            <a:solidFill>
              <a:schemeClr val="accent4">
                <a:lumMod val="25000"/>
              </a:schemeClr>
            </a:solidFill>
            <a:latin typeface="Calibri" pitchFamily="34" charset="0"/>
          </a:endParaRPr>
        </a:p>
      </dsp:txBody>
      <dsp:txXfrm>
        <a:off x="6813842" y="8517387"/>
        <a:ext cx="619231" cy="491699"/>
      </dsp:txXfrm>
    </dsp:sp>
    <dsp:sp modelId="{3BB62279-FEB2-44A7-9BB7-D8257BA77F38}">
      <dsp:nvSpPr>
        <dsp:cNvPr id="0" name=""/>
        <dsp:cNvSpPr/>
      </dsp:nvSpPr>
      <dsp:spPr>
        <a:xfrm>
          <a:off x="6695893" y="9009086"/>
          <a:ext cx="737180" cy="491699"/>
        </a:xfrm>
        <a:prstGeom prst="rect">
          <a:avLst/>
        </a:prstGeom>
        <a:solidFill>
          <a:srgbClr val="CCECFF"/>
        </a:solidFill>
        <a:ln w="9525" cap="flat" cmpd="sng" algn="ctr">
          <a:solidFill>
            <a:schemeClr val="accent4">
              <a:tint val="40000"/>
              <a:alpha val="90000"/>
              <a:hueOff val="-3772268"/>
              <a:satOff val="21183"/>
              <a:lumOff val="1346"/>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9009086"/>
        <a:ext cx="619231" cy="491699"/>
      </dsp:txXfrm>
    </dsp:sp>
    <dsp:sp modelId="{A47155AB-DD67-40A4-AC94-A65B7EC0C213}">
      <dsp:nvSpPr>
        <dsp:cNvPr id="0" name=""/>
        <dsp:cNvSpPr/>
      </dsp:nvSpPr>
      <dsp:spPr>
        <a:xfrm>
          <a:off x="6695893" y="9500786"/>
          <a:ext cx="737180" cy="491699"/>
        </a:xfrm>
        <a:prstGeom prst="rect">
          <a:avLst/>
        </a:prstGeom>
        <a:solidFill>
          <a:srgbClr val="CCECFF"/>
        </a:solidFill>
        <a:ln w="9525" cap="flat" cmpd="sng" algn="ctr">
          <a:solidFill>
            <a:schemeClr val="accent4">
              <a:tint val="40000"/>
              <a:alpha val="90000"/>
              <a:hueOff val="-3815628"/>
              <a:satOff val="21427"/>
              <a:lumOff val="1362"/>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9500786"/>
        <a:ext cx="619231" cy="491699"/>
      </dsp:txXfrm>
    </dsp:sp>
    <dsp:sp modelId="{FA66FFC9-0E92-49A0-9646-06ED1FFF54B8}">
      <dsp:nvSpPr>
        <dsp:cNvPr id="0" name=""/>
        <dsp:cNvSpPr/>
      </dsp:nvSpPr>
      <dsp:spPr>
        <a:xfrm>
          <a:off x="6695893" y="9992485"/>
          <a:ext cx="737180" cy="491699"/>
        </a:xfrm>
        <a:prstGeom prst="rect">
          <a:avLst/>
        </a:prstGeom>
        <a:solidFill>
          <a:srgbClr val="CCECFF"/>
        </a:solidFill>
        <a:ln w="9525" cap="flat" cmpd="sng" algn="ctr">
          <a:solidFill>
            <a:schemeClr val="accent4">
              <a:tint val="40000"/>
              <a:alpha val="90000"/>
              <a:hueOff val="-3858987"/>
              <a:satOff val="21670"/>
              <a:lumOff val="1377"/>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9992485"/>
        <a:ext cx="619231" cy="491699"/>
      </dsp:txXfrm>
    </dsp:sp>
    <dsp:sp modelId="{C234E888-5EAC-470B-883A-78692701683C}">
      <dsp:nvSpPr>
        <dsp:cNvPr id="0" name=""/>
        <dsp:cNvSpPr/>
      </dsp:nvSpPr>
      <dsp:spPr>
        <a:xfrm>
          <a:off x="6695893" y="10484185"/>
          <a:ext cx="737180" cy="491699"/>
        </a:xfrm>
        <a:prstGeom prst="rect">
          <a:avLst/>
        </a:prstGeom>
        <a:solidFill>
          <a:srgbClr val="CCECFF"/>
        </a:solidFill>
        <a:ln w="9525" cap="flat" cmpd="sng" algn="ctr">
          <a:solidFill>
            <a:schemeClr val="accent4">
              <a:tint val="40000"/>
              <a:alpha val="90000"/>
              <a:hueOff val="-3902346"/>
              <a:satOff val="21914"/>
              <a:lumOff val="1393"/>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accent1">
                  <a:lumMod val="75000"/>
                </a:schemeClr>
              </a:solidFill>
              <a:latin typeface="Calibri" pitchFamily="34" charset="0"/>
              <a:sym typeface="Wingdings"/>
            </a:rPr>
            <a:t></a:t>
          </a:r>
          <a:endParaRPr lang="en-GB" sz="2200" kern="1200" dirty="0">
            <a:solidFill>
              <a:schemeClr val="accent4">
                <a:lumMod val="25000"/>
              </a:schemeClr>
            </a:solidFill>
            <a:latin typeface="Calibri" pitchFamily="34" charset="0"/>
          </a:endParaRPr>
        </a:p>
      </dsp:txBody>
      <dsp:txXfrm>
        <a:off x="6813842" y="10484185"/>
        <a:ext cx="619231" cy="491699"/>
      </dsp:txXfrm>
    </dsp:sp>
    <dsp:sp modelId="{886D5233-3B41-4431-A112-F92AA994C109}">
      <dsp:nvSpPr>
        <dsp:cNvPr id="0" name=""/>
        <dsp:cNvSpPr/>
      </dsp:nvSpPr>
      <dsp:spPr>
        <a:xfrm>
          <a:off x="6695893" y="10975884"/>
          <a:ext cx="737180" cy="491699"/>
        </a:xfrm>
        <a:prstGeom prst="rect">
          <a:avLst/>
        </a:prstGeom>
        <a:solidFill>
          <a:srgbClr val="CCECFF"/>
        </a:solidFill>
        <a:ln w="9525" cap="flat" cmpd="sng" algn="ctr">
          <a:solidFill>
            <a:schemeClr val="accent4">
              <a:tint val="40000"/>
              <a:alpha val="90000"/>
              <a:hueOff val="-3945706"/>
              <a:satOff val="22157"/>
              <a:lumOff val="1408"/>
              <a:alphaOff val="0"/>
            </a:schemeClr>
          </a:solidFill>
          <a:prstDash val="solid"/>
        </a:ln>
        <a:effectLst>
          <a:outerShdw blurRad="50800" dist="254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56464" rIns="156464" bIns="156464" numCol="1" spcCol="1270" anchor="ctr" anchorCtr="0">
          <a:noAutofit/>
        </a:bodyPr>
        <a:lstStyle/>
        <a:p>
          <a:pPr lvl="0" algn="ctr" defTabSz="977900">
            <a:lnSpc>
              <a:spcPct val="90000"/>
            </a:lnSpc>
            <a:spcBef>
              <a:spcPct val="0"/>
            </a:spcBef>
            <a:spcAft>
              <a:spcPct val="35000"/>
            </a:spcAft>
          </a:pPr>
          <a:endParaRPr lang="en-GB" sz="2200" kern="1200" dirty="0">
            <a:solidFill>
              <a:schemeClr val="accent4">
                <a:lumMod val="25000"/>
              </a:schemeClr>
            </a:solidFill>
            <a:latin typeface="Calibri" pitchFamily="34" charset="0"/>
          </a:endParaRPr>
        </a:p>
      </dsp:txBody>
      <dsp:txXfrm>
        <a:off x="6813842" y="10975884"/>
        <a:ext cx="619231" cy="491699"/>
      </dsp:txXfrm>
    </dsp:sp>
    <dsp:sp modelId="{4A949A9C-ADAD-4000-A747-71A14B4AA1D5}">
      <dsp:nvSpPr>
        <dsp:cNvPr id="0" name=""/>
        <dsp:cNvSpPr/>
      </dsp:nvSpPr>
      <dsp:spPr>
        <a:xfrm>
          <a:off x="6302730" y="6615"/>
          <a:ext cx="491453" cy="491453"/>
        </a:xfrm>
        <a:prstGeom prst="ellipse">
          <a:avLst/>
        </a:prstGeom>
        <a:solidFill>
          <a:srgbClr val="CCECFF"/>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r>
            <a:rPr lang="en-GB" sz="1100" kern="1200" dirty="0" smtClean="0">
              <a:latin typeface="Calibri" pitchFamily="34" charset="0"/>
            </a:rPr>
            <a:t>E</a:t>
          </a:r>
          <a:endParaRPr lang="en-GB" sz="1100" kern="1200" dirty="0">
            <a:latin typeface="Calibri" pitchFamily="34" charset="0"/>
          </a:endParaRPr>
        </a:p>
      </dsp:txBody>
      <dsp:txXfrm>
        <a:off x="6302730" y="6615"/>
        <a:ext cx="491453" cy="4914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E99CEA-E13D-4A49-AE64-570CAE60C816}">
      <dsp:nvSpPr>
        <dsp:cNvPr id="0" name=""/>
        <dsp:cNvSpPr/>
      </dsp:nvSpPr>
      <dsp:spPr>
        <a:xfrm>
          <a:off x="3432608" y="3567"/>
          <a:ext cx="1744681" cy="1134042"/>
        </a:xfrm>
        <a:prstGeom prst="roundRect">
          <a:avLst/>
        </a:prstGeom>
        <a:solidFill>
          <a:schemeClr val="accent3"/>
        </a:solidFill>
        <a:ln w="19050" cap="flat" cmpd="sng" algn="ctr">
          <a:solidFill>
            <a:schemeClr val="accent3">
              <a:shade val="50000"/>
            </a:schemeClr>
          </a:solidFill>
          <a:prstDash val="solid"/>
        </a:ln>
        <a:effectLst/>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4">
                  <a:lumMod val="25000"/>
                </a:schemeClr>
              </a:solidFill>
            </a:rPr>
            <a:t>Commitment to universal achievement</a:t>
          </a:r>
          <a:endParaRPr lang="en-US" sz="1800" kern="1200" dirty="0">
            <a:solidFill>
              <a:schemeClr val="accent4">
                <a:lumMod val="25000"/>
              </a:schemeClr>
            </a:solidFill>
          </a:endParaRPr>
        </a:p>
      </dsp:txBody>
      <dsp:txXfrm>
        <a:off x="3432608" y="3567"/>
        <a:ext cx="1744681" cy="1134042"/>
      </dsp:txXfrm>
    </dsp:sp>
    <dsp:sp modelId="{C553B588-64E6-45E3-B6D1-6D68B6778636}">
      <dsp:nvSpPr>
        <dsp:cNvPr id="0" name=""/>
        <dsp:cNvSpPr/>
      </dsp:nvSpPr>
      <dsp:spPr>
        <a:xfrm>
          <a:off x="1064782" y="570589"/>
          <a:ext cx="6480332" cy="6480332"/>
        </a:xfrm>
        <a:custGeom>
          <a:avLst/>
          <a:gdLst/>
          <a:ahLst/>
          <a:cxnLst/>
          <a:rect l="0" t="0" r="0" b="0"/>
          <a:pathLst>
            <a:path>
              <a:moveTo>
                <a:pt x="4124086" y="122897"/>
              </a:moveTo>
              <a:arcTo wR="3240166" hR="3240166" stAng="17149860" swAng="1258222"/>
            </a:path>
          </a:pathLst>
        </a:custGeom>
        <a:noFill/>
        <a:ln w="9525" cap="flat" cmpd="sng" algn="ctr">
          <a:solidFill>
            <a:schemeClr val="accent3">
              <a:shade val="90000"/>
              <a:hueOff val="0"/>
              <a:satOff val="0"/>
              <a:lumOff val="0"/>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 modelId="{31A7F462-DF2B-40B4-ACB6-A9A79C19B388}">
      <dsp:nvSpPr>
        <dsp:cNvPr id="0" name=""/>
        <dsp:cNvSpPr/>
      </dsp:nvSpPr>
      <dsp:spPr>
        <a:xfrm>
          <a:off x="5965872" y="1223523"/>
          <a:ext cx="1744681" cy="1134042"/>
        </a:xfrm>
        <a:prstGeom prst="roundRect">
          <a:avLst/>
        </a:prstGeom>
        <a:solidFill>
          <a:schemeClr val="accent3">
            <a:shade val="50000"/>
            <a:hueOff val="76444"/>
            <a:satOff val="-1220"/>
            <a:lumOff val="11745"/>
            <a:alphaOff val="0"/>
          </a:schemeClr>
        </a:solidFill>
        <a:ln>
          <a:noFill/>
        </a:ln>
        <a:effectLst>
          <a:outerShdw blurRad="508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accent4">
                  <a:lumMod val="25000"/>
                </a:schemeClr>
              </a:solidFill>
            </a:rPr>
            <a:t>Goals, gateways, instructional systems</a:t>
          </a:r>
          <a:endParaRPr lang="en-US" sz="1600" kern="1200" dirty="0">
            <a:solidFill>
              <a:schemeClr val="accent4">
                <a:lumMod val="25000"/>
              </a:schemeClr>
            </a:solidFill>
          </a:endParaRPr>
        </a:p>
      </dsp:txBody>
      <dsp:txXfrm>
        <a:off x="5965872" y="1223523"/>
        <a:ext cx="1744681" cy="1134042"/>
      </dsp:txXfrm>
    </dsp:sp>
    <dsp:sp modelId="{34C4AEBD-240C-4318-B5FC-0DF26D47415D}">
      <dsp:nvSpPr>
        <dsp:cNvPr id="0" name=""/>
        <dsp:cNvSpPr/>
      </dsp:nvSpPr>
      <dsp:spPr>
        <a:xfrm>
          <a:off x="1064782" y="570589"/>
          <a:ext cx="6480332" cy="6480332"/>
        </a:xfrm>
        <a:custGeom>
          <a:avLst/>
          <a:gdLst/>
          <a:ahLst/>
          <a:cxnLst/>
          <a:rect l="0" t="0" r="0" b="0"/>
          <a:pathLst>
            <a:path>
              <a:moveTo>
                <a:pt x="6143514" y="1801679"/>
              </a:moveTo>
              <a:arcTo wR="3240166" hR="3240166" stAng="20018611" swAng="1727393"/>
            </a:path>
          </a:pathLst>
        </a:custGeom>
        <a:noFill/>
        <a:ln w="9525" cap="flat" cmpd="sng" algn="ctr">
          <a:solidFill>
            <a:schemeClr val="accent3">
              <a:shade val="90000"/>
              <a:hueOff val="80097"/>
              <a:satOff val="-1716"/>
              <a:lumOff val="8803"/>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 modelId="{68DC1AE0-BE3B-4A76-B0A6-930B8486BB94}">
      <dsp:nvSpPr>
        <dsp:cNvPr id="0" name=""/>
        <dsp:cNvSpPr/>
      </dsp:nvSpPr>
      <dsp:spPr>
        <a:xfrm>
          <a:off x="6591536" y="3964738"/>
          <a:ext cx="1744681" cy="1134042"/>
        </a:xfrm>
        <a:prstGeom prst="roundRect">
          <a:avLst/>
        </a:prstGeom>
        <a:solidFill>
          <a:schemeClr val="accent3">
            <a:shade val="50000"/>
            <a:hueOff val="152889"/>
            <a:satOff val="-2439"/>
            <a:lumOff val="23490"/>
            <a:alphaOff val="0"/>
          </a:schemeClr>
        </a:solidFill>
        <a:ln>
          <a:noFill/>
        </a:ln>
        <a:effectLst>
          <a:outerShdw blurRad="508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accent4">
                  <a:lumMod val="25000"/>
                </a:schemeClr>
              </a:solidFill>
            </a:rPr>
            <a:t>Capacity at point of delivery</a:t>
          </a:r>
          <a:endParaRPr lang="en-US" sz="2000" kern="1200" dirty="0">
            <a:solidFill>
              <a:schemeClr val="accent4">
                <a:lumMod val="25000"/>
              </a:schemeClr>
            </a:solidFill>
          </a:endParaRPr>
        </a:p>
      </dsp:txBody>
      <dsp:txXfrm>
        <a:off x="6591536" y="3964738"/>
        <a:ext cx="1744681" cy="1134042"/>
      </dsp:txXfrm>
    </dsp:sp>
    <dsp:sp modelId="{08B0A8E6-8199-453A-BB65-50EE881CEF4A}">
      <dsp:nvSpPr>
        <dsp:cNvPr id="0" name=""/>
        <dsp:cNvSpPr/>
      </dsp:nvSpPr>
      <dsp:spPr>
        <a:xfrm>
          <a:off x="1064782" y="570589"/>
          <a:ext cx="6480332" cy="6480332"/>
        </a:xfrm>
        <a:custGeom>
          <a:avLst/>
          <a:gdLst/>
          <a:ahLst/>
          <a:cxnLst/>
          <a:rect l="0" t="0" r="0" b="0"/>
          <a:pathLst>
            <a:path>
              <a:moveTo>
                <a:pt x="6208135" y="4540101"/>
              </a:moveTo>
              <a:arcTo wR="3240166" hR="3240166" stAng="1419171" swAng="1360030"/>
            </a:path>
          </a:pathLst>
        </a:custGeom>
        <a:noFill/>
        <a:ln w="9525" cap="flat" cmpd="sng" algn="ctr">
          <a:solidFill>
            <a:schemeClr val="accent3">
              <a:shade val="90000"/>
              <a:hueOff val="160194"/>
              <a:satOff val="-3433"/>
              <a:lumOff val="17607"/>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 modelId="{FADA314E-C729-4EE5-B521-86DDDBAC259A}">
      <dsp:nvSpPr>
        <dsp:cNvPr id="0" name=""/>
        <dsp:cNvSpPr/>
      </dsp:nvSpPr>
      <dsp:spPr>
        <a:xfrm>
          <a:off x="4838463" y="6163022"/>
          <a:ext cx="1744681" cy="1134042"/>
        </a:xfrm>
        <a:prstGeom prst="roundRect">
          <a:avLst/>
        </a:prstGeom>
        <a:solidFill>
          <a:schemeClr val="accent3">
            <a:shade val="50000"/>
            <a:hueOff val="229333"/>
            <a:satOff val="-3659"/>
            <a:lumOff val="35235"/>
            <a:alphaOff val="0"/>
          </a:schemeClr>
        </a:solidFill>
        <a:ln>
          <a:noFill/>
        </a:ln>
        <a:effectLst>
          <a:outerShdw blurRad="508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accent4">
                  <a:lumMod val="25000"/>
                </a:schemeClr>
              </a:solidFill>
            </a:rPr>
            <a:t>Incentives and accountability</a:t>
          </a:r>
          <a:endParaRPr lang="en-US" sz="1800" kern="1200" dirty="0">
            <a:solidFill>
              <a:schemeClr val="accent4">
                <a:lumMod val="25000"/>
              </a:schemeClr>
            </a:solidFill>
          </a:endParaRPr>
        </a:p>
      </dsp:txBody>
      <dsp:txXfrm>
        <a:off x="4838463" y="6163022"/>
        <a:ext cx="1744681" cy="1134042"/>
      </dsp:txXfrm>
    </dsp:sp>
    <dsp:sp modelId="{BF5F5ED3-BE89-4086-8C48-370D05A99C5F}">
      <dsp:nvSpPr>
        <dsp:cNvPr id="0" name=""/>
        <dsp:cNvSpPr/>
      </dsp:nvSpPr>
      <dsp:spPr>
        <a:xfrm>
          <a:off x="1064782" y="570589"/>
          <a:ext cx="6480332" cy="6480332"/>
        </a:xfrm>
        <a:custGeom>
          <a:avLst/>
          <a:gdLst/>
          <a:ahLst/>
          <a:cxnLst/>
          <a:rect l="0" t="0" r="0" b="0"/>
          <a:pathLst>
            <a:path>
              <a:moveTo>
                <a:pt x="3763153" y="6437846"/>
              </a:moveTo>
              <a:arcTo wR="3240166" hR="3240166" stAng="4842684" swAng="1114632"/>
            </a:path>
          </a:pathLst>
        </a:custGeom>
        <a:noFill/>
        <a:ln w="9525" cap="flat" cmpd="sng" algn="ctr">
          <a:solidFill>
            <a:schemeClr val="accent3">
              <a:shade val="90000"/>
              <a:hueOff val="240291"/>
              <a:satOff val="-5149"/>
              <a:lumOff val="26410"/>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 modelId="{58D09865-FBBB-4603-B097-BAF5291F7F63}">
      <dsp:nvSpPr>
        <dsp:cNvPr id="0" name=""/>
        <dsp:cNvSpPr/>
      </dsp:nvSpPr>
      <dsp:spPr>
        <a:xfrm>
          <a:off x="2026752" y="6163022"/>
          <a:ext cx="1744681" cy="1134042"/>
        </a:xfrm>
        <a:prstGeom prst="roundRect">
          <a:avLst/>
        </a:prstGeom>
        <a:solidFill>
          <a:schemeClr val="accent3">
            <a:shade val="50000"/>
            <a:hueOff val="229333"/>
            <a:satOff val="-3659"/>
            <a:lumOff val="35235"/>
            <a:alphaOff val="0"/>
          </a:schemeClr>
        </a:solidFill>
        <a:ln>
          <a:noFill/>
        </a:ln>
        <a:effectLst>
          <a:outerShdw blurRad="508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0" kern="1200" dirty="0" smtClean="0">
              <a:solidFill>
                <a:schemeClr val="accent4">
                  <a:lumMod val="25000"/>
                </a:schemeClr>
              </a:solidFill>
            </a:rPr>
            <a:t>Resources where they yield most </a:t>
          </a:r>
          <a:endParaRPr lang="en-US" sz="1800" b="0" kern="1200" dirty="0">
            <a:solidFill>
              <a:schemeClr val="accent4">
                <a:lumMod val="25000"/>
              </a:schemeClr>
            </a:solidFill>
          </a:endParaRPr>
        </a:p>
      </dsp:txBody>
      <dsp:txXfrm>
        <a:off x="2026752" y="6163022"/>
        <a:ext cx="1744681" cy="1134042"/>
      </dsp:txXfrm>
    </dsp:sp>
    <dsp:sp modelId="{CDF53B0B-6ED8-437B-9D35-968372408D87}">
      <dsp:nvSpPr>
        <dsp:cNvPr id="0" name=""/>
        <dsp:cNvSpPr/>
      </dsp:nvSpPr>
      <dsp:spPr>
        <a:xfrm>
          <a:off x="1064782" y="570589"/>
          <a:ext cx="6480332" cy="6480332"/>
        </a:xfrm>
        <a:custGeom>
          <a:avLst/>
          <a:gdLst/>
          <a:ahLst/>
          <a:cxnLst/>
          <a:rect l="0" t="0" r="0" b="0"/>
          <a:pathLst>
            <a:path>
              <a:moveTo>
                <a:pt x="1002410" y="5583481"/>
              </a:moveTo>
              <a:arcTo wR="3240166" hR="3240166" stAng="8020800" swAng="1360030"/>
            </a:path>
          </a:pathLst>
        </a:custGeom>
        <a:noFill/>
        <a:ln w="9525" cap="flat" cmpd="sng" algn="ctr">
          <a:solidFill>
            <a:schemeClr val="accent3">
              <a:shade val="90000"/>
              <a:hueOff val="240291"/>
              <a:satOff val="-5149"/>
              <a:lumOff val="26410"/>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 modelId="{6F1C5EEF-8717-4509-9A9E-088FB683B58B}">
      <dsp:nvSpPr>
        <dsp:cNvPr id="0" name=""/>
        <dsp:cNvSpPr/>
      </dsp:nvSpPr>
      <dsp:spPr>
        <a:xfrm>
          <a:off x="273679" y="3964738"/>
          <a:ext cx="1744681" cy="1134042"/>
        </a:xfrm>
        <a:prstGeom prst="roundRect">
          <a:avLst/>
        </a:prstGeom>
        <a:solidFill>
          <a:schemeClr val="accent3">
            <a:shade val="50000"/>
            <a:hueOff val="152889"/>
            <a:satOff val="-2439"/>
            <a:lumOff val="23490"/>
            <a:alphaOff val="0"/>
          </a:schemeClr>
        </a:solidFill>
        <a:ln>
          <a:noFill/>
        </a:ln>
        <a:effectLst>
          <a:outerShdw blurRad="508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accent4">
                  <a:lumMod val="25000"/>
                </a:schemeClr>
              </a:solidFill>
            </a:rPr>
            <a:t>A learning system</a:t>
          </a:r>
          <a:endParaRPr lang="en-US" sz="2000" kern="1200" dirty="0">
            <a:solidFill>
              <a:schemeClr val="accent4">
                <a:lumMod val="25000"/>
              </a:schemeClr>
            </a:solidFill>
          </a:endParaRPr>
        </a:p>
      </dsp:txBody>
      <dsp:txXfrm>
        <a:off x="273679" y="3964738"/>
        <a:ext cx="1744681" cy="1134042"/>
      </dsp:txXfrm>
    </dsp:sp>
    <dsp:sp modelId="{7637DA9F-164D-45FE-AD72-5CDA74BBD6A7}">
      <dsp:nvSpPr>
        <dsp:cNvPr id="0" name=""/>
        <dsp:cNvSpPr/>
      </dsp:nvSpPr>
      <dsp:spPr>
        <a:xfrm>
          <a:off x="1064782" y="570589"/>
          <a:ext cx="6480332" cy="6480332"/>
        </a:xfrm>
        <a:custGeom>
          <a:avLst/>
          <a:gdLst/>
          <a:ahLst/>
          <a:cxnLst/>
          <a:rect l="0" t="0" r="0" b="0"/>
          <a:pathLst>
            <a:path>
              <a:moveTo>
                <a:pt x="2921" y="3377737"/>
              </a:moveTo>
              <a:arcTo wR="3240166" hR="3240166" stAng="10653996" swAng="1727393"/>
            </a:path>
          </a:pathLst>
        </a:custGeom>
        <a:noFill/>
        <a:ln w="9525" cap="flat" cmpd="sng" algn="ctr">
          <a:solidFill>
            <a:schemeClr val="accent3">
              <a:shade val="90000"/>
              <a:hueOff val="160194"/>
              <a:satOff val="-3433"/>
              <a:lumOff val="17607"/>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 modelId="{7900993D-6820-4CB8-9551-250300D8C4A2}">
      <dsp:nvSpPr>
        <dsp:cNvPr id="0" name=""/>
        <dsp:cNvSpPr/>
      </dsp:nvSpPr>
      <dsp:spPr>
        <a:xfrm>
          <a:off x="899344" y="1223523"/>
          <a:ext cx="1744681" cy="1134042"/>
        </a:xfrm>
        <a:prstGeom prst="roundRect">
          <a:avLst/>
        </a:prstGeom>
        <a:solidFill>
          <a:schemeClr val="accent3">
            <a:shade val="50000"/>
            <a:hueOff val="76444"/>
            <a:satOff val="-1220"/>
            <a:lumOff val="11745"/>
            <a:alphaOff val="0"/>
          </a:schemeClr>
        </a:solidFill>
        <a:ln>
          <a:noFill/>
        </a:ln>
        <a:effectLst>
          <a:outerShdw blurRad="50800" dist="25400" dir="5400000" rotWithShape="0">
            <a:srgbClr val="000000">
              <a:alpha val="4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accent4">
                  <a:lumMod val="25000"/>
                </a:schemeClr>
              </a:solidFill>
            </a:rPr>
            <a:t>Coherence</a:t>
          </a:r>
          <a:endParaRPr lang="en-US" sz="2000" kern="1200" dirty="0">
            <a:solidFill>
              <a:schemeClr val="accent4">
                <a:lumMod val="25000"/>
              </a:schemeClr>
            </a:solidFill>
          </a:endParaRPr>
        </a:p>
      </dsp:txBody>
      <dsp:txXfrm>
        <a:off x="899344" y="1223523"/>
        <a:ext cx="1744681" cy="1134042"/>
      </dsp:txXfrm>
    </dsp:sp>
    <dsp:sp modelId="{79457BCD-7824-4CDE-BC85-BC439C6D2EFC}">
      <dsp:nvSpPr>
        <dsp:cNvPr id="0" name=""/>
        <dsp:cNvSpPr/>
      </dsp:nvSpPr>
      <dsp:spPr>
        <a:xfrm>
          <a:off x="1064782" y="570589"/>
          <a:ext cx="6480332" cy="6480332"/>
        </a:xfrm>
        <a:custGeom>
          <a:avLst/>
          <a:gdLst/>
          <a:ahLst/>
          <a:cxnLst/>
          <a:rect l="0" t="0" r="0" b="0"/>
          <a:pathLst>
            <a:path>
              <a:moveTo>
                <a:pt x="1299167" y="645710"/>
              </a:moveTo>
              <a:arcTo wR="3240166" hR="3240166" stAng="13991917" swAng="1258222"/>
            </a:path>
          </a:pathLst>
        </a:custGeom>
        <a:noFill/>
        <a:ln w="9525" cap="flat" cmpd="sng" algn="ctr">
          <a:solidFill>
            <a:schemeClr val="accent3">
              <a:shade val="90000"/>
              <a:hueOff val="80097"/>
              <a:satOff val="-1716"/>
              <a:lumOff val="8803"/>
              <a:alphaOff val="0"/>
            </a:schemeClr>
          </a:solidFill>
          <a:prstDash val="solid"/>
        </a:ln>
        <a:effectLst/>
        <a:sp3d z="-25400" prstMaterial="plastic"/>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0.13913</cdr:x>
      <cdr:y>0.23882</cdr:y>
    </cdr:from>
    <cdr:to>
      <cdr:x>0.33913</cdr:x>
      <cdr:y>0.29305</cdr:y>
    </cdr:to>
    <cdr:sp macro="" textlink="">
      <cdr:nvSpPr>
        <cdr:cNvPr id="2" name="TextBox 22"/>
        <cdr:cNvSpPr txBox="1"/>
      </cdr:nvSpPr>
      <cdr:spPr>
        <a:xfrm xmlns:a="http://schemas.openxmlformats.org/drawingml/2006/main">
          <a:off x="1152128" y="1152128"/>
          <a:ext cx="1656184"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Georgia"/>
            </a:defRPr>
          </a:lvl1pPr>
          <a:lvl2pPr marL="457200" indent="0">
            <a:defRPr sz="1100">
              <a:latin typeface="Georgia"/>
            </a:defRPr>
          </a:lvl2pPr>
          <a:lvl3pPr marL="914400" indent="0">
            <a:defRPr sz="1100">
              <a:latin typeface="Georgia"/>
            </a:defRPr>
          </a:lvl3pPr>
          <a:lvl4pPr marL="1371600" indent="0">
            <a:defRPr sz="1100">
              <a:latin typeface="Georgia"/>
            </a:defRPr>
          </a:lvl4pPr>
          <a:lvl5pPr marL="1828800" indent="0">
            <a:defRPr sz="1100">
              <a:latin typeface="Georgia"/>
            </a:defRPr>
          </a:lvl5pPr>
          <a:lvl6pPr marL="2286000" indent="0">
            <a:defRPr sz="1100">
              <a:latin typeface="Georgia"/>
            </a:defRPr>
          </a:lvl6pPr>
          <a:lvl7pPr marL="2743200" indent="0">
            <a:defRPr sz="1100">
              <a:latin typeface="Georgia"/>
            </a:defRPr>
          </a:lvl7pPr>
          <a:lvl8pPr marL="3200400" indent="0">
            <a:defRPr sz="1100">
              <a:latin typeface="Georgia"/>
            </a:defRPr>
          </a:lvl8pPr>
          <a:lvl9pPr marL="3657600" indent="0">
            <a:defRPr sz="1100">
              <a:latin typeface="Georgia"/>
            </a:defRPr>
          </a:lvl9pPr>
        </a:lstStyle>
        <a:p xmlns:a="http://schemas.openxmlformats.org/drawingml/2006/main">
          <a:r>
            <a:rPr lang="en-GB" sz="1100" b="1" dirty="0" smtClean="0">
              <a:solidFill>
                <a:srgbClr val="000000"/>
              </a:solidFill>
            </a:rPr>
            <a:t>OECD average</a:t>
          </a:r>
          <a:endParaRPr lang="en-US" sz="1100" b="1" dirty="0">
            <a:solidFill>
              <a:srgbClr val="000000"/>
            </a:solidFill>
          </a:endParaRPr>
        </a:p>
      </cdr:txBody>
    </cdr:sp>
  </cdr:relSizeAnchor>
  <cdr:relSizeAnchor xmlns:cdr="http://schemas.openxmlformats.org/drawingml/2006/chartDrawing">
    <cdr:from>
      <cdr:x>0.6087</cdr:x>
      <cdr:y>0.55227</cdr:y>
    </cdr:from>
    <cdr:to>
      <cdr:x>0.64029</cdr:x>
      <cdr:y>0.89557</cdr:y>
    </cdr:to>
    <cdr:sp macro="" textlink="">
      <cdr:nvSpPr>
        <cdr:cNvPr id="3" name="TextBox 22"/>
        <cdr:cNvSpPr txBox="1"/>
      </cdr:nvSpPr>
      <cdr:spPr>
        <a:xfrm xmlns:a="http://schemas.openxmlformats.org/drawingml/2006/main" rot="16200000">
          <a:off x="4343273" y="3361583"/>
          <a:ext cx="1656184"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Georgia"/>
            </a:defRPr>
          </a:lvl1pPr>
          <a:lvl2pPr marL="457200" indent="0">
            <a:defRPr sz="1100">
              <a:latin typeface="Georgia"/>
            </a:defRPr>
          </a:lvl2pPr>
          <a:lvl3pPr marL="914400" indent="0">
            <a:defRPr sz="1100">
              <a:latin typeface="Georgia"/>
            </a:defRPr>
          </a:lvl3pPr>
          <a:lvl4pPr marL="1371600" indent="0">
            <a:defRPr sz="1100">
              <a:latin typeface="Georgia"/>
            </a:defRPr>
          </a:lvl4pPr>
          <a:lvl5pPr marL="1828800" indent="0">
            <a:defRPr sz="1100">
              <a:latin typeface="Georgia"/>
            </a:defRPr>
          </a:lvl5pPr>
          <a:lvl6pPr marL="2286000" indent="0">
            <a:defRPr sz="1100">
              <a:latin typeface="Georgia"/>
            </a:defRPr>
          </a:lvl6pPr>
          <a:lvl7pPr marL="2743200" indent="0">
            <a:defRPr sz="1100">
              <a:latin typeface="Georgia"/>
            </a:defRPr>
          </a:lvl7pPr>
          <a:lvl8pPr marL="3200400" indent="0">
            <a:defRPr sz="1100">
              <a:latin typeface="Georgia"/>
            </a:defRPr>
          </a:lvl8pPr>
          <a:lvl9pPr marL="3657600" indent="0">
            <a:defRPr sz="1100">
              <a:latin typeface="Georgia"/>
            </a:defRPr>
          </a:lvl9pPr>
        </a:lstStyle>
        <a:p xmlns:a="http://schemas.openxmlformats.org/drawingml/2006/main">
          <a:r>
            <a:rPr lang="en-GB" sz="1100" b="1" dirty="0" smtClean="0">
              <a:solidFill>
                <a:srgbClr val="000000"/>
              </a:solidFill>
            </a:rPr>
            <a:t>OECD average</a:t>
          </a:r>
          <a:endParaRPr lang="en-US" sz="1100" b="1" dirty="0">
            <a:solidFill>
              <a:srgbClr val="00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0.5952</cdr:x>
      <cdr:y>0.04073</cdr:y>
    </cdr:from>
    <cdr:to>
      <cdr:x>0.62989</cdr:x>
      <cdr:y>0.37604</cdr:y>
    </cdr:to>
    <cdr:sp macro="" textlink="">
      <cdr:nvSpPr>
        <cdr:cNvPr id="2" name="TextBox 22"/>
        <cdr:cNvSpPr txBox="1"/>
      </cdr:nvSpPr>
      <cdr:spPr>
        <a:xfrm xmlns:a="http://schemas.openxmlformats.org/drawingml/2006/main" rot="16200000">
          <a:off x="3791559" y="898480"/>
          <a:ext cx="1656184"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rgbClr val="727272"/>
              </a:solidFill>
              <a:latin typeface="Georgia"/>
            </a:defRPr>
          </a:lvl1pPr>
          <a:lvl2pPr marL="457200" algn="l" defTabSz="914400" rtl="0" eaLnBrk="1" latinLnBrk="0" hangingPunct="1">
            <a:defRPr sz="1800" kern="1200">
              <a:solidFill>
                <a:srgbClr val="727272"/>
              </a:solidFill>
              <a:latin typeface="Georgia"/>
            </a:defRPr>
          </a:lvl2pPr>
          <a:lvl3pPr marL="914400" algn="l" defTabSz="914400" rtl="0" eaLnBrk="1" latinLnBrk="0" hangingPunct="1">
            <a:defRPr sz="1800" kern="1200">
              <a:solidFill>
                <a:srgbClr val="727272"/>
              </a:solidFill>
              <a:latin typeface="Georgia"/>
            </a:defRPr>
          </a:lvl3pPr>
          <a:lvl4pPr marL="1371600" algn="l" defTabSz="914400" rtl="0" eaLnBrk="1" latinLnBrk="0" hangingPunct="1">
            <a:defRPr sz="1800" kern="1200">
              <a:solidFill>
                <a:srgbClr val="727272"/>
              </a:solidFill>
              <a:latin typeface="Georgia"/>
            </a:defRPr>
          </a:lvl4pPr>
          <a:lvl5pPr marL="1828800" algn="l" defTabSz="914400" rtl="0" eaLnBrk="1" latinLnBrk="0" hangingPunct="1">
            <a:defRPr sz="1800" kern="1200">
              <a:solidFill>
                <a:srgbClr val="727272"/>
              </a:solidFill>
              <a:latin typeface="Georgia"/>
            </a:defRPr>
          </a:lvl5pPr>
          <a:lvl6pPr marL="2286000" algn="l" defTabSz="914400" rtl="0" eaLnBrk="1" latinLnBrk="0" hangingPunct="1">
            <a:defRPr sz="1800" kern="1200">
              <a:solidFill>
                <a:srgbClr val="727272"/>
              </a:solidFill>
              <a:latin typeface="Georgia"/>
            </a:defRPr>
          </a:lvl6pPr>
          <a:lvl7pPr marL="2743200" algn="l" defTabSz="914400" rtl="0" eaLnBrk="1" latinLnBrk="0" hangingPunct="1">
            <a:defRPr sz="1800" kern="1200">
              <a:solidFill>
                <a:srgbClr val="727272"/>
              </a:solidFill>
              <a:latin typeface="Georgia"/>
            </a:defRPr>
          </a:lvl7pPr>
          <a:lvl8pPr marL="3200400" algn="l" defTabSz="914400" rtl="0" eaLnBrk="1" latinLnBrk="0" hangingPunct="1">
            <a:defRPr sz="1800" kern="1200">
              <a:solidFill>
                <a:srgbClr val="727272"/>
              </a:solidFill>
              <a:latin typeface="Georgia"/>
            </a:defRPr>
          </a:lvl8pPr>
          <a:lvl9pPr marL="3657600" algn="l" defTabSz="914400" rtl="0" eaLnBrk="1" latinLnBrk="0" hangingPunct="1">
            <a:defRPr sz="1800" kern="1200">
              <a:solidFill>
                <a:srgbClr val="727272"/>
              </a:solidFill>
              <a:latin typeface="Georgia"/>
            </a:defRPr>
          </a:lvl9pPr>
        </a:lstStyle>
        <a:p xmlns:a="http://schemas.openxmlformats.org/drawingml/2006/main">
          <a:r>
            <a:rPr lang="en-GB" sz="1100" b="1" dirty="0" smtClean="0">
              <a:solidFill>
                <a:srgbClr val="000000"/>
              </a:solidFill>
            </a:rPr>
            <a:t>OECD average</a:t>
          </a:r>
          <a:endParaRPr lang="en-US" sz="1100" b="1" dirty="0">
            <a:solidFill>
              <a:srgbClr val="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US"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6796" tIns="48399" rIns="96796" bIns="48399" rtlCol="0"/>
          <a:lstStyle>
            <a:lvl1pPr algn="r">
              <a:defRPr sz="1300"/>
            </a:lvl1pPr>
          </a:lstStyle>
          <a:p>
            <a:fld id="{D838D878-6E12-44FD-8345-5FC4541B32D3}" type="datetimeFigureOut">
              <a:rPr lang="en-US" smtClean="0"/>
              <a:pPr/>
              <a:t>27-Jun-2013</a:t>
            </a:fld>
            <a:endParaRPr lang="en-US" dirty="0"/>
          </a:p>
        </p:txBody>
      </p:sp>
      <p:sp>
        <p:nvSpPr>
          <p:cNvPr id="4" name="Footer Placeholder 3"/>
          <p:cNvSpPr>
            <a:spLocks noGrp="1"/>
          </p:cNvSpPr>
          <p:nvPr>
            <p:ph type="ftr" sz="quarter" idx="2"/>
          </p:nvPr>
        </p:nvSpPr>
        <p:spPr>
          <a:xfrm>
            <a:off x="0" y="9445170"/>
            <a:ext cx="2949099" cy="497205"/>
          </a:xfrm>
          <a:prstGeom prst="rect">
            <a:avLst/>
          </a:prstGeom>
        </p:spPr>
        <p:txBody>
          <a:bodyPr vert="horz" lIns="96796" tIns="48399" rIns="96796" bIns="4839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54939" y="9445170"/>
            <a:ext cx="2949099" cy="497205"/>
          </a:xfrm>
          <a:prstGeom prst="rect">
            <a:avLst/>
          </a:prstGeom>
        </p:spPr>
        <p:txBody>
          <a:bodyPr vert="horz" lIns="96796" tIns="48399" rIns="96796" bIns="48399" rtlCol="0" anchor="b"/>
          <a:lstStyle>
            <a:lvl1pPr algn="r">
              <a:defRPr sz="1300"/>
            </a:lvl1pPr>
          </a:lstStyle>
          <a:p>
            <a:fld id="{B043E0F3-55B4-4DC6-9C2B-17455F0FCC7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6796" tIns="48399" rIns="96796" bIns="48399" rtlCol="0"/>
          <a:lstStyle>
            <a:lvl1pPr algn="r">
              <a:defRPr sz="1300"/>
            </a:lvl1pPr>
          </a:lstStyle>
          <a:p>
            <a:fld id="{807B29FB-3156-4388-9398-4B5153FBF155}" type="datetimeFigureOut">
              <a:rPr lang="en-GB" smtClean="0"/>
              <a:pPr/>
              <a:t>27/06/2013</a:t>
            </a:fld>
            <a:endParaRPr lang="en-GB" dirty="0"/>
          </a:p>
        </p:txBody>
      </p:sp>
      <p:sp>
        <p:nvSpPr>
          <p:cNvPr id="4" name="Slide Image Placeholder 3"/>
          <p:cNvSpPr>
            <a:spLocks noGrp="1" noRot="1" noChangeAspect="1"/>
          </p:cNvSpPr>
          <p:nvPr>
            <p:ph type="sldImg" idx="2"/>
          </p:nvPr>
        </p:nvSpPr>
        <p:spPr>
          <a:xfrm>
            <a:off x="915988" y="747713"/>
            <a:ext cx="4973637" cy="3729037"/>
          </a:xfrm>
          <a:prstGeom prst="rect">
            <a:avLst/>
          </a:prstGeom>
          <a:noFill/>
          <a:ln w="12700">
            <a:solidFill>
              <a:prstClr val="black"/>
            </a:solidFill>
          </a:ln>
        </p:spPr>
        <p:txBody>
          <a:bodyPr vert="horz" lIns="96796" tIns="48399" rIns="96796" bIns="48399"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6796" tIns="48399" rIns="96796" bIns="483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7205"/>
          </a:xfrm>
          <a:prstGeom prst="rect">
            <a:avLst/>
          </a:prstGeom>
        </p:spPr>
        <p:txBody>
          <a:bodyPr vert="horz" lIns="96796" tIns="48399" rIns="96796" bIns="4839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6796" tIns="48399" rIns="96796" bIns="48399" rtlCol="0" anchor="b"/>
          <a:lstStyle>
            <a:lvl1pPr algn="r">
              <a:defRPr sz="1300"/>
            </a:lvl1pPr>
          </a:lstStyle>
          <a:p>
            <a:fld id="{B6BB7251-09B7-4801-93CE-22D54119369C}"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This</a:t>
            </a:r>
            <a:r>
              <a:rPr lang="en-GB" b="1" baseline="0" dirty="0" smtClean="0"/>
              <a:t> presentation presents an overview of the PISA for Development initiative and it is meant to support discussions and engagement among development partners and country Ministry officials. </a:t>
            </a:r>
          </a:p>
          <a:p>
            <a:endParaRPr lang="en-GB" baseline="0" dirty="0" smtClean="0"/>
          </a:p>
          <a:p>
            <a:r>
              <a:rPr lang="en-GB" baseline="0" dirty="0" smtClean="0"/>
              <a:t>In addition to this presentation, additional materials include:</a:t>
            </a:r>
          </a:p>
          <a:p>
            <a:pPr>
              <a:buFont typeface="Arial" pitchFamily="34" charset="0"/>
              <a:buChar char="•"/>
            </a:pPr>
            <a:r>
              <a:rPr lang="en-GB" b="1" baseline="0" dirty="0" smtClean="0"/>
              <a:t> Narrative description of Project</a:t>
            </a:r>
          </a:p>
          <a:p>
            <a:pPr>
              <a:buFont typeface="Arial" pitchFamily="34" charset="0"/>
              <a:buChar char="•"/>
            </a:pPr>
            <a:r>
              <a:rPr lang="en-GB" b="1" baseline="0" dirty="0" smtClean="0"/>
              <a:t> Logical Framework of Project</a:t>
            </a:r>
          </a:p>
          <a:p>
            <a:pPr>
              <a:buFont typeface="Arial" pitchFamily="34" charset="0"/>
              <a:buChar char="•"/>
            </a:pPr>
            <a:r>
              <a:rPr lang="en-GB" b="1" baseline="0" dirty="0" smtClean="0"/>
              <a:t> Timeline presentation (PREZI and pdf file)</a:t>
            </a:r>
          </a:p>
          <a:p>
            <a:pPr>
              <a:buFont typeface="Arial" pitchFamily="34" charset="0"/>
              <a:buChar char="•"/>
            </a:pPr>
            <a:r>
              <a:rPr lang="en-GB" b="1" baseline="0" dirty="0" smtClean="0"/>
              <a:t> Two-page summary brief</a:t>
            </a:r>
          </a:p>
          <a:p>
            <a:pPr>
              <a:buFontTx/>
              <a:buChar char="-"/>
            </a:pPr>
            <a:endParaRPr lang="en-GB" baseline="0" dirty="0" smtClean="0"/>
          </a:p>
          <a:p>
            <a:pPr>
              <a:buFontTx/>
              <a:buNone/>
            </a:pP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11</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680">
              <a:defRPr/>
            </a:pPr>
            <a:r>
              <a:rPr lang="en-US" dirty="0" smtClean="0"/>
              <a:t>Source: OECD (2010), PISA 2009 Results. Volume 5, Table V.2.1 </a:t>
            </a:r>
          </a:p>
          <a:p>
            <a:pPr defTabSz="915680">
              <a:defRPr/>
            </a:pPr>
            <a:r>
              <a:rPr lang="en-US" dirty="0" smtClean="0"/>
              <a:t>ACER (2012), PISA 2009 Plus Results, Table A.2.</a:t>
            </a:r>
            <a:endParaRPr lang="en-US" b="1" dirty="0" smtClean="0"/>
          </a:p>
          <a:p>
            <a:pPr defTabSz="915680">
              <a:defRPr/>
            </a:pPr>
            <a:r>
              <a:rPr lang="en-GB" dirty="0" smtClean="0"/>
              <a:t>GNI per capita from 2011, World Bank Indicators. See: http://data.worldbank.org/about/country-classifications </a:t>
            </a:r>
          </a:p>
          <a:p>
            <a:pPr defTabSz="915680">
              <a:defRPr/>
            </a:pPr>
            <a:r>
              <a:rPr lang="en-GB" dirty="0" smtClean="0"/>
              <a:t>Shanghai: </a:t>
            </a:r>
            <a:r>
              <a:rPr lang="en-US" dirty="0" smtClean="0"/>
              <a:t>http://www.globaltimes.cn/NEWS/tabid/99/ID/700783/PageID/622649/Top-10-richest-provincial-regions-in-China.aspx </a:t>
            </a:r>
          </a:p>
          <a:p>
            <a:pPr defTabSz="915680">
              <a:defRPr/>
            </a:pPr>
            <a:endParaRPr lang="en-US" dirty="0" smtClean="0"/>
          </a:p>
        </p:txBody>
      </p:sp>
      <p:sp>
        <p:nvSpPr>
          <p:cNvPr id="4" name="Slide Number Placeholder 3"/>
          <p:cNvSpPr>
            <a:spLocks noGrp="1"/>
          </p:cNvSpPr>
          <p:nvPr>
            <p:ph type="sldNum" sz="quarter" idx="10"/>
          </p:nvPr>
        </p:nvSpPr>
        <p:spPr/>
        <p:txBody>
          <a:bodyPr/>
          <a:lstStyle/>
          <a:p>
            <a:fld id="{B6BB7251-09B7-4801-93CE-22D54119369C}" type="slidenum">
              <a:rPr lang="en-GB" smtClean="0"/>
              <a:pPr/>
              <a:t>12</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w="9525"/>
        </p:spPr>
        <p:txBody>
          <a:bodyPr>
            <a:normAutofit fontScale="77500" lnSpcReduction="20000"/>
          </a:bodyPr>
          <a:lstStyle/>
          <a:p>
            <a:r>
              <a:rPr lang="en-GB" b="1" dirty="0" smtClean="0"/>
              <a:t>This slide shows PISA 2009 results for the lowest-performing OECD country – Mexico.</a:t>
            </a:r>
          </a:p>
          <a:p>
            <a:endParaRPr lang="en-GB" dirty="0" smtClean="0"/>
          </a:p>
          <a:p>
            <a:r>
              <a:rPr lang="en-GB" dirty="0" smtClean="0"/>
              <a:t>These PISA 2009 results for Mexico show that even within </a:t>
            </a:r>
            <a:r>
              <a:rPr lang="en-GB" b="1" dirty="0" smtClean="0"/>
              <a:t>“poor performers” </a:t>
            </a:r>
            <a:r>
              <a:rPr lang="en-GB" dirty="0" smtClean="0"/>
              <a:t>that appear at the bottom of the “league tables”, PISA provides differentiation and relevant analysis. </a:t>
            </a:r>
          </a:p>
          <a:p>
            <a:endParaRPr lang="en-GB" dirty="0" smtClean="0"/>
          </a:p>
          <a:p>
            <a:pPr>
              <a:buFont typeface="Arial" pitchFamily="34" charset="0"/>
              <a:buNone/>
            </a:pPr>
            <a:r>
              <a:rPr lang="en-GB" b="0" baseline="0" noProof="0" dirty="0" smtClean="0"/>
              <a:t>PISA provides results in terms of performance in reading, mathematics and science on the PISA scales. On this chart, the vertical axis (y-axis) shows increasing levels of performance as one goes from bottom to top. On the bottom, the x-axis, a measure of socio-economic advantage and disadvantage is shown – as one moves from left to right, the relative advantage of students increases. The bubbles shown are the schools that participated in PISA 2009 in Mexico and their results relative to both </a:t>
            </a:r>
            <a:r>
              <a:rPr lang="en-GB" b="1" baseline="0" noProof="0" dirty="0" smtClean="0"/>
              <a:t>cognitive outcomes </a:t>
            </a:r>
            <a:r>
              <a:rPr lang="en-GB" b="0" baseline="0" noProof="0" dirty="0" smtClean="0"/>
              <a:t>(in this case reading, vertical scale) and socio-economic status (horizontally along the bottom).</a:t>
            </a:r>
          </a:p>
          <a:p>
            <a:pPr>
              <a:buFont typeface="Arial" pitchFamily="34" charset="0"/>
              <a:buNone/>
            </a:pPr>
            <a:endParaRPr lang="en-GB" b="0" baseline="0" noProof="0" dirty="0" smtClean="0"/>
          </a:p>
          <a:p>
            <a:pPr>
              <a:buFont typeface="Arial" pitchFamily="34" charset="0"/>
              <a:buNone/>
            </a:pPr>
            <a:r>
              <a:rPr lang="en-GB" b="0" baseline="0" noProof="0" dirty="0" smtClean="0"/>
              <a:t>The size of the bubbles represent the relative size of the students enrolled in the school. The dark blue bubbles, therefore, represent the relative position of the schools that participated in Mexico in PISA 2009. As you can see, the general tendency in terms of the relationship between socio-economic status of students in the schools and the average performance is correlated – the more advantaged students tends to result in higher average performance of schools. However, let’s take a closer look. (</a:t>
            </a:r>
            <a:r>
              <a:rPr lang="en-GB" b="1" baseline="0" noProof="0" dirty="0" smtClean="0"/>
              <a:t>Animation</a:t>
            </a:r>
            <a:r>
              <a:rPr lang="en-GB" b="0" baseline="0" noProof="0" dirty="0" smtClean="0"/>
              <a:t>).</a:t>
            </a:r>
          </a:p>
          <a:p>
            <a:pPr>
              <a:buFont typeface="Arial" pitchFamily="34" charset="0"/>
              <a:buNone/>
            </a:pPr>
            <a:endParaRPr lang="en-GB" b="0" baseline="0" noProof="0" dirty="0" smtClean="0"/>
          </a:p>
          <a:p>
            <a:pPr>
              <a:buFontTx/>
              <a:buNone/>
            </a:pPr>
            <a:r>
              <a:rPr lang="en-GB" b="0" baseline="0" noProof="0" dirty="0" smtClean="0"/>
              <a:t>Among schools that have a relatively similar socio-economic profile of students, shown by the vertical band, there is a considerable amount of variation in performance, and as we move right towards more advantaged students in schools, we see the variation continues. Why is it that some schools have much higher performance averages with students from similar neighbourhoods? </a:t>
            </a:r>
          </a:p>
          <a:p>
            <a:pPr>
              <a:buFontTx/>
              <a:buNone/>
            </a:pPr>
            <a:endParaRPr lang="en-GB" b="0" baseline="0" noProof="0" dirty="0" smtClean="0"/>
          </a:p>
          <a:p>
            <a:pPr>
              <a:buFontTx/>
              <a:buNone/>
            </a:pPr>
            <a:r>
              <a:rPr lang="en-GB" b="0" baseline="0" noProof="0" dirty="0" smtClean="0"/>
              <a:t>Looking at a cross-section of schools that have similar performance (horizontal band), even below the country average, we see that among these schools that can be considered to be “under-performing” there is also a considerable amount of variation in terms of the relative advantage and disadvantage of their students. Some of these schools, towards the left side of the chart, show results that are similar to schools with students from more privileged backgrounds (towards the right). </a:t>
            </a:r>
            <a:endParaRPr lang="en-GB" b="0" noProof="0" dirty="0" smtClean="0"/>
          </a:p>
          <a:p>
            <a:endParaRPr lang="en-GB" dirty="0" smtClean="0"/>
          </a:p>
          <a:p>
            <a:r>
              <a:rPr lang="en-GB" dirty="0" smtClean="0"/>
              <a:t>You see that some of them do very well even by OECD standards while others do quite poorly. If Mexican schools would achieve what Mexican schools show can be achieved, Mexico’s overall performance would be significantly higher. Similarly, you can look at the schools where rich parents sent their children, all marked in dark bubbles which tells you that these are private schools. But not all of them are of good quality.</a:t>
            </a:r>
            <a:endParaRPr lang="en-US" dirty="0" smtClean="0"/>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w="9525"/>
        </p:spPr>
        <p:txBody>
          <a:bodyPr/>
          <a:lstStyle/>
          <a:p>
            <a:pPr defTabSz="915680">
              <a:defRPr/>
            </a:pPr>
            <a:r>
              <a:rPr lang="en-US" b="1" dirty="0" smtClean="0">
                <a:solidFill>
                  <a:schemeClr val="bg1"/>
                </a:solidFill>
              </a:rPr>
              <a:t>This slide shows results for the partner country </a:t>
            </a:r>
            <a:r>
              <a:rPr lang="en-US" sz="3200" b="1" dirty="0" smtClean="0">
                <a:solidFill>
                  <a:srgbClr val="FF0000"/>
                </a:solidFill>
              </a:rPr>
              <a:t>Kyrgyzstan</a:t>
            </a:r>
            <a:endParaRPr lang="en-US" sz="3200" dirty="0" smtClean="0">
              <a:solidFill>
                <a:srgbClr val="FF0000"/>
              </a:solidFill>
            </a:endParaRPr>
          </a:p>
          <a:p>
            <a:r>
              <a:rPr lang="en-US" b="1" dirty="0" smtClean="0">
                <a:solidFill>
                  <a:schemeClr val="bg1"/>
                </a:solidFill>
              </a:rPr>
              <a:t>that participated in PISA 2006 and 2009. These results are from PISA 2009.</a:t>
            </a:r>
          </a:p>
          <a:p>
            <a:endParaRPr lang="en-US" b="1" dirty="0" smtClean="0">
              <a:solidFill>
                <a:schemeClr val="bg1"/>
              </a:solidFill>
            </a:endParaRPr>
          </a:p>
          <a:p>
            <a:r>
              <a:rPr lang="en-US" b="1" dirty="0" smtClean="0">
                <a:solidFill>
                  <a:schemeClr val="bg1"/>
                </a:solidFill>
              </a:rPr>
              <a:t>This slide is the same type of figure as the previous one for Mexico. However, even when looking at these two very different countries – both low performing in terms of overall PISA results – there are several interesting points that the PISA data show:</a:t>
            </a:r>
          </a:p>
          <a:p>
            <a:endParaRPr lang="en-US" b="1" dirty="0" smtClean="0">
              <a:solidFill>
                <a:schemeClr val="bg1"/>
              </a:solidFill>
            </a:endParaRPr>
          </a:p>
          <a:p>
            <a:pPr>
              <a:buFont typeface="Arial" pitchFamily="34" charset="0"/>
              <a:buChar char="•"/>
            </a:pPr>
            <a:r>
              <a:rPr lang="en-US" b="1" dirty="0" smtClean="0">
                <a:solidFill>
                  <a:schemeClr val="bg1"/>
                </a:solidFill>
              </a:rPr>
              <a:t> Even between countries that can be considered “low performing”, PISA results show striking differences in terms of the relationship between socio-economic background of students and how this is associated with student performance.</a:t>
            </a:r>
          </a:p>
          <a:p>
            <a:pPr>
              <a:buFont typeface="Arial" pitchFamily="34" charset="0"/>
              <a:buChar char="•"/>
            </a:pPr>
            <a:r>
              <a:rPr lang="en-US" b="1" dirty="0" smtClean="0">
                <a:solidFill>
                  <a:schemeClr val="bg1"/>
                </a:solidFill>
              </a:rPr>
              <a:t> PISA results also clearly underscore differences in variance within and between schools, as well as the relative performance of public, private and urban/rural schools. There is also clearly a correlation in terms of size of rural area schools compared to urban schools which also tend to be higher performing. </a:t>
            </a:r>
          </a:p>
          <a:p>
            <a:pPr>
              <a:buFont typeface="Arial" pitchFamily="34" charset="0"/>
              <a:buChar char="•"/>
            </a:pPr>
            <a:r>
              <a:rPr lang="en-US" b="1" dirty="0" smtClean="0">
                <a:solidFill>
                  <a:schemeClr val="bg1"/>
                </a:solidFill>
              </a:rPr>
              <a:t> Again, as in the case of Mexico, PISA data for Kyrgyzstan shows that even between schools that serve students from similar socio-economic backgrounds, there is a large variation in performance. And among schools that serve very different types of students, there can be similar results. </a:t>
            </a:r>
          </a:p>
          <a:p>
            <a:endParaRPr lang="en-US" b="1" i="1" dirty="0" smtClean="0">
              <a:solidFill>
                <a:schemeClr val="bg1"/>
              </a:solidFill>
            </a:endParaRPr>
          </a:p>
          <a:p>
            <a:endParaRPr lang="en-US" b="1" i="1" dirty="0" smtClean="0">
              <a:solidFill>
                <a:schemeClr val="bg1"/>
              </a:solidFill>
            </a:endParaRPr>
          </a:p>
          <a:p>
            <a:endParaRPr lang="en-US" b="1" i="1" dirty="0" smtClean="0">
              <a:solidFill>
                <a:schemeClr val="bg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Let me briefly summarise the influences that we have measured in PISA.</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GB" dirty="0" smtClean="0"/>
          </a:p>
          <a:p>
            <a:endParaRPr lang="en-GB" dirty="0" smtClean="0"/>
          </a:p>
          <a:p>
            <a:r>
              <a:rPr lang="en-GB" dirty="0" smtClean="0"/>
              <a:t>Key Messages:</a:t>
            </a:r>
          </a:p>
          <a:p>
            <a:r>
              <a:rPr lang="en-GB" dirty="0" smtClean="0"/>
              <a:t>- </a:t>
            </a:r>
            <a:r>
              <a:rPr lang="en-GB" b="1" dirty="0" smtClean="0"/>
              <a:t>Findings from different cycles of PISA and trends over time</a:t>
            </a:r>
          </a:p>
          <a:p>
            <a:pPr>
              <a:buFontTx/>
              <a:buChar char="-"/>
            </a:pPr>
            <a:r>
              <a:rPr lang="en-GB" b="1" dirty="0" smtClean="0"/>
              <a:t>This is the type of analysis that can be tailored for a particular country – Strong Performers/Successful reformers series of publications (show examples)</a:t>
            </a:r>
          </a:p>
          <a:p>
            <a:pPr>
              <a:buFontTx/>
              <a:buChar char="-"/>
            </a:pPr>
            <a:r>
              <a:rPr lang="en-GB" b="1" dirty="0" smtClean="0"/>
              <a:t> The analysis for countries participating in PISA for Development will be tailored based on the relevance and policy priorities established by partners.</a:t>
            </a:r>
          </a:p>
          <a:p>
            <a:pPr>
              <a:buFontTx/>
              <a:buChar char="-"/>
            </a:pPr>
            <a:r>
              <a:rPr lang="en-GB" b="1" dirty="0" smtClean="0"/>
              <a:t> Part of the value added will come from looking closely at how some of these and other policy issues actually present themselves in countries – and the pointers to possible policies and interventions. </a:t>
            </a:r>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Original notes on slide:</a:t>
            </a:r>
          </a:p>
          <a:p>
            <a:endParaRPr lang="en-GB" dirty="0" smtClean="0"/>
          </a:p>
          <a:p>
            <a:r>
              <a:rPr lang="en-GB" dirty="0" smtClean="0"/>
              <a:t>First, there is no question that most nations declare that education is important. But the test comes when these commitments are weighed against others. How do countries pay teachers, compared to other highly-skilled workers? How are education credentials weighed against other qualifications when people are being considered for jobs? Would you want your child to be a teacher? How much attention do the media pay to schools and schooling? What we have learned from PISA is that in high performing systems political and social leaders have persuaded citizens to make choices that show they value education more than other things. </a:t>
            </a:r>
            <a:endParaRPr lang="en-US" dirty="0" smtClean="0"/>
          </a:p>
          <a:p>
            <a:endParaRPr lang="en-GB" dirty="0" smtClean="0"/>
          </a:p>
          <a:p>
            <a:r>
              <a:rPr lang="en-GB" dirty="0" smtClean="0"/>
              <a:t>But placing a high value on education is only part of the equation. Another part is belief in the possibilities for all children to achieve success. In some countries, students are separated into different tracks at an early age, reflecting a notion shared by teachers, parents and citizens that only a subset of the nation’s children can or need to achieve world class standards. Our analysis shows that systems that track students in this way, based differing expectations for different destinations, tend to be fraught with large social disparities. </a:t>
            </a:r>
            <a:endParaRPr lang="en-US" dirty="0" smtClean="0"/>
          </a:p>
          <a:p>
            <a:endParaRPr lang="en-GB" dirty="0" smtClean="0"/>
          </a:p>
          <a:p>
            <a:r>
              <a:rPr lang="en-GB" dirty="0" smtClean="0"/>
              <a:t>By contrast, the best performing systems deliver strong and equitable learning outcomes across very different cultural and economic contexts. In Finland, Japan, Singapore, Shanghai-China and Hong Kong-China, parents, teachers and the public at large share the belief that all students are capable of achieving high standards and need to do so, and they provide great examples for how public policy can support the achievement of universal high standards.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t>SMEG (subject matter expert group) </a:t>
            </a:r>
          </a:p>
          <a:p>
            <a:r>
              <a:rPr lang="en-US" sz="2400" dirty="0" smtClean="0"/>
              <a:t>REG (reading) </a:t>
            </a:r>
          </a:p>
          <a:p>
            <a:r>
              <a:rPr lang="en-US" sz="2400" dirty="0" smtClean="0"/>
              <a:t>MEG (math) </a:t>
            </a:r>
          </a:p>
          <a:p>
            <a:r>
              <a:rPr lang="en-US" sz="2400" dirty="0" smtClean="0"/>
              <a:t>CPEG (collaborative problem solving) </a:t>
            </a:r>
          </a:p>
          <a:p>
            <a:r>
              <a:rPr lang="en-US" sz="2400" dirty="0" smtClean="0"/>
              <a:t>SEG (science) </a:t>
            </a:r>
          </a:p>
          <a:p>
            <a:r>
              <a:rPr lang="en-US" sz="2400" dirty="0" smtClean="0"/>
              <a:t>QEG (questionnaire) </a:t>
            </a:r>
          </a:p>
          <a:p>
            <a:r>
              <a:rPr lang="en-US" sz="2400" dirty="0" smtClean="0"/>
              <a:t>EL (environmental)</a:t>
            </a:r>
          </a:p>
          <a:p>
            <a:r>
              <a:rPr lang="en-US" sz="2400" dirty="0" smtClean="0"/>
              <a:t>FL (financial)</a:t>
            </a:r>
          </a:p>
          <a:p>
            <a:r>
              <a:rPr lang="en-GB" dirty="0" smtClean="0"/>
              <a:t>How many people are involved? </a:t>
            </a:r>
            <a:endParaRPr lang="en-US" dirty="0" smtClean="0"/>
          </a:p>
          <a:p>
            <a:pPr lvl="1"/>
            <a:r>
              <a:rPr lang="en-US" dirty="0" smtClean="0"/>
              <a:t>Major domains - 6 Core members and 8 Extended members </a:t>
            </a:r>
          </a:p>
          <a:p>
            <a:pPr lvl="1"/>
            <a:r>
              <a:rPr lang="en-US" dirty="0" smtClean="0"/>
              <a:t>Minor domains - 2 Core members and 2 Extended members</a:t>
            </a:r>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17</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680">
              <a:defRPr/>
            </a:pPr>
            <a:r>
              <a:rPr lang="en-GB" sz="1000" b="1" dirty="0" smtClean="0">
                <a:solidFill>
                  <a:schemeClr val="bg1"/>
                </a:solidFill>
              </a:rPr>
              <a:t>PISA 2012 Mathematics Framework</a:t>
            </a:r>
            <a:endParaRPr lang="en-US" sz="1000" b="1" dirty="0" smtClean="0">
              <a:solidFill>
                <a:schemeClr val="bg1"/>
              </a:solidFill>
            </a:endParaRPr>
          </a:p>
          <a:p>
            <a:endParaRPr lang="en-US" dirty="0" smtClean="0"/>
          </a:p>
          <a:p>
            <a:endParaRPr lang="en-US" dirty="0" smtClean="0"/>
          </a:p>
          <a:p>
            <a:r>
              <a:rPr lang="en-US" dirty="0" smtClean="0"/>
              <a:t>What mathematical </a:t>
            </a:r>
            <a:r>
              <a:rPr lang="en-US" b="1" dirty="0" smtClean="0">
                <a:solidFill>
                  <a:srgbClr val="FF0000"/>
                </a:solidFill>
              </a:rPr>
              <a:t>content knowledge </a:t>
            </a:r>
            <a:r>
              <a:rPr lang="en-US" dirty="0" smtClean="0"/>
              <a:t>can we expect of 15-year-old students? </a:t>
            </a:r>
          </a:p>
          <a:p>
            <a:pPr>
              <a:spcBef>
                <a:spcPts val="1202"/>
              </a:spcBef>
            </a:pPr>
            <a:r>
              <a:rPr lang="en-US" dirty="0" smtClean="0"/>
              <a:t>What </a:t>
            </a:r>
            <a:r>
              <a:rPr lang="en-US" b="1" dirty="0" smtClean="0">
                <a:solidFill>
                  <a:srgbClr val="FF0000"/>
                </a:solidFill>
              </a:rPr>
              <a:t>processes</a:t>
            </a:r>
            <a:r>
              <a:rPr lang="en-US" b="1" dirty="0" smtClean="0"/>
              <a:t> </a:t>
            </a:r>
            <a:r>
              <a:rPr lang="en-US" dirty="0" smtClean="0"/>
              <a:t>do students engage in when solving contextual mathematical problems, and what </a:t>
            </a:r>
            <a:r>
              <a:rPr lang="en-US" b="1" dirty="0" smtClean="0">
                <a:solidFill>
                  <a:srgbClr val="FF0000"/>
                </a:solidFill>
              </a:rPr>
              <a:t>capabilities</a:t>
            </a:r>
            <a:r>
              <a:rPr lang="en-US" dirty="0" smtClean="0"/>
              <a:t> do we expect students to be able to demonstrate as their </a:t>
            </a:r>
            <a:r>
              <a:rPr lang="en-US" i="1" dirty="0" smtClean="0"/>
              <a:t>mathematical literacy grows? </a:t>
            </a:r>
          </a:p>
          <a:p>
            <a:pPr>
              <a:spcBef>
                <a:spcPts val="1202"/>
              </a:spcBef>
            </a:pPr>
            <a:r>
              <a:rPr lang="en-US" dirty="0" smtClean="0"/>
              <a:t>In what </a:t>
            </a:r>
            <a:r>
              <a:rPr lang="en-US" b="1" dirty="0" smtClean="0">
                <a:solidFill>
                  <a:srgbClr val="FF0000"/>
                </a:solidFill>
              </a:rPr>
              <a:t>contexts</a:t>
            </a:r>
            <a:r>
              <a:rPr lang="en-US" dirty="0" smtClean="0"/>
              <a:t> is </a:t>
            </a:r>
            <a:r>
              <a:rPr lang="en-US" i="1" dirty="0" smtClean="0"/>
              <a:t>mathematical literacy able to be observed and assessed? </a:t>
            </a:r>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18</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19</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This series of slides provide an overview of PISA – focusing on what it is designed to assess. Despite the widespread reference to the “rankings” in PISA, deeper knowledge of the actual PISA assessment is quite limited. </a:t>
            </a: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3</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1"/>
              </a:spcBef>
              <a:spcAft>
                <a:spcPts val="601"/>
              </a:spcAft>
            </a:pPr>
            <a:endParaRPr lang="en-US" dirty="0"/>
          </a:p>
        </p:txBody>
      </p:sp>
      <p:sp>
        <p:nvSpPr>
          <p:cNvPr id="4" name="Slide Number Placeholder 3"/>
          <p:cNvSpPr>
            <a:spLocks noGrp="1"/>
          </p:cNvSpPr>
          <p:nvPr>
            <p:ph type="sldNum" sz="quarter" idx="10"/>
          </p:nvPr>
        </p:nvSpPr>
        <p:spPr/>
        <p:txBody>
          <a:bodyPr/>
          <a:lstStyle/>
          <a:p>
            <a:fld id="{9DFB7843-883F-45F1-A7C9-56841C464B05}"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1"/>
              </a:spcBef>
              <a:spcAft>
                <a:spcPts val="601"/>
              </a:spcAft>
            </a:pPr>
            <a:endParaRPr lang="en-US" dirty="0"/>
          </a:p>
        </p:txBody>
      </p:sp>
      <p:sp>
        <p:nvSpPr>
          <p:cNvPr id="4" name="Slide Number Placeholder 3"/>
          <p:cNvSpPr>
            <a:spLocks noGrp="1"/>
          </p:cNvSpPr>
          <p:nvPr>
            <p:ph type="sldNum" sz="quarter" idx="10"/>
          </p:nvPr>
        </p:nvSpPr>
        <p:spPr/>
        <p:txBody>
          <a:bodyPr/>
          <a:lstStyle/>
          <a:p>
            <a:fld id="{9DFB7843-883F-45F1-A7C9-56841C464B05}"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Principal component Analysis</a:t>
            </a:r>
          </a:p>
          <a:p>
            <a:r>
              <a:rPr lang="en-GB" dirty="0" smtClean="0"/>
              <a:t>The reliability of the index ranged from </a:t>
            </a:r>
            <a:r>
              <a:rPr lang="en-GB" b="1" dirty="0" smtClean="0"/>
              <a:t>0.41 to 0.81</a:t>
            </a:r>
          </a:p>
          <a:p>
            <a:endParaRPr lang="en-GB" b="1" dirty="0" smtClean="0"/>
          </a:p>
          <a:p>
            <a:r>
              <a:rPr lang="en-GB" b="1" dirty="0" smtClean="0"/>
              <a:t>Scale indices </a:t>
            </a:r>
            <a:r>
              <a:rPr lang="en-GB" dirty="0" smtClean="0"/>
              <a:t>are the variables constructed through the scaling of multiple items. Scaled using a weighted maximum likelihood estimate (WLE).</a:t>
            </a:r>
          </a:p>
          <a:p>
            <a:r>
              <a:rPr lang="en-GB" b="1" dirty="0" smtClean="0"/>
              <a:t>Simple indices </a:t>
            </a:r>
            <a:r>
              <a:rPr lang="en-GB" dirty="0" smtClean="0"/>
              <a:t>are the variables that are constructed through the arithmetic transformation or recoding of one or more items, in</a:t>
            </a:r>
          </a:p>
          <a:p>
            <a:r>
              <a:rPr lang="en-GB" dirty="0" smtClean="0"/>
              <a:t>exactly the same way across assessments.</a:t>
            </a:r>
          </a:p>
          <a:p>
            <a:r>
              <a:rPr lang="en-GB" dirty="0" smtClean="0"/>
              <a:t> </a:t>
            </a:r>
          </a:p>
          <a:p>
            <a:pPr defTabSz="915680">
              <a:defRPr/>
            </a:pPr>
            <a:r>
              <a:rPr lang="en-GB" dirty="0" smtClean="0"/>
              <a:t>The index of home possessions (</a:t>
            </a:r>
            <a:r>
              <a:rPr lang="en-GB" b="1" dirty="0" smtClean="0"/>
              <a:t>HOMEPOS</a:t>
            </a:r>
            <a:r>
              <a:rPr lang="en-GB" dirty="0" smtClean="0"/>
              <a:t>) comprises all items on the indices of WEALTH, CULTPOSS and HEDRES, as well as books in the home recoded into a four-level categorical variable (0-10 books, 11-25 or 26-100 books, 101-200 or 201-500 books, more than 500 books).</a:t>
            </a:r>
          </a:p>
          <a:p>
            <a:endParaRPr lang="en-GB" dirty="0" smtClean="0"/>
          </a:p>
          <a:p>
            <a:pPr defTabSz="915680">
              <a:defRPr/>
            </a:pPr>
            <a:r>
              <a:rPr lang="en-GB" dirty="0" smtClean="0"/>
              <a:t>The index of home possessions, obtained by asking students whether they had a desk at which they studied at home, a room of their own, a quiet place to study, educational software, a link to the Internet, their own calculator, classic literature, books of poetry, works of art (e.g. paintings), books to help them with their school work, a dictionary, a dishwasher, a DVD player or VCR, three other country-specific items and the number of cellular phones, televisions, computers, cars and books at home.</a:t>
            </a:r>
          </a:p>
          <a:p>
            <a:endParaRPr lang="en-GB" dirty="0" smtClean="0"/>
          </a:p>
          <a:p>
            <a:pPr>
              <a:buFont typeface="Arial"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9DFB7843-883F-45F1-A7C9-56841C464B05}"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Principal component Analysis</a:t>
            </a:r>
          </a:p>
          <a:p>
            <a:r>
              <a:rPr lang="en-GB" dirty="0" smtClean="0"/>
              <a:t>The reliability of the index ranged from </a:t>
            </a:r>
            <a:r>
              <a:rPr lang="en-GB" b="1" dirty="0" smtClean="0"/>
              <a:t>0.41 to 0.81</a:t>
            </a:r>
          </a:p>
          <a:p>
            <a:endParaRPr lang="en-GB" b="1" dirty="0" smtClean="0"/>
          </a:p>
          <a:p>
            <a:r>
              <a:rPr lang="en-GB" b="1" dirty="0" smtClean="0"/>
              <a:t>Scale indices </a:t>
            </a:r>
            <a:r>
              <a:rPr lang="en-GB" dirty="0" smtClean="0"/>
              <a:t>are the variables constructed through the scaling of multiple items. Scaled using a weighted maximum likelihood estimate (WLE).</a:t>
            </a:r>
          </a:p>
          <a:p>
            <a:r>
              <a:rPr lang="en-GB" b="1" dirty="0" smtClean="0"/>
              <a:t>Simple indices </a:t>
            </a:r>
            <a:r>
              <a:rPr lang="en-GB" dirty="0" smtClean="0"/>
              <a:t>are the variables that are constructed through the arithmetic transformation or recoding of one or more items, in</a:t>
            </a:r>
          </a:p>
          <a:p>
            <a:r>
              <a:rPr lang="en-GB" dirty="0" smtClean="0"/>
              <a:t>exactly the same way across assessments.</a:t>
            </a:r>
          </a:p>
          <a:p>
            <a:r>
              <a:rPr lang="en-GB" dirty="0" smtClean="0"/>
              <a:t> </a:t>
            </a:r>
          </a:p>
          <a:p>
            <a:pPr defTabSz="915680">
              <a:defRPr/>
            </a:pPr>
            <a:r>
              <a:rPr lang="en-GB" dirty="0" smtClean="0"/>
              <a:t>The index of home possessions (</a:t>
            </a:r>
            <a:r>
              <a:rPr lang="en-GB" b="1" dirty="0" smtClean="0"/>
              <a:t>HOMEPOS</a:t>
            </a:r>
            <a:r>
              <a:rPr lang="en-GB" dirty="0" smtClean="0"/>
              <a:t>) comprises all items on the indices of WEALTH, CULTPOSS and HEDRES, as well as books in the home recoded into a four-level categorical variable (0-10 books, 11-25 or 26-100 books, 101-200 or 201-500 books, more than 500 books).</a:t>
            </a:r>
          </a:p>
          <a:p>
            <a:endParaRPr lang="en-GB" dirty="0" smtClean="0"/>
          </a:p>
          <a:p>
            <a:pPr defTabSz="915680">
              <a:defRPr/>
            </a:pPr>
            <a:r>
              <a:rPr lang="en-GB" dirty="0" smtClean="0"/>
              <a:t>The index of home possessions, obtained by asking students whether they had a desk at which they studied at home, a room of their own, a quiet place to study, educational software, a link to the Internet, their own calculator, classic literature, books of poetry, works of art (e.g. paintings), books to help them with their school work, a dictionary, a dishwasher, a DVD player or VCR, three other country-specific items and the number of cellular phones, televisions, computers, cars and books at home.</a:t>
            </a:r>
          </a:p>
          <a:p>
            <a:endParaRPr lang="en-GB" dirty="0" smtClean="0"/>
          </a:p>
          <a:p>
            <a:pPr>
              <a:buFont typeface="Arial"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9DFB7843-883F-45F1-A7C9-56841C464B05}"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self-belief is another context variable that shows a strong correlation with student’s performance in the subjects. Similar to the level of engagement with the subjects, self-belief can be an important part of improving the performance. Self-belief is measured for mathematics and science in PISA 2003 and 2006, but not for reading in PISA 2009. </a:t>
            </a:r>
          </a:p>
          <a:p>
            <a:r>
              <a:rPr lang="en-GB" dirty="0" smtClean="0"/>
              <a:t>Self-belief is measured in terms of self-efficacy (how much students believe in their own ability to handle tasks effectively and overcome difficulties) and self-concept (how much students believe in their own academic abilities). </a:t>
            </a:r>
            <a:endParaRPr lang="en-US" dirty="0"/>
          </a:p>
        </p:txBody>
      </p:sp>
      <p:sp>
        <p:nvSpPr>
          <p:cNvPr id="4" name="Slide Number Placeholder 3"/>
          <p:cNvSpPr>
            <a:spLocks noGrp="1"/>
          </p:cNvSpPr>
          <p:nvPr>
            <p:ph type="sldNum" sz="quarter" idx="10"/>
          </p:nvPr>
        </p:nvSpPr>
        <p:spPr/>
        <p:txBody>
          <a:bodyPr/>
          <a:lstStyle/>
          <a:p>
            <a:fld id="{9DFB7843-883F-45F1-A7C9-56841C464B05}"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self-belief is another context variable that shows a strong correlation with student’s performance in the subjects. Similar to the level of engagement with the subjects, self-belief can be an important part of improving the performance. Self-belief is measured for mathematics and science in PISA 2003 and 2006, but not for reading in PISA 2009. </a:t>
            </a:r>
          </a:p>
          <a:p>
            <a:r>
              <a:rPr lang="en-GB" dirty="0" smtClean="0"/>
              <a:t>Self-belief is measured in terms of self-efficacy (how much students believe in their own ability to handle tasks effectively and overcome difficulties) and self-concept (how much students believe in their own academic abilities). </a:t>
            </a:r>
            <a:endParaRPr lang="en-US" dirty="0"/>
          </a:p>
        </p:txBody>
      </p:sp>
      <p:sp>
        <p:nvSpPr>
          <p:cNvPr id="4" name="Slide Number Placeholder 3"/>
          <p:cNvSpPr>
            <a:spLocks noGrp="1"/>
          </p:cNvSpPr>
          <p:nvPr>
            <p:ph type="sldNum" sz="quarter" idx="10"/>
          </p:nvPr>
        </p:nvSpPr>
        <p:spPr/>
        <p:txBody>
          <a:bodyPr/>
          <a:lstStyle/>
          <a:p>
            <a:fld id="{9DFB7843-883F-45F1-A7C9-56841C464B05}"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601"/>
              </a:spcBef>
              <a:spcAft>
                <a:spcPts val="601"/>
              </a:spcAft>
            </a:pPr>
            <a:endParaRPr lang="en-US" dirty="0"/>
          </a:p>
        </p:txBody>
      </p:sp>
      <p:sp>
        <p:nvSpPr>
          <p:cNvPr id="4" name="Slide Number Placeholder 3"/>
          <p:cNvSpPr>
            <a:spLocks noGrp="1"/>
          </p:cNvSpPr>
          <p:nvPr>
            <p:ph type="sldNum" sz="quarter" idx="10"/>
          </p:nvPr>
        </p:nvSpPr>
        <p:spPr/>
        <p:txBody>
          <a:bodyPr/>
          <a:lstStyle/>
          <a:p>
            <a:fld id="{9DFB7843-883F-45F1-A7C9-56841C464B05}"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28</a:t>
            </a:fld>
            <a:endParaRPr lang="en-GB"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example:</a:t>
            </a:r>
          </a:p>
          <a:p>
            <a:endParaRPr lang="en-GB" dirty="0" smtClean="0"/>
          </a:p>
          <a:p>
            <a:r>
              <a:rPr lang="en-GB" dirty="0" smtClean="0"/>
              <a:t>- Capturing a wider range of </a:t>
            </a:r>
            <a:r>
              <a:rPr lang="en-GB" b="1" i="1" dirty="0" smtClean="0">
                <a:solidFill>
                  <a:srgbClr val="FF0000"/>
                </a:solidFill>
              </a:rPr>
              <a:t>socio-economic and cultural contexts</a:t>
            </a:r>
          </a:p>
          <a:p>
            <a:pPr lvl="1"/>
            <a:r>
              <a:rPr lang="en-GB" dirty="0" smtClean="0"/>
              <a:t>International and national development of the PISA context questionnaires</a:t>
            </a:r>
          </a:p>
          <a:p>
            <a:pPr>
              <a:spcBef>
                <a:spcPts val="1202"/>
              </a:spcBef>
            </a:pPr>
            <a:r>
              <a:rPr lang="en-GB" dirty="0" smtClean="0"/>
              <a:t>- Measuring the knowledge and skills of </a:t>
            </a:r>
            <a:r>
              <a:rPr lang="en-GB" b="1" i="1" dirty="0" smtClean="0">
                <a:solidFill>
                  <a:srgbClr val="FF0000"/>
                </a:solidFill>
              </a:rPr>
              <a:t>children not in school</a:t>
            </a:r>
          </a:p>
          <a:p>
            <a:pPr>
              <a:spcBef>
                <a:spcPts val="1202"/>
              </a:spcBef>
            </a:pPr>
            <a:r>
              <a:rPr lang="en-GB" dirty="0" smtClean="0"/>
              <a:t>- Ensuring the </a:t>
            </a:r>
            <a:r>
              <a:rPr lang="en-GB" b="1" i="1" dirty="0" smtClean="0">
                <a:solidFill>
                  <a:srgbClr val="FF0000"/>
                </a:solidFill>
              </a:rPr>
              <a:t>relevance</a:t>
            </a:r>
            <a:r>
              <a:rPr lang="en-GB" dirty="0" smtClean="0"/>
              <a:t> and </a:t>
            </a:r>
            <a:r>
              <a:rPr lang="en-GB" b="1" i="1" dirty="0" smtClean="0">
                <a:solidFill>
                  <a:srgbClr val="FF0000"/>
                </a:solidFill>
              </a:rPr>
              <a:t>validity</a:t>
            </a:r>
            <a:r>
              <a:rPr lang="en-GB" dirty="0" smtClean="0"/>
              <a:t> of the skills that are measured </a:t>
            </a:r>
          </a:p>
          <a:p>
            <a:pPr>
              <a:spcBef>
                <a:spcPts val="1202"/>
              </a:spcBef>
            </a:pPr>
            <a:r>
              <a:rPr lang="en-GB" dirty="0" smtClean="0"/>
              <a:t>- Balance between </a:t>
            </a:r>
            <a:r>
              <a:rPr lang="en-GB" b="1" i="1" dirty="0" smtClean="0">
                <a:solidFill>
                  <a:srgbClr val="FF0000"/>
                </a:solidFill>
              </a:rPr>
              <a:t>country-specific contexts </a:t>
            </a:r>
            <a:r>
              <a:rPr lang="en-GB" dirty="0" smtClean="0"/>
              <a:t>and </a:t>
            </a:r>
            <a:r>
              <a:rPr lang="en-GB" b="1" i="1" dirty="0" smtClean="0">
                <a:solidFill>
                  <a:srgbClr val="FF0000"/>
                </a:solidFill>
              </a:rPr>
              <a:t>international comparability</a:t>
            </a:r>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30</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This series of slides provide an overview of PISA – focusing on what it is designed to assess. Despite the widespread reference to the “rankings” in PISA, deeper knowledge of the actual PISA assessment is quite limited. </a:t>
            </a: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680">
              <a:defRPr/>
            </a:pPr>
            <a:r>
              <a:rPr lang="en-GB" baseline="0" dirty="0" smtClean="0"/>
              <a:t>This series of slides provide an overview of PISA – focusing on what it is designed to assess. Despite the widespread reference to the “rankings” in PISA, deeper knowledge of the actual PISA assessment is quite limited. </a:t>
            </a:r>
            <a:endParaRPr lang="en-GB" dirty="0" smtClean="0"/>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slide presents the </a:t>
            </a:r>
            <a:r>
              <a:rPr lang="en-GB" b="1" baseline="0" dirty="0" smtClean="0"/>
              <a:t>PISA Analytic Framework </a:t>
            </a:r>
            <a:r>
              <a:rPr lang="en-GB" baseline="0" dirty="0" smtClean="0"/>
              <a:t>on which t</a:t>
            </a:r>
            <a:r>
              <a:rPr lang="en-GB" dirty="0" smtClean="0"/>
              <a:t>he</a:t>
            </a:r>
            <a:r>
              <a:rPr lang="en-GB" baseline="0" dirty="0" smtClean="0"/>
              <a:t> data collection analysis is based. </a:t>
            </a:r>
          </a:p>
          <a:p>
            <a:endParaRPr lang="en-GB" baseline="0" dirty="0" smtClean="0"/>
          </a:p>
          <a:p>
            <a:r>
              <a:rPr lang="en-GB" baseline="0" dirty="0" smtClean="0"/>
              <a:t>The </a:t>
            </a:r>
            <a:r>
              <a:rPr lang="en-GB" b="1" baseline="0" dirty="0" smtClean="0"/>
              <a:t>PISA analytic framework</a:t>
            </a:r>
            <a:r>
              <a:rPr lang="en-GB" baseline="0" dirty="0" smtClean="0"/>
              <a:t> includes distinct levels and domains through which to assess an educational system:</a:t>
            </a:r>
          </a:p>
          <a:p>
            <a:endParaRPr lang="en-GB" baseline="0" dirty="0" smtClean="0"/>
          </a:p>
          <a:p>
            <a:r>
              <a:rPr lang="en-GB" b="1" baseline="0" dirty="0" smtClean="0"/>
              <a:t>4 levels</a:t>
            </a:r>
            <a:r>
              <a:rPr lang="en-GB" baseline="0" dirty="0" smtClean="0"/>
              <a:t>: </a:t>
            </a:r>
            <a:r>
              <a:rPr lang="en-GB" b="1" baseline="0" dirty="0" smtClean="0"/>
              <a:t>individual learner</a:t>
            </a:r>
            <a:r>
              <a:rPr lang="en-GB" baseline="0" dirty="0" smtClean="0"/>
              <a:t>, </a:t>
            </a:r>
            <a:r>
              <a:rPr lang="en-GB" b="1" baseline="0" dirty="0" smtClean="0"/>
              <a:t>instructional setting</a:t>
            </a:r>
            <a:r>
              <a:rPr lang="en-GB" baseline="0" dirty="0" smtClean="0"/>
              <a:t>, </a:t>
            </a:r>
            <a:r>
              <a:rPr lang="en-GB" b="1" baseline="0" dirty="0" smtClean="0"/>
              <a:t>schools</a:t>
            </a:r>
            <a:r>
              <a:rPr lang="en-GB" baseline="0" dirty="0" smtClean="0"/>
              <a:t> and </a:t>
            </a:r>
            <a:r>
              <a:rPr lang="en-GB" b="1" baseline="0" dirty="0" smtClean="0"/>
              <a:t>country</a:t>
            </a:r>
            <a:r>
              <a:rPr lang="en-GB" baseline="0" dirty="0" smtClean="0"/>
              <a:t> or </a:t>
            </a:r>
            <a:r>
              <a:rPr lang="en-GB" b="1" baseline="0" dirty="0" smtClean="0"/>
              <a:t>system</a:t>
            </a:r>
            <a:r>
              <a:rPr lang="en-GB" baseline="0" dirty="0" smtClean="0"/>
              <a:t> level.</a:t>
            </a:r>
          </a:p>
          <a:p>
            <a:endParaRPr lang="en-GB" baseline="0" dirty="0" smtClean="0"/>
          </a:p>
          <a:p>
            <a:r>
              <a:rPr lang="en-GB" b="1" baseline="0" dirty="0" smtClean="0"/>
              <a:t>3 domains </a:t>
            </a:r>
            <a:r>
              <a:rPr lang="en-GB" baseline="0" dirty="0" smtClean="0"/>
              <a:t>on which PISA collects and reports on data are </a:t>
            </a:r>
            <a:r>
              <a:rPr lang="en-GB" b="1" i="1" baseline="0" dirty="0" smtClean="0"/>
              <a:t>Outputs and Outcomes</a:t>
            </a:r>
            <a:r>
              <a:rPr lang="en-GB" baseline="0" dirty="0" smtClean="0"/>
              <a:t>, </a:t>
            </a:r>
            <a:r>
              <a:rPr lang="en-GB" b="1" i="1" baseline="0" dirty="0" smtClean="0"/>
              <a:t>Policy Levers </a:t>
            </a:r>
            <a:r>
              <a:rPr lang="en-GB" baseline="0" dirty="0" smtClean="0"/>
              <a:t>and </a:t>
            </a:r>
            <a:r>
              <a:rPr lang="en-GB" b="1" i="1" baseline="0" dirty="0" smtClean="0"/>
              <a:t>Antecedents</a:t>
            </a:r>
            <a:r>
              <a:rPr lang="en-GB" baseline="0" dirty="0" smtClean="0"/>
              <a:t>. </a:t>
            </a:r>
          </a:p>
          <a:p>
            <a:endParaRPr lang="en-GB" baseline="0" dirty="0" smtClean="0"/>
          </a:p>
          <a:p>
            <a:r>
              <a:rPr lang="en-GB" baseline="0" dirty="0" smtClean="0"/>
              <a:t>This basic framework will be reviewed as part of the </a:t>
            </a:r>
            <a:r>
              <a:rPr lang="en-GB" b="1" i="1" baseline="0" dirty="0" smtClean="0"/>
              <a:t>PISA for Development </a:t>
            </a:r>
            <a:r>
              <a:rPr lang="en-GB" baseline="0" dirty="0" smtClean="0"/>
              <a:t>pilot in order to address if and how it may need to be extended to include aspects that may be relevant (currently not in the framework) considering contexts in developing countries.</a:t>
            </a: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baseline="0" dirty="0" smtClean="0"/>
              <a:t>This slide shows</a:t>
            </a:r>
            <a:r>
              <a:rPr lang="en-GB" b="1" baseline="0" dirty="0" smtClean="0"/>
              <a:t> how the PISA Analytic Framework is operationalised </a:t>
            </a:r>
            <a:r>
              <a:rPr lang="en-GB" b="0" baseline="0" dirty="0" smtClean="0"/>
              <a:t>through the data collection instruments. </a:t>
            </a:r>
          </a:p>
          <a:p>
            <a:endParaRPr lang="en-GB" b="1" baseline="0" dirty="0" smtClean="0"/>
          </a:p>
          <a:p>
            <a:r>
              <a:rPr lang="en-GB" b="1" baseline="0" dirty="0" smtClean="0"/>
              <a:t>Extended data collection procedures will inform the pilot trial with regards to how to maintain common constructs for cross-national comparability (and reporting) with additional (enhanced) data collection.  </a:t>
            </a:r>
            <a:endParaRPr lang="en-GB" b="1"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smtClean="0"/>
          </a:p>
          <a:p>
            <a:r>
              <a:rPr lang="en-GB" dirty="0" smtClean="0"/>
              <a:t>This slide makes</a:t>
            </a:r>
            <a:r>
              <a:rPr lang="en-GB" baseline="0" dirty="0" smtClean="0"/>
              <a:t> the link between current PISA instruments and the enhancements that will be addressed through the PISA for Development. </a:t>
            </a:r>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27-Jun-2013</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27-Jun-2013</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27-Jun-2013</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8686800" cy="511175"/>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8"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27-Jun-2013</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83" r:id="rId5"/>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Sessions/Indices/PT12_StQ_USA_24April%20Final%20vr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Sessions/Indices/PT12_StQ_USA_24April%20Final%20vr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n-GB" sz="2400" dirty="0" smtClean="0">
                <a:solidFill>
                  <a:srgbClr val="FFFF00"/>
                </a:solidFill>
              </a:rPr>
              <a:t>Technical Strand 1:</a:t>
            </a:r>
          </a:p>
          <a:p>
            <a:pPr algn="ctr">
              <a:defRPr/>
            </a:pPr>
            <a:r>
              <a:rPr lang="en-GB" sz="3600" b="1" dirty="0" smtClean="0">
                <a:solidFill>
                  <a:srgbClr val="FFFF00"/>
                </a:solidFill>
              </a:rPr>
              <a:t>Contextual questionnaires</a:t>
            </a:r>
          </a:p>
          <a:p>
            <a:pPr algn="ctr">
              <a:defRPr/>
            </a:pPr>
            <a:endParaRPr lang="es-MX" b="1" dirty="0" smtClean="0">
              <a:solidFill>
                <a:srgbClr val="FFFF00"/>
              </a:solidFill>
            </a:endParaRPr>
          </a:p>
          <a:p>
            <a:pPr algn="ctr">
              <a:defRPr/>
            </a:pPr>
            <a:endParaRPr lang="es-MX" b="1" dirty="0" smtClean="0">
              <a:solidFill>
                <a:srgbClr val="FFFF00"/>
              </a:solidFill>
              <a:latin typeface="+mj-lt"/>
            </a:endParaRPr>
          </a:p>
          <a:p>
            <a:pPr algn="ctr">
              <a:defRPr/>
            </a:pPr>
            <a:endParaRPr lang="es-MX" sz="1600" dirty="0" smtClean="0">
              <a:solidFill>
                <a:srgbClr val="FFFF00"/>
              </a:solidFill>
              <a:latin typeface="+mj-lt"/>
            </a:endParaRPr>
          </a:p>
          <a:p>
            <a:pPr algn="ctr">
              <a:defRPr/>
            </a:pPr>
            <a:r>
              <a:rPr lang="en-GB" b="1" dirty="0" smtClean="0">
                <a:solidFill>
                  <a:schemeClr val="bg1"/>
                </a:solidFill>
                <a:latin typeface="+mj-lt"/>
              </a:rPr>
              <a:t>Overview of PISA instruments</a:t>
            </a:r>
          </a:p>
          <a:p>
            <a:pPr algn="ctr">
              <a:defRPr/>
            </a:pPr>
            <a:r>
              <a:rPr lang="en-GB" i="1" dirty="0" smtClean="0">
                <a:solidFill>
                  <a:schemeClr val="bg1"/>
                </a:solidFill>
                <a:latin typeface="+mj-lt"/>
              </a:rPr>
              <a:t>(constructs, indices and variables)</a:t>
            </a:r>
          </a:p>
          <a:p>
            <a:pPr algn="ctr">
              <a:defRPr/>
            </a:pPr>
            <a:endParaRPr lang="en-GB" dirty="0" smtClean="0">
              <a:latin typeface="+mj-lt"/>
            </a:endParaRPr>
          </a:p>
          <a:p>
            <a:pPr algn="ctr">
              <a:defRPr/>
            </a:pPr>
            <a:endParaRPr lang="en-GB" sz="1600" dirty="0" smtClean="0">
              <a:solidFill>
                <a:schemeClr val="bg1"/>
              </a:solidFill>
              <a:latin typeface="+mj-lt"/>
            </a:endParaRPr>
          </a:p>
          <a:p>
            <a:pPr algn="ctr">
              <a:defRPr/>
            </a:pPr>
            <a:r>
              <a:rPr lang="en-GB" sz="1600" dirty="0" smtClean="0">
                <a:solidFill>
                  <a:schemeClr val="bg1"/>
                </a:solidFill>
                <a:latin typeface="+mj-lt"/>
              </a:rPr>
              <a:t>EDU/DCD</a:t>
            </a:r>
          </a:p>
          <a:p>
            <a:pPr algn="ctr">
              <a:defRPr/>
            </a:pPr>
            <a:endParaRPr lang="en-GB" sz="4000" dirty="0">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2/3*#ppt_w"/>
                                          </p:val>
                                        </p:tav>
                                        <p:tav tm="100000">
                                          <p:val>
                                            <p:strVal val="#ppt_w"/>
                                          </p:val>
                                        </p:tav>
                                      </p:tavLst>
                                    </p:anim>
                                    <p:anim calcmode="lin" valueType="num">
                                      <p:cBhvr>
                                        <p:cTn id="8" dur="5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Student questionnaires</a:t>
            </a:r>
            <a:endParaRPr lang="en-GB" sz="2400" b="1" dirty="0">
              <a:solidFill>
                <a:srgbClr val="FF0000"/>
              </a:solidFill>
            </a:endParaRPr>
          </a:p>
        </p:txBody>
      </p:sp>
      <p:graphicFrame>
        <p:nvGraphicFramePr>
          <p:cNvPr id="5" name="Table 4"/>
          <p:cNvGraphicFramePr>
            <a:graphicFrameLocks noGrp="1"/>
          </p:cNvGraphicFramePr>
          <p:nvPr/>
        </p:nvGraphicFramePr>
        <p:xfrm>
          <a:off x="2483768" y="1800205"/>
          <a:ext cx="6768752" cy="5013171"/>
        </p:xfrm>
        <a:graphic>
          <a:graphicData uri="http://schemas.openxmlformats.org/drawingml/2006/table">
            <a:tbl>
              <a:tblPr/>
              <a:tblGrid>
                <a:gridCol w="895916"/>
                <a:gridCol w="5872836"/>
              </a:tblGrid>
              <a:tr h="344594">
                <a:tc gridSpan="2">
                  <a:txBody>
                    <a:bodyPr/>
                    <a:lstStyle/>
                    <a:p>
                      <a:pPr marL="900430" indent="-900430">
                        <a:spcBef>
                          <a:spcPts val="300"/>
                        </a:spcBef>
                        <a:spcAft>
                          <a:spcPts val="300"/>
                        </a:spcAft>
                      </a:pPr>
                      <a:r>
                        <a:rPr lang="en-GB" sz="1600" b="1" dirty="0" smtClean="0">
                          <a:solidFill>
                            <a:srgbClr val="FF0000"/>
                          </a:solidFill>
                          <a:latin typeface="+mn-lt"/>
                          <a:ea typeface="Times New Roman"/>
                          <a:cs typeface="Times New Roman"/>
                        </a:rPr>
                        <a:t>General </a:t>
                      </a:r>
                      <a:r>
                        <a:rPr lang="en-GB" sz="1600" b="1" dirty="0">
                          <a:solidFill>
                            <a:srgbClr val="FF0000"/>
                          </a:solidFill>
                          <a:latin typeface="+mn-lt"/>
                          <a:ea typeface="Times New Roman"/>
                          <a:cs typeface="Times New Roman"/>
                        </a:rPr>
                        <a:t>and </a:t>
                      </a:r>
                      <a:r>
                        <a:rPr lang="en-GB" sz="1600" b="1" dirty="0" smtClean="0">
                          <a:solidFill>
                            <a:srgbClr val="FF0000"/>
                          </a:solidFill>
                          <a:latin typeface="+mn-lt"/>
                          <a:ea typeface="Times New Roman"/>
                          <a:cs typeface="Times New Roman"/>
                        </a:rPr>
                        <a:t>domain-related</a:t>
                      </a:r>
                      <a:r>
                        <a:rPr lang="en-GB" sz="1600" b="1" baseline="0" dirty="0" smtClean="0">
                          <a:solidFill>
                            <a:srgbClr val="FF0000"/>
                          </a:solidFill>
                          <a:latin typeface="+mn-lt"/>
                          <a:ea typeface="Times New Roman"/>
                          <a:cs typeface="Times New Roman"/>
                        </a:rPr>
                        <a:t> </a:t>
                      </a:r>
                      <a:r>
                        <a:rPr lang="en-GB" sz="1600" b="1" dirty="0" smtClean="0">
                          <a:solidFill>
                            <a:srgbClr val="FF0000"/>
                          </a:solidFill>
                          <a:latin typeface="+mn-lt"/>
                          <a:ea typeface="Times New Roman"/>
                          <a:cs typeface="Times New Roman"/>
                        </a:rPr>
                        <a:t>processes</a:t>
                      </a:r>
                      <a:endParaRPr lang="en-AU" sz="1600" b="1" dirty="0">
                        <a:solidFill>
                          <a:srgbClr val="FF0000"/>
                        </a:solidFill>
                        <a:latin typeface="+mn-lt"/>
                        <a:ea typeface="Times New Roman"/>
                        <a:cs typeface="Times New Roman"/>
                      </a:endParaRPr>
                    </a:p>
                  </a:txBody>
                  <a:tcPr marL="68580" marR="68580" marT="0" marB="0">
                    <a:lnL>
                      <a:noFill/>
                    </a:lnL>
                    <a:lnR>
                      <a:noFill/>
                    </a:lnR>
                    <a:lnT>
                      <a:noFill/>
                    </a:lnT>
                    <a:lnB>
                      <a:noFill/>
                    </a:lnB>
                  </a:tcPr>
                </a:tc>
                <a:tc hMerge="1">
                  <a:txBody>
                    <a:bodyPr/>
                    <a:lstStyle/>
                    <a:p>
                      <a:endParaRPr lang="en-GB"/>
                    </a:p>
                  </a:txBody>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Sense of belonging </a:t>
                      </a:r>
                      <a:r>
                        <a:rPr lang="en-GB" sz="1400" dirty="0" smtClean="0">
                          <a:solidFill>
                            <a:srgbClr val="000000"/>
                          </a:solidFill>
                          <a:latin typeface="+mn-lt"/>
                          <a:ea typeface="Times New Roman"/>
                          <a:cs typeface="Times New Roman"/>
                        </a:rPr>
                        <a:t>at school</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Student-teacher relations at school</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Disciplinary climate in </a:t>
                      </a:r>
                      <a:r>
                        <a:rPr lang="en-GB" sz="1400" baseline="0" dirty="0" smtClean="0">
                          <a:solidFill>
                            <a:srgbClr val="000000"/>
                          </a:solidFill>
                          <a:latin typeface="+mn-lt"/>
                          <a:ea typeface="Times New Roman"/>
                          <a:cs typeface="Times New Roman"/>
                        </a:rPr>
                        <a:t>classes</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Teacher support in </a:t>
                      </a:r>
                      <a:r>
                        <a:rPr lang="en-GB" sz="1400" dirty="0" smtClean="0">
                          <a:solidFill>
                            <a:srgbClr val="000000"/>
                          </a:solidFill>
                          <a:latin typeface="+mn-lt"/>
                          <a:ea typeface="Times New Roman"/>
                          <a:cs typeface="Times New Roman"/>
                        </a:rPr>
                        <a:t>subject-specific</a:t>
                      </a:r>
                      <a:r>
                        <a:rPr lang="en-GB" sz="1400" baseline="0" dirty="0" smtClean="0">
                          <a:solidFill>
                            <a:srgbClr val="000000"/>
                          </a:solidFill>
                          <a:latin typeface="+mn-lt"/>
                          <a:ea typeface="Times New Roman"/>
                          <a:cs typeface="Times New Roman"/>
                        </a:rPr>
                        <a:t> classes</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AU" sz="1400" dirty="0" smtClean="0">
                          <a:solidFill>
                            <a:srgbClr val="000000"/>
                          </a:solidFill>
                          <a:latin typeface="+mn-lt"/>
                          <a:ea typeface="Times New Roman"/>
                          <a:cs typeface="Times New Roman"/>
                        </a:rPr>
                        <a:t>Out-of-school</a:t>
                      </a:r>
                      <a:r>
                        <a:rPr lang="en-AU" sz="1400" baseline="0" dirty="0" smtClean="0">
                          <a:solidFill>
                            <a:srgbClr val="000000"/>
                          </a:solidFill>
                          <a:latin typeface="+mn-lt"/>
                          <a:ea typeface="Times New Roman"/>
                          <a:cs typeface="Times New Roman"/>
                        </a:rPr>
                        <a:t> activities (homework, etc...)</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314784">
                <a:tc gridSpan="2">
                  <a:txBody>
                    <a:bodyPr/>
                    <a:lstStyle/>
                    <a:p>
                      <a:pPr marL="900430" indent="-900430">
                        <a:spcBef>
                          <a:spcPts val="300"/>
                        </a:spcBef>
                        <a:spcAft>
                          <a:spcPts val="300"/>
                        </a:spcAft>
                      </a:pPr>
                      <a:r>
                        <a:rPr lang="en-GB" sz="1600" b="1" dirty="0" smtClean="0">
                          <a:solidFill>
                            <a:srgbClr val="FF0000"/>
                          </a:solidFill>
                          <a:latin typeface="+mn-lt"/>
                          <a:ea typeface="Times New Roman"/>
                          <a:cs typeface="Times New Roman"/>
                        </a:rPr>
                        <a:t>Self </a:t>
                      </a:r>
                      <a:r>
                        <a:rPr lang="en-GB" sz="1600" b="1" dirty="0">
                          <a:solidFill>
                            <a:srgbClr val="FF0000"/>
                          </a:solidFill>
                          <a:latin typeface="+mn-lt"/>
                          <a:ea typeface="Times New Roman"/>
                          <a:cs typeface="Times New Roman"/>
                        </a:rPr>
                        <a:t>and </a:t>
                      </a:r>
                      <a:r>
                        <a:rPr lang="en-GB" sz="1600" b="1" dirty="0" smtClean="0">
                          <a:solidFill>
                            <a:srgbClr val="FF0000"/>
                          </a:solidFill>
                          <a:latin typeface="+mn-lt"/>
                          <a:ea typeface="Times New Roman"/>
                          <a:cs typeface="Times New Roman"/>
                        </a:rPr>
                        <a:t>domain-related </a:t>
                      </a:r>
                      <a:r>
                        <a:rPr lang="en-GB" sz="1600" b="1" dirty="0">
                          <a:solidFill>
                            <a:srgbClr val="FF0000"/>
                          </a:solidFill>
                          <a:latin typeface="+mn-lt"/>
                          <a:ea typeface="Times New Roman"/>
                          <a:cs typeface="Times New Roman"/>
                        </a:rPr>
                        <a:t>cognitions</a:t>
                      </a:r>
                      <a:endParaRPr lang="en-AU" sz="1600" b="1" dirty="0">
                        <a:solidFill>
                          <a:srgbClr val="FF0000"/>
                        </a:solidFill>
                        <a:latin typeface="+mn-lt"/>
                        <a:ea typeface="Times New Roman"/>
                        <a:cs typeface="Times New Roman"/>
                      </a:endParaRPr>
                    </a:p>
                  </a:txBody>
                  <a:tcPr marL="68580" marR="68580" marT="0" marB="0">
                    <a:lnL>
                      <a:noFill/>
                    </a:lnL>
                    <a:lnR>
                      <a:noFill/>
                    </a:lnR>
                    <a:lnT>
                      <a:noFill/>
                    </a:lnT>
                    <a:lnB>
                      <a:noFill/>
                    </a:lnB>
                  </a:tcPr>
                </a:tc>
                <a:tc hMerge="1">
                  <a:txBody>
                    <a:bodyPr/>
                    <a:lstStyle/>
                    <a:p>
                      <a:endParaRPr lang="en-GB"/>
                    </a:p>
                  </a:txBody>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smtClean="0">
                          <a:solidFill>
                            <a:srgbClr val="000000"/>
                          </a:solidFill>
                          <a:latin typeface="+mn-lt"/>
                          <a:ea typeface="Times New Roman"/>
                          <a:cs typeface="Times New Roman"/>
                        </a:rPr>
                        <a:t>Anxiety towards “study subject”</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Instrumental motivation to </a:t>
                      </a:r>
                      <a:r>
                        <a:rPr lang="en-GB" sz="1400" dirty="0" smtClean="0">
                          <a:solidFill>
                            <a:srgbClr val="000000"/>
                          </a:solidFill>
                          <a:latin typeface="+mn-lt"/>
                          <a:ea typeface="Times New Roman"/>
                          <a:cs typeface="Times New Roman"/>
                        </a:rPr>
                        <a:t>learn “study subject”</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Interest in and enjoyment </a:t>
                      </a:r>
                      <a:r>
                        <a:rPr lang="en-GB" sz="1400" dirty="0" smtClean="0">
                          <a:solidFill>
                            <a:srgbClr val="000000"/>
                          </a:solidFill>
                          <a:latin typeface="+mn-lt"/>
                          <a:ea typeface="Times New Roman"/>
                          <a:cs typeface="Times New Roman"/>
                        </a:rPr>
                        <a:t>of “study subject”</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smtClean="0">
                          <a:solidFill>
                            <a:srgbClr val="000000"/>
                          </a:solidFill>
                          <a:latin typeface="+mn-lt"/>
                          <a:ea typeface="Times New Roman"/>
                          <a:cs typeface="Times New Roman"/>
                        </a:rPr>
                        <a:t>Self-efficacy in “study subject”</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AU" sz="1400" dirty="0" smtClean="0">
                          <a:solidFill>
                            <a:srgbClr val="000000"/>
                          </a:solidFill>
                          <a:latin typeface="+mn-lt"/>
                          <a:ea typeface="Times New Roman"/>
                          <a:cs typeface="Times New Roman"/>
                        </a:rPr>
                        <a:t>Self-concept in “study subject”</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324739">
                <a:tc gridSpan="2">
                  <a:txBody>
                    <a:bodyPr/>
                    <a:lstStyle/>
                    <a:p>
                      <a:pPr marL="900430" indent="-900430">
                        <a:spcBef>
                          <a:spcPts val="300"/>
                        </a:spcBef>
                        <a:spcAft>
                          <a:spcPts val="300"/>
                        </a:spcAft>
                      </a:pPr>
                      <a:r>
                        <a:rPr kumimoji="0" lang="en-GB" sz="1600" b="1" kern="1200" dirty="0" smtClean="0">
                          <a:solidFill>
                            <a:srgbClr val="FF0000"/>
                          </a:solidFill>
                          <a:latin typeface="+mn-lt"/>
                          <a:ea typeface="Times New Roman"/>
                          <a:cs typeface="Times New Roman"/>
                        </a:rPr>
                        <a:t>Learning</a:t>
                      </a:r>
                      <a:r>
                        <a:rPr lang="en-GB" sz="1600" b="1" dirty="0" smtClean="0">
                          <a:solidFill>
                            <a:srgbClr val="FF0000"/>
                          </a:solidFill>
                          <a:latin typeface="+mn-lt"/>
                          <a:ea typeface="Times New Roman"/>
                          <a:cs typeface="Times New Roman"/>
                        </a:rPr>
                        <a:t> </a:t>
                      </a:r>
                      <a:r>
                        <a:rPr lang="en-GB" sz="1600" b="1" dirty="0">
                          <a:solidFill>
                            <a:srgbClr val="FF0000"/>
                          </a:solidFill>
                          <a:latin typeface="+mn-lt"/>
                          <a:ea typeface="Times New Roman"/>
                          <a:cs typeface="Times New Roman"/>
                        </a:rPr>
                        <a:t>strategies</a:t>
                      </a:r>
                      <a:endParaRPr lang="en-AU" sz="1600" b="1" dirty="0">
                        <a:solidFill>
                          <a:srgbClr val="FF0000"/>
                        </a:solidFill>
                        <a:latin typeface="+mn-lt"/>
                        <a:ea typeface="Times New Roman"/>
                        <a:cs typeface="Times New Roman"/>
                      </a:endParaRPr>
                    </a:p>
                  </a:txBody>
                  <a:tcPr marL="68580" marR="68580" marT="0" marB="0">
                    <a:lnL>
                      <a:noFill/>
                    </a:lnL>
                    <a:lnR>
                      <a:noFill/>
                    </a:lnR>
                    <a:lnT>
                      <a:noFill/>
                    </a:lnT>
                    <a:lnB>
                      <a:noFill/>
                    </a:lnB>
                  </a:tcPr>
                </a:tc>
                <a:tc hMerge="1">
                  <a:txBody>
                    <a:bodyPr/>
                    <a:lstStyle/>
                    <a:p>
                      <a:endParaRPr lang="en-GB"/>
                    </a:p>
                  </a:txBody>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Preference for competitive learning situations</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Preference for co-operative learning situations</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GB" sz="1400" dirty="0">
                          <a:solidFill>
                            <a:srgbClr val="000000"/>
                          </a:solidFill>
                          <a:latin typeface="+mn-lt"/>
                          <a:ea typeface="Times New Roman"/>
                          <a:cs typeface="Times New Roman"/>
                        </a:rPr>
                        <a:t>Control strategies</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endParaRPr lang="en-AU" sz="1400" dirty="0">
                        <a:latin typeface="+mn-lt"/>
                        <a:ea typeface="Times New Roman"/>
                        <a:cs typeface="Times New Roman"/>
                      </a:endParaRPr>
                    </a:p>
                  </a:txBody>
                  <a:tcPr marL="68580" marR="68580" marT="0" marB="0">
                    <a:lnL>
                      <a:noFill/>
                    </a:lnL>
                    <a:lnR>
                      <a:noFill/>
                    </a:lnR>
                    <a:lnT>
                      <a:noFill/>
                    </a:lnT>
                    <a:lnB>
                      <a:noFill/>
                    </a:lnB>
                  </a:tcPr>
                </a:tc>
                <a:tc>
                  <a:txBody>
                    <a:bodyPr/>
                    <a:lstStyle/>
                    <a:p>
                      <a:pPr>
                        <a:spcBef>
                          <a:spcPts val="300"/>
                        </a:spcBef>
                        <a:spcAft>
                          <a:spcPts val="300"/>
                        </a:spcAft>
                      </a:pPr>
                      <a:r>
                        <a:rPr lang="en-AU" sz="1400" dirty="0" smtClean="0">
                          <a:solidFill>
                            <a:srgbClr val="000000"/>
                          </a:solidFill>
                          <a:latin typeface="+mn-lt"/>
                          <a:ea typeface="Times New Roman"/>
                          <a:cs typeface="Times New Roman"/>
                        </a:rPr>
                        <a:t>Perseverance</a:t>
                      </a:r>
                      <a:endParaRPr lang="en-AU" sz="1400" dirty="0">
                        <a:solidFill>
                          <a:srgbClr val="000000"/>
                        </a:solidFill>
                        <a:latin typeface="+mn-lt"/>
                        <a:ea typeface="Times New Roman"/>
                        <a:cs typeface="Times New Roman"/>
                      </a:endParaRPr>
                    </a:p>
                  </a:txBody>
                  <a:tcPr marL="68580" marR="68580" marT="0" marB="0">
                    <a:lnL>
                      <a:noFill/>
                    </a:lnL>
                    <a:lnR>
                      <a:noFill/>
                    </a:lnR>
                    <a:lnT>
                      <a:noFill/>
                    </a:lnT>
                    <a:lnB>
                      <a:noFill/>
                    </a:lnB>
                  </a:tcPr>
                </a:tc>
              </a:tr>
              <a:tr h="247398">
                <a:tc>
                  <a:txBody>
                    <a:bodyPr/>
                    <a:lstStyle/>
                    <a:p>
                      <a:pPr>
                        <a:spcBef>
                          <a:spcPts val="300"/>
                        </a:spcBef>
                        <a:spcAft>
                          <a:spcPts val="300"/>
                        </a:spcAft>
                      </a:pPr>
                      <a:r>
                        <a:rPr lang="en-AU" sz="1600" b="1" dirty="0" smtClean="0">
                          <a:solidFill>
                            <a:srgbClr val="FF0000"/>
                          </a:solidFill>
                          <a:latin typeface="+mn-lt"/>
                          <a:ea typeface="Times New Roman"/>
                          <a:cs typeface="Times New Roman"/>
                        </a:rPr>
                        <a:t>Others</a:t>
                      </a:r>
                      <a:endParaRPr lang="en-AU" sz="1600" b="1" dirty="0">
                        <a:solidFill>
                          <a:srgbClr val="FF0000"/>
                        </a:solidFill>
                        <a:latin typeface="+mn-lt"/>
                        <a:ea typeface="Times New Roman"/>
                        <a:cs typeface="Times New Roman"/>
                      </a:endParaRPr>
                    </a:p>
                  </a:txBody>
                  <a:tcPr marL="68580" marR="68580" marT="0" marB="0">
                    <a:lnL>
                      <a:noFill/>
                    </a:lnL>
                    <a:lnR>
                      <a:noFill/>
                    </a:lnR>
                    <a:lnT>
                      <a:noFill/>
                    </a:lnT>
                    <a:lnB>
                      <a:noFill/>
                    </a:lnB>
                  </a:tcPr>
                </a:tc>
                <a:tc>
                  <a:txBody>
                    <a:bodyPr/>
                    <a:lstStyle/>
                    <a:p>
                      <a:pPr marL="0" lvl="1" algn="l">
                        <a:spcBef>
                          <a:spcPts val="300"/>
                        </a:spcBef>
                        <a:spcAft>
                          <a:spcPts val="300"/>
                        </a:spcAft>
                      </a:pPr>
                      <a:r>
                        <a:rPr lang="en-AU" sz="1400" i="0" dirty="0" smtClean="0">
                          <a:solidFill>
                            <a:srgbClr val="000000"/>
                          </a:solidFill>
                          <a:latin typeface="+mn-lt"/>
                          <a:ea typeface="Times New Roman"/>
                          <a:cs typeface="Times New Roman"/>
                        </a:rPr>
                        <a:t>Health status, Time</a:t>
                      </a:r>
                      <a:r>
                        <a:rPr lang="en-AU" sz="1400" i="0" baseline="0" dirty="0" smtClean="0">
                          <a:solidFill>
                            <a:srgbClr val="000000"/>
                          </a:solidFill>
                          <a:latin typeface="+mn-lt"/>
                          <a:ea typeface="Times New Roman"/>
                          <a:cs typeface="Times New Roman"/>
                        </a:rPr>
                        <a:t> use</a:t>
                      </a:r>
                      <a:endParaRPr lang="en-AU" sz="1400" i="0" dirty="0">
                        <a:solidFill>
                          <a:srgbClr val="000000"/>
                        </a:solidFill>
                        <a:latin typeface="+mn-lt"/>
                        <a:ea typeface="Times New Roman"/>
                        <a:cs typeface="Times New Roman"/>
                      </a:endParaRPr>
                    </a:p>
                  </a:txBody>
                  <a:tcPr marL="68580" marR="68580" marT="0" marB="0">
                    <a:lnL>
                      <a:noFill/>
                    </a:lnL>
                    <a:lnR>
                      <a:noFill/>
                    </a:lnR>
                    <a:lnT>
                      <a:noFill/>
                    </a:lnT>
                    <a:lnB>
                      <a:noFill/>
                    </a:lnB>
                  </a:tcPr>
                </a:tc>
              </a:tr>
              <a:tr h="318084">
                <a:tc>
                  <a:txBody>
                    <a:bodyPr/>
                    <a:lstStyle/>
                    <a:p>
                      <a:endParaRPr lang="en-GB" dirty="0">
                        <a:latin typeface="+mn-lt"/>
                      </a:endParaRPr>
                    </a:p>
                  </a:txBody>
                  <a:tcPr marL="68580" marR="68580" marT="0" marB="0">
                    <a:lnL>
                      <a:noFill/>
                    </a:lnL>
                    <a:lnR>
                      <a:noFill/>
                    </a:lnR>
                    <a:lnT>
                      <a:noFill/>
                    </a:lnT>
                    <a:lnB w="19050" cap="flat" cmpd="sng" algn="ctr">
                      <a:noFill/>
                      <a:prstDash val="solid"/>
                      <a:round/>
                      <a:headEnd type="none" w="med" len="med"/>
                      <a:tailEnd type="none" w="med" len="med"/>
                    </a:lnB>
                  </a:tcPr>
                </a:tc>
                <a:tc>
                  <a:txBody>
                    <a:bodyPr/>
                    <a:lstStyle/>
                    <a:p>
                      <a:pPr marL="0" lvl="1" algn="l">
                        <a:spcBef>
                          <a:spcPts val="300"/>
                        </a:spcBef>
                        <a:spcAft>
                          <a:spcPts val="300"/>
                        </a:spcAft>
                      </a:pPr>
                      <a:r>
                        <a:rPr lang="en-AU" sz="1400" i="0" dirty="0" smtClean="0">
                          <a:latin typeface="+mn-lt"/>
                          <a:ea typeface="Times New Roman"/>
                          <a:cs typeface="Times New Roman"/>
                        </a:rPr>
                        <a:t>(…)</a:t>
                      </a:r>
                      <a:endParaRPr lang="en-AU" sz="1400" i="0" dirty="0">
                        <a:latin typeface="+mn-lt"/>
                        <a:ea typeface="Times New Roman"/>
                        <a:cs typeface="Times New Roman"/>
                      </a:endParaRPr>
                    </a:p>
                  </a:txBody>
                  <a:tcPr marL="68580" marR="68580" marT="0" marB="0">
                    <a:lnL>
                      <a:noFill/>
                    </a:lnL>
                    <a:lnR>
                      <a:noFill/>
                    </a:lnR>
                    <a:lnT>
                      <a:noFill/>
                    </a:lnT>
                    <a:lnB w="19050" cap="flat" cmpd="sng" algn="ctr">
                      <a:noFill/>
                      <a:prstDash val="solid"/>
                      <a:round/>
                      <a:headEnd type="none" w="med" len="med"/>
                      <a:tailEnd type="none" w="med" len="med"/>
                    </a:lnB>
                  </a:tcPr>
                </a:tc>
              </a:tr>
            </a:tbl>
          </a:graphicData>
        </a:graphic>
      </p:graphicFrame>
      <p:sp>
        <p:nvSpPr>
          <p:cNvPr id="6" name="Slide Number Placeholder 5"/>
          <p:cNvSpPr>
            <a:spLocks noGrp="1"/>
          </p:cNvSpPr>
          <p:nvPr>
            <p:ph type="sldNum" sz="quarter" idx="4"/>
          </p:nvPr>
        </p:nvSpPr>
        <p:spPr/>
        <p:txBody>
          <a:bodyPr/>
          <a:lstStyle/>
          <a:p>
            <a:fld id="{85B40F36-E8C4-4DF3-A1E6-9A175CF93E0E}" type="slidenum">
              <a:rPr lang="en-US" smtClean="0"/>
              <a:pPr/>
              <a:t>10</a:t>
            </a:fld>
            <a:endParaRPr lang="en-US" dirty="0"/>
          </a:p>
        </p:txBody>
      </p:sp>
      <p:sp>
        <p:nvSpPr>
          <p:cNvPr id="8" name="Rectangle 7"/>
          <p:cNvSpPr/>
          <p:nvPr/>
        </p:nvSpPr>
        <p:spPr>
          <a:xfrm>
            <a:off x="251520" y="1988840"/>
            <a:ext cx="2016224" cy="1600438"/>
          </a:xfrm>
          <a:prstGeom prst="rect">
            <a:avLst/>
          </a:prstGeom>
        </p:spPr>
        <p:txBody>
          <a:bodyPr wrap="square">
            <a:spAutoFit/>
          </a:bodyPr>
          <a:lstStyle/>
          <a:p>
            <a:r>
              <a:rPr lang="en-GB" sz="1400" b="1" i="1" dirty="0" smtClean="0">
                <a:solidFill>
                  <a:srgbClr val="000000"/>
                </a:solidFill>
              </a:rPr>
              <a:t>These are examples of the types of</a:t>
            </a:r>
          </a:p>
          <a:p>
            <a:r>
              <a:rPr lang="en-GB" sz="1400" b="1" dirty="0" smtClean="0">
                <a:solidFill>
                  <a:srgbClr val="FF0000"/>
                </a:solidFill>
              </a:rPr>
              <a:t>non-cognitive outcomes</a:t>
            </a:r>
          </a:p>
          <a:p>
            <a:r>
              <a:rPr lang="en-GB" sz="1400" b="1" i="1" dirty="0" smtClean="0">
                <a:solidFill>
                  <a:srgbClr val="000000"/>
                </a:solidFill>
              </a:rPr>
              <a:t>on which PISA collects information</a:t>
            </a:r>
            <a:endParaRPr lang="en-GB" sz="1400" b="1" i="1" dirty="0">
              <a:solidFill>
                <a:srgbClr val="000000"/>
              </a:solidFill>
            </a:endParaRPr>
          </a:p>
        </p:txBody>
      </p:sp>
      <p:sp>
        <p:nvSpPr>
          <p:cNvPr id="10" name="Rectangle 9"/>
          <p:cNvSpPr/>
          <p:nvPr/>
        </p:nvSpPr>
        <p:spPr>
          <a:xfrm>
            <a:off x="7524328" y="3284984"/>
            <a:ext cx="1440160" cy="2031325"/>
          </a:xfrm>
          <a:prstGeom prst="rect">
            <a:avLst/>
          </a:prstGeom>
          <a:solidFill>
            <a:srgbClr val="FF0000"/>
          </a:solidFill>
        </p:spPr>
        <p:txBody>
          <a:bodyPr wrap="square">
            <a:spAutoFit/>
          </a:bodyPr>
          <a:lstStyle/>
          <a:p>
            <a:pPr algn="ctr"/>
            <a:r>
              <a:rPr lang="en-GB" sz="1400" b="1" i="1" dirty="0" smtClean="0">
                <a:solidFill>
                  <a:srgbClr val="FFFF00"/>
                </a:solidFill>
              </a:rPr>
              <a:t>These are the constructs that will be reviewed as part of the technical work of PISA for Development</a:t>
            </a:r>
            <a:endParaRPr lang="en-GB" sz="1400" b="1" i="1" dirty="0">
              <a:solidFill>
                <a:srgbClr val="FFFF00"/>
              </a:solidFill>
            </a:endParaRPr>
          </a:p>
        </p:txBody>
      </p:sp>
      <p:sp>
        <p:nvSpPr>
          <p:cNvPr id="12" name="TextBox 11"/>
          <p:cNvSpPr txBox="1"/>
          <p:nvPr/>
        </p:nvSpPr>
        <p:spPr>
          <a:xfrm>
            <a:off x="1259632" y="1362254"/>
            <a:ext cx="7416824" cy="338554"/>
          </a:xfrm>
          <a:prstGeom prst="rect">
            <a:avLst/>
          </a:prstGeom>
          <a:solidFill>
            <a:srgbClr val="0070C0"/>
          </a:solidFill>
        </p:spPr>
        <p:txBody>
          <a:bodyPr wrap="square" rtlCol="0">
            <a:spAutoFit/>
          </a:bodyPr>
          <a:lstStyle/>
          <a:p>
            <a:pPr algn="r"/>
            <a:r>
              <a:rPr lang="en-GB" sz="1600" b="1" i="1" dirty="0" smtClean="0">
                <a:solidFill>
                  <a:schemeClr val="bg1"/>
                </a:solidFill>
                <a:latin typeface="+mj-lt"/>
              </a:rPr>
              <a:t>Student attitudes, behaviours and approaches to learning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55576" y="2636912"/>
            <a:ext cx="7992888" cy="2431435"/>
          </a:xfrm>
          <a:prstGeom prst="rect">
            <a:avLst/>
          </a:prstGeom>
          <a:noFill/>
        </p:spPr>
        <p:txBody>
          <a:bodyPr wrap="square" rtlCol="0">
            <a:spAutoFit/>
          </a:bodyPr>
          <a:lstStyle/>
          <a:p>
            <a:pPr marL="365125" indent="-365125"/>
            <a:r>
              <a:rPr lang="en-US" sz="3200" i="1" dirty="0" smtClean="0">
                <a:solidFill>
                  <a:srgbClr val="000000"/>
                </a:solidFill>
              </a:rPr>
              <a:t>… How are questionnaire data used for relevant analysis and comparative policy insights?</a:t>
            </a:r>
          </a:p>
          <a:p>
            <a:pPr marL="365125" indent="-365125"/>
            <a:endParaRPr lang="en-US" sz="3200" i="1" dirty="0" smtClean="0"/>
          </a:p>
          <a:p>
            <a:pPr marL="365125" indent="-365125" algn="r"/>
            <a:r>
              <a:rPr lang="en-US" sz="2400" dirty="0" smtClean="0"/>
              <a:t>(a few examples from PISA results)</a:t>
            </a:r>
          </a:p>
        </p:txBody>
      </p:sp>
      <p:sp>
        <p:nvSpPr>
          <p:cNvPr id="4" name="Slide Number Placeholder 3"/>
          <p:cNvSpPr>
            <a:spLocks noGrp="1"/>
          </p:cNvSpPr>
          <p:nvPr>
            <p:ph type="sldNum" sz="quarter" idx="4"/>
          </p:nvPr>
        </p:nvSpPr>
        <p:spPr/>
        <p:txBody>
          <a:bodyPr/>
          <a:lstStyle/>
          <a:p>
            <a:fld id="{85B40F36-E8C4-4DF3-A1E6-9A175CF93E0E}" type="slidenum">
              <a:rPr lang="en-US" smtClean="0"/>
              <a:pPr/>
              <a:t>11</a:t>
            </a:fld>
            <a:endParaRPr lang="en-US" dirty="0"/>
          </a:p>
        </p:txBody>
      </p:sp>
      <p:sp>
        <p:nvSpPr>
          <p:cNvPr id="6"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Examples of analysis</a:t>
            </a:r>
            <a:endParaRPr lang="en-GB" sz="24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85B40F36-E8C4-4DF3-A1E6-9A175CF93E0E}" type="slidenum">
              <a:rPr lang="en-US" smtClean="0"/>
              <a:pPr/>
              <a:t>12</a:t>
            </a:fld>
            <a:endParaRPr lang="en-US" dirty="0"/>
          </a:p>
        </p:txBody>
      </p:sp>
      <p:graphicFrame>
        <p:nvGraphicFramePr>
          <p:cNvPr id="5" name="Chart 4"/>
          <p:cNvGraphicFramePr/>
          <p:nvPr/>
        </p:nvGraphicFramePr>
        <p:xfrm>
          <a:off x="0" y="1340768"/>
          <a:ext cx="9144000" cy="5328592"/>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p:cNvPicPr/>
          <p:nvPr/>
        </p:nvPicPr>
        <p:blipFill>
          <a:blip r:embed="rId4" cstate="print"/>
          <a:srcRect/>
          <a:stretch>
            <a:fillRect/>
          </a:stretch>
        </p:blipFill>
        <p:spPr bwMode="auto">
          <a:xfrm>
            <a:off x="3923928" y="1916832"/>
            <a:ext cx="4392488" cy="1073456"/>
          </a:xfrm>
          <a:prstGeom prst="rect">
            <a:avLst/>
          </a:prstGeom>
          <a:noFill/>
          <a:ln w="9525">
            <a:noFill/>
            <a:miter lim="800000"/>
            <a:headEnd/>
            <a:tailEnd/>
          </a:ln>
        </p:spPr>
      </p:pic>
      <p:sp>
        <p:nvSpPr>
          <p:cNvPr id="8" name="Title 1"/>
          <p:cNvSpPr txBox="1">
            <a:spLocks/>
          </p:cNvSpPr>
          <p:nvPr/>
        </p:nvSpPr>
        <p:spPr>
          <a:xfrm>
            <a:off x="1043608" y="260648"/>
            <a:ext cx="8100392" cy="1022400"/>
          </a:xfrm>
          <a:prstGeom prst="rect">
            <a:avLst/>
          </a:prstGeom>
        </p:spPr>
        <p:txBody>
          <a:bodyPr>
            <a:noAutofit/>
          </a:bodyPr>
          <a:lstStyle/>
          <a:p>
            <a:pPr>
              <a:spcBef>
                <a:spcPct val="0"/>
              </a:spcBef>
            </a:pPr>
            <a:r>
              <a:rPr lang="en-GB" sz="2800" dirty="0" smtClean="0">
                <a:latin typeface="+mj-lt"/>
                <a:ea typeface="+mj-ea"/>
                <a:cs typeface="+mj-cs"/>
              </a:rPr>
              <a:t>Examples of analysis</a:t>
            </a:r>
            <a:endParaRPr lang="en-GB" sz="2800" b="1" noProof="0" dirty="0" smtClean="0">
              <a:latin typeface="+mj-lt"/>
              <a:ea typeface="+mj-ea"/>
              <a:cs typeface="+mj-cs"/>
            </a:endParaRPr>
          </a:p>
          <a:p>
            <a:pPr>
              <a:spcBef>
                <a:spcPct val="0"/>
              </a:spcBef>
            </a:pPr>
            <a:r>
              <a:rPr lang="en-GB" sz="2400" b="1" dirty="0" smtClean="0">
                <a:solidFill>
                  <a:srgbClr val="000000"/>
                </a:solidFill>
                <a:latin typeface="+mj-lt"/>
                <a:ea typeface="+mj-ea"/>
                <a:cs typeface="+mj-cs"/>
              </a:rPr>
              <a:t>Range of performance among non-OECD countries</a:t>
            </a:r>
            <a:endParaRPr lang="en-US" sz="2400" b="1" dirty="0" smtClean="0">
              <a:solidFill>
                <a:srgbClr val="00000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mj-lt"/>
              <a:ea typeface="+mj-ea"/>
              <a:cs typeface="+mj-cs"/>
            </a:endParaRPr>
          </a:p>
        </p:txBody>
      </p:sp>
      <p:sp>
        <p:nvSpPr>
          <p:cNvPr id="9" name="Rectangle 8"/>
          <p:cNvSpPr/>
          <p:nvPr/>
        </p:nvSpPr>
        <p:spPr>
          <a:xfrm>
            <a:off x="5292080" y="1321604"/>
            <a:ext cx="2520280" cy="523220"/>
          </a:xfrm>
          <a:prstGeom prst="rect">
            <a:avLst/>
          </a:prstGeom>
        </p:spPr>
        <p:txBody>
          <a:bodyPr wrap="square">
            <a:spAutoFit/>
          </a:bodyPr>
          <a:lstStyle/>
          <a:p>
            <a:pPr algn="r"/>
            <a:r>
              <a:rPr lang="en-GB" sz="1400" b="1" i="1" dirty="0" smtClean="0">
                <a:solidFill>
                  <a:srgbClr val="FF0000"/>
                </a:solidFill>
              </a:rPr>
              <a:t>PISA Results for different years</a:t>
            </a:r>
            <a:endParaRPr lang="en-GB" sz="1400" b="1" i="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 name="Chart 49"/>
          <p:cNvGraphicFramePr>
            <a:graphicFrameLocks noGrp="1" noChangeAspect="1"/>
          </p:cNvGraphicFramePr>
          <p:nvPr/>
        </p:nvGraphicFramePr>
        <p:xfrm>
          <a:off x="323528" y="1772816"/>
          <a:ext cx="8280920" cy="48242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1" name="Chart 50"/>
          <p:cNvGraphicFramePr>
            <a:graphicFrameLocks noChangeAspect="1"/>
          </p:cNvGraphicFramePr>
          <p:nvPr/>
        </p:nvGraphicFramePr>
        <p:xfrm>
          <a:off x="683568" y="1721922"/>
          <a:ext cx="8270427" cy="5261374"/>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1"/>
          <p:cNvSpPr txBox="1">
            <a:spLocks/>
          </p:cNvSpPr>
          <p:nvPr/>
        </p:nvSpPr>
        <p:spPr>
          <a:xfrm>
            <a:off x="0" y="2204864"/>
            <a:ext cx="8316416" cy="1039812"/>
          </a:xfrm>
          <a:prstGeom prst="rect">
            <a:avLst/>
          </a:prstGeom>
        </p:spPr>
        <p:txBody>
          <a:bodyPr/>
          <a:lstStyle/>
          <a:p>
            <a:pPr eaLnBrk="0" hangingPunct="0">
              <a:defRPr/>
            </a:pPr>
            <a:endParaRPr lang="en-US" sz="2800" dirty="0">
              <a:latin typeface="+mj-lt"/>
              <a:ea typeface="+mj-ea"/>
              <a:cs typeface="+mj-cs"/>
            </a:endParaRPr>
          </a:p>
        </p:txBody>
      </p:sp>
      <p:grpSp>
        <p:nvGrpSpPr>
          <p:cNvPr id="2" name="Group 3"/>
          <p:cNvGrpSpPr>
            <a:grpSpLocks/>
          </p:cNvGrpSpPr>
          <p:nvPr/>
        </p:nvGrpSpPr>
        <p:grpSpPr bwMode="auto">
          <a:xfrm>
            <a:off x="395536" y="1916832"/>
            <a:ext cx="371475" cy="4265613"/>
            <a:chOff x="519" y="914"/>
            <a:chExt cx="234" cy="2687"/>
          </a:xfrm>
        </p:grpSpPr>
        <p:sp>
          <p:nvSpPr>
            <p:cNvPr id="4117" name="Line 4"/>
            <p:cNvSpPr>
              <a:spLocks noChangeShapeType="1"/>
            </p:cNvSpPr>
            <p:nvPr/>
          </p:nvSpPr>
          <p:spPr bwMode="auto">
            <a:xfrm flipV="1">
              <a:off x="753" y="914"/>
              <a:ext cx="0" cy="2687"/>
            </a:xfrm>
            <a:prstGeom prst="line">
              <a:avLst/>
            </a:prstGeom>
            <a:noFill/>
            <a:ln w="19050">
              <a:solidFill>
                <a:srgbClr val="000000"/>
              </a:solidFill>
              <a:round/>
              <a:headEnd/>
              <a:tailEnd type="triangle" w="med" len="med"/>
            </a:ln>
          </p:spPr>
          <p:txBody>
            <a:bodyPr anchor="ctr">
              <a:spAutoFit/>
            </a:bodyPr>
            <a:lstStyle/>
            <a:p>
              <a:endParaRPr lang="en-US" sz="1400" dirty="0">
                <a:solidFill>
                  <a:srgbClr val="000000"/>
                </a:solidFill>
                <a:latin typeface="+mj-lt"/>
              </a:endParaRPr>
            </a:p>
          </p:txBody>
        </p:sp>
        <p:sp>
          <p:nvSpPr>
            <p:cNvPr id="4118" name="Text Box 5"/>
            <p:cNvSpPr txBox="1">
              <a:spLocks noChangeArrowheads="1"/>
            </p:cNvSpPr>
            <p:nvPr/>
          </p:nvSpPr>
          <p:spPr bwMode="auto">
            <a:xfrm rot="16200000">
              <a:off x="-564" y="2209"/>
              <a:ext cx="2360" cy="194"/>
            </a:xfrm>
            <a:prstGeom prst="rect">
              <a:avLst/>
            </a:prstGeom>
            <a:noFill/>
            <a:ln w="12700">
              <a:noFill/>
              <a:miter lim="800000"/>
              <a:headEnd/>
              <a:tailEnd/>
            </a:ln>
          </p:spPr>
          <p:txBody>
            <a:bodyPr>
              <a:spAutoFit/>
            </a:bodyPr>
            <a:lstStyle/>
            <a:p>
              <a:pPr algn="ctr">
                <a:spcBef>
                  <a:spcPct val="50000"/>
                </a:spcBef>
              </a:pPr>
              <a:r>
                <a:rPr lang="en-GB" sz="1400" dirty="0">
                  <a:solidFill>
                    <a:srgbClr val="000000"/>
                  </a:solidFill>
                  <a:latin typeface="+mj-lt"/>
                </a:rPr>
                <a:t>Student performance</a:t>
              </a:r>
            </a:p>
          </p:txBody>
        </p:sp>
      </p:grpSp>
      <p:grpSp>
        <p:nvGrpSpPr>
          <p:cNvPr id="4" name="Group 7"/>
          <p:cNvGrpSpPr>
            <a:grpSpLocks/>
          </p:cNvGrpSpPr>
          <p:nvPr/>
        </p:nvGrpSpPr>
        <p:grpSpPr bwMode="auto">
          <a:xfrm>
            <a:off x="0" y="6426048"/>
            <a:ext cx="8643938" cy="387328"/>
            <a:chOff x="270" y="3958"/>
            <a:chExt cx="5445" cy="250"/>
          </a:xfrm>
        </p:grpSpPr>
        <p:sp>
          <p:nvSpPr>
            <p:cNvPr id="4113" name="Text Box 8"/>
            <p:cNvSpPr txBox="1">
              <a:spLocks noChangeArrowheads="1"/>
            </p:cNvSpPr>
            <p:nvPr/>
          </p:nvSpPr>
          <p:spPr bwMode="auto">
            <a:xfrm>
              <a:off x="4560" y="4009"/>
              <a:ext cx="1155" cy="199"/>
            </a:xfrm>
            <a:prstGeom prst="rect">
              <a:avLst/>
            </a:prstGeom>
            <a:noFill/>
            <a:ln w="12700">
              <a:noFill/>
              <a:miter lim="800000"/>
              <a:headEnd/>
              <a:tailEnd/>
            </a:ln>
          </p:spPr>
          <p:txBody>
            <a:bodyPr>
              <a:spAutoFit/>
            </a:bodyPr>
            <a:lstStyle/>
            <a:p>
              <a:pPr algn="ctr">
                <a:spcBef>
                  <a:spcPct val="50000"/>
                </a:spcBef>
              </a:pPr>
              <a:r>
                <a:rPr lang="de-DE" sz="1400" dirty="0">
                  <a:solidFill>
                    <a:srgbClr val="000000"/>
                  </a:solidFill>
                  <a:latin typeface="+mj-lt"/>
                </a:rPr>
                <a:t>Advantage</a:t>
              </a:r>
            </a:p>
          </p:txBody>
        </p:sp>
        <p:sp>
          <p:nvSpPr>
            <p:cNvPr id="4114" name="Line 9"/>
            <p:cNvSpPr>
              <a:spLocks noChangeShapeType="1"/>
            </p:cNvSpPr>
            <p:nvPr/>
          </p:nvSpPr>
          <p:spPr bwMode="auto">
            <a:xfrm>
              <a:off x="1156" y="3960"/>
              <a:ext cx="3740" cy="8"/>
            </a:xfrm>
            <a:prstGeom prst="line">
              <a:avLst/>
            </a:prstGeom>
            <a:noFill/>
            <a:ln w="19050">
              <a:solidFill>
                <a:srgbClr val="000000"/>
              </a:solidFill>
              <a:round/>
              <a:headEnd/>
              <a:tailEnd type="triangle" w="med" len="med"/>
            </a:ln>
          </p:spPr>
          <p:txBody>
            <a:bodyPr anchor="ctr">
              <a:spAutoFit/>
            </a:bodyPr>
            <a:lstStyle/>
            <a:p>
              <a:endParaRPr lang="en-US" sz="1400" dirty="0">
                <a:solidFill>
                  <a:srgbClr val="000000"/>
                </a:solidFill>
                <a:latin typeface="+mj-lt"/>
              </a:endParaRPr>
            </a:p>
          </p:txBody>
        </p:sp>
        <p:sp>
          <p:nvSpPr>
            <p:cNvPr id="4115" name="Text Box 10"/>
            <p:cNvSpPr txBox="1">
              <a:spLocks noChangeArrowheads="1"/>
            </p:cNvSpPr>
            <p:nvPr/>
          </p:nvSpPr>
          <p:spPr bwMode="auto">
            <a:xfrm>
              <a:off x="1488" y="3958"/>
              <a:ext cx="3124" cy="199"/>
            </a:xfrm>
            <a:prstGeom prst="rect">
              <a:avLst/>
            </a:prstGeom>
            <a:noFill/>
            <a:ln w="12700">
              <a:noFill/>
              <a:miter lim="800000"/>
              <a:headEnd/>
              <a:tailEnd/>
            </a:ln>
          </p:spPr>
          <p:txBody>
            <a:bodyPr>
              <a:spAutoFit/>
            </a:bodyPr>
            <a:lstStyle/>
            <a:p>
              <a:pPr algn="ctr">
                <a:spcBef>
                  <a:spcPct val="50000"/>
                </a:spcBef>
              </a:pPr>
              <a:r>
                <a:rPr lang="en-GB" sz="1400" dirty="0">
                  <a:solidFill>
                    <a:srgbClr val="000000"/>
                  </a:solidFill>
                  <a:latin typeface="+mj-lt"/>
                </a:rPr>
                <a:t>PISA Index of socio-economic background</a:t>
              </a:r>
            </a:p>
          </p:txBody>
        </p:sp>
        <p:sp>
          <p:nvSpPr>
            <p:cNvPr id="4116" name="Text Box 11"/>
            <p:cNvSpPr txBox="1">
              <a:spLocks noChangeArrowheads="1"/>
            </p:cNvSpPr>
            <p:nvPr/>
          </p:nvSpPr>
          <p:spPr bwMode="auto">
            <a:xfrm>
              <a:off x="270" y="4009"/>
              <a:ext cx="1155" cy="199"/>
            </a:xfrm>
            <a:prstGeom prst="rect">
              <a:avLst/>
            </a:prstGeom>
            <a:noFill/>
            <a:ln w="12700">
              <a:noFill/>
              <a:miter lim="800000"/>
              <a:headEnd/>
              <a:tailEnd/>
            </a:ln>
          </p:spPr>
          <p:txBody>
            <a:bodyPr>
              <a:spAutoFit/>
            </a:bodyPr>
            <a:lstStyle/>
            <a:p>
              <a:pPr algn="ctr">
                <a:spcBef>
                  <a:spcPct val="50000"/>
                </a:spcBef>
              </a:pPr>
              <a:r>
                <a:rPr lang="de-DE" sz="1400" dirty="0">
                  <a:solidFill>
                    <a:srgbClr val="000000"/>
                  </a:solidFill>
                  <a:latin typeface="+mj-lt"/>
                </a:rPr>
                <a:t>Disadvantage</a:t>
              </a:r>
            </a:p>
          </p:txBody>
        </p:sp>
      </p:grpSp>
      <p:cxnSp>
        <p:nvCxnSpPr>
          <p:cNvPr id="16" name="Straight Connector 15"/>
          <p:cNvCxnSpPr>
            <a:cxnSpLocks noChangeShapeType="1"/>
          </p:cNvCxnSpPr>
          <p:nvPr/>
        </p:nvCxnSpPr>
        <p:spPr bwMode="auto">
          <a:xfrm>
            <a:off x="467544" y="1483196"/>
            <a:ext cx="581025" cy="1588"/>
          </a:xfrm>
          <a:prstGeom prst="line">
            <a:avLst/>
          </a:prstGeom>
          <a:noFill/>
          <a:ln w="25400" algn="ctr">
            <a:solidFill>
              <a:schemeClr val="accent1">
                <a:lumMod val="75000"/>
              </a:schemeClr>
            </a:solidFill>
            <a:round/>
            <a:headEnd/>
            <a:tailEnd/>
          </a:ln>
        </p:spPr>
      </p:cxnSp>
      <p:cxnSp>
        <p:nvCxnSpPr>
          <p:cNvPr id="17" name="Straight Connector 16"/>
          <p:cNvCxnSpPr>
            <a:cxnSpLocks noChangeShapeType="1"/>
          </p:cNvCxnSpPr>
          <p:nvPr/>
        </p:nvCxnSpPr>
        <p:spPr bwMode="auto">
          <a:xfrm>
            <a:off x="467544" y="1772816"/>
            <a:ext cx="581025" cy="1587"/>
          </a:xfrm>
          <a:prstGeom prst="line">
            <a:avLst/>
          </a:prstGeom>
          <a:noFill/>
          <a:ln w="25400" algn="ctr">
            <a:solidFill>
              <a:schemeClr val="bg1">
                <a:lumMod val="50000"/>
              </a:schemeClr>
            </a:solidFill>
            <a:round/>
            <a:headEnd/>
            <a:tailEnd/>
          </a:ln>
        </p:spPr>
      </p:cxnSp>
      <p:sp>
        <p:nvSpPr>
          <p:cNvPr id="21" name="TextBox 20"/>
          <p:cNvSpPr txBox="1">
            <a:spLocks noChangeArrowheads="1"/>
          </p:cNvSpPr>
          <p:nvPr/>
        </p:nvSpPr>
        <p:spPr bwMode="auto">
          <a:xfrm>
            <a:off x="1129555" y="1268760"/>
            <a:ext cx="6754813" cy="356627"/>
          </a:xfrm>
          <a:prstGeom prst="rect">
            <a:avLst/>
          </a:prstGeom>
          <a:noFill/>
          <a:ln w="9525">
            <a:noFill/>
            <a:miter lim="800000"/>
            <a:headEnd/>
            <a:tailEnd/>
          </a:ln>
        </p:spPr>
        <p:txBody>
          <a:bodyPr tIns="36000" bIns="36000">
            <a:spAutoFit/>
          </a:bodyPr>
          <a:lstStyle/>
          <a:p>
            <a:pPr>
              <a:lnSpc>
                <a:spcPct val="150000"/>
              </a:lnSpc>
            </a:pPr>
            <a:r>
              <a:rPr lang="fr-FR" sz="1200" dirty="0">
                <a:solidFill>
                  <a:srgbClr val="000000"/>
                </a:solidFill>
              </a:rPr>
              <a:t>School performance and students’ socio-economic background within schools</a:t>
            </a:r>
          </a:p>
        </p:txBody>
      </p:sp>
      <p:sp>
        <p:nvSpPr>
          <p:cNvPr id="22" name="TextBox 21"/>
          <p:cNvSpPr txBox="1">
            <a:spLocks noChangeArrowheads="1"/>
          </p:cNvSpPr>
          <p:nvPr/>
        </p:nvSpPr>
        <p:spPr bwMode="auto">
          <a:xfrm>
            <a:off x="1115616" y="1556792"/>
            <a:ext cx="6886575" cy="349702"/>
          </a:xfrm>
          <a:prstGeom prst="rect">
            <a:avLst/>
          </a:prstGeom>
          <a:noFill/>
          <a:ln w="9525">
            <a:noFill/>
            <a:miter lim="800000"/>
            <a:headEnd/>
            <a:tailEnd/>
          </a:ln>
        </p:spPr>
        <p:txBody>
          <a:bodyPr wrap="square" tIns="36000" bIns="36000">
            <a:spAutoFit/>
          </a:bodyPr>
          <a:lstStyle/>
          <a:p>
            <a:pPr>
              <a:lnSpc>
                <a:spcPct val="150000"/>
              </a:lnSpc>
            </a:pPr>
            <a:r>
              <a:rPr lang="fr-FR" sz="1200" dirty="0">
                <a:solidFill>
                  <a:srgbClr val="000000"/>
                </a:solidFill>
              </a:rPr>
              <a:t>Student performance and schools’ socio-economic </a:t>
            </a:r>
            <a:r>
              <a:rPr lang="fr-FR" sz="1200" dirty="0" smtClean="0">
                <a:solidFill>
                  <a:srgbClr val="000000"/>
                </a:solidFill>
              </a:rPr>
              <a:t>background</a:t>
            </a:r>
            <a:endParaRPr lang="fr-FR" sz="1200" dirty="0">
              <a:solidFill>
                <a:srgbClr val="000000"/>
              </a:solidFill>
            </a:endParaRPr>
          </a:p>
        </p:txBody>
      </p:sp>
      <p:grpSp>
        <p:nvGrpSpPr>
          <p:cNvPr id="5" name="Group 23"/>
          <p:cNvGrpSpPr>
            <a:grpSpLocks/>
          </p:cNvGrpSpPr>
          <p:nvPr/>
        </p:nvGrpSpPr>
        <p:grpSpPr bwMode="auto">
          <a:xfrm>
            <a:off x="6602413" y="1371600"/>
            <a:ext cx="2541587" cy="738188"/>
            <a:chOff x="6602413" y="1412875"/>
            <a:chExt cx="2541587" cy="738188"/>
          </a:xfrm>
        </p:grpSpPr>
        <p:sp>
          <p:nvSpPr>
            <p:cNvPr id="4109" name="TextBox 25"/>
            <p:cNvSpPr txBox="1">
              <a:spLocks noChangeArrowheads="1"/>
            </p:cNvSpPr>
            <p:nvPr/>
          </p:nvSpPr>
          <p:spPr bwMode="auto">
            <a:xfrm>
              <a:off x="6602413" y="1412875"/>
              <a:ext cx="2541587" cy="738188"/>
            </a:xfrm>
            <a:prstGeom prst="rect">
              <a:avLst/>
            </a:prstGeom>
            <a:noFill/>
            <a:ln w="9525">
              <a:noFill/>
              <a:miter lim="800000"/>
              <a:headEnd/>
              <a:tailEnd/>
            </a:ln>
          </p:spPr>
          <p:txBody>
            <a:bodyPr>
              <a:spAutoFit/>
            </a:bodyPr>
            <a:lstStyle/>
            <a:p>
              <a:r>
                <a:rPr lang="en-GB" sz="1400" dirty="0"/>
                <a:t>  </a:t>
              </a:r>
              <a:r>
                <a:rPr lang="en-GB" sz="1400" dirty="0">
                  <a:solidFill>
                    <a:srgbClr val="000000"/>
                  </a:solidFill>
                </a:rPr>
                <a:t>Private school</a:t>
              </a:r>
            </a:p>
            <a:p>
              <a:r>
                <a:rPr lang="en-GB" sz="1400" dirty="0"/>
                <a:t>  </a:t>
              </a:r>
              <a:r>
                <a:rPr lang="en-GB" sz="1400" dirty="0">
                  <a:solidFill>
                    <a:srgbClr val="000000"/>
                  </a:solidFill>
                </a:rPr>
                <a:t>Public school in rural area</a:t>
              </a:r>
            </a:p>
            <a:p>
              <a:r>
                <a:rPr lang="en-GB" sz="1400" dirty="0"/>
                <a:t>  </a:t>
              </a:r>
              <a:r>
                <a:rPr lang="en-GB" sz="1400" dirty="0">
                  <a:solidFill>
                    <a:srgbClr val="000000"/>
                  </a:solidFill>
                </a:rPr>
                <a:t>Public school in urban area</a:t>
              </a:r>
              <a:endParaRPr lang="en-US" sz="1400" dirty="0">
                <a:solidFill>
                  <a:srgbClr val="000000"/>
                </a:solidFill>
              </a:endParaRPr>
            </a:p>
          </p:txBody>
        </p:sp>
        <p:sp>
          <p:nvSpPr>
            <p:cNvPr id="38928" name="Oval 26"/>
            <p:cNvSpPr>
              <a:spLocks noChangeArrowheads="1"/>
            </p:cNvSpPr>
            <p:nvPr/>
          </p:nvSpPr>
          <p:spPr bwMode="auto">
            <a:xfrm>
              <a:off x="6602413" y="1508125"/>
              <a:ext cx="107950" cy="107950"/>
            </a:xfrm>
            <a:prstGeom prst="ellipse">
              <a:avLst/>
            </a:prstGeom>
            <a:solidFill>
              <a:srgbClr val="000000"/>
            </a:solidFill>
            <a:ln w="12700" algn="ctr">
              <a:noFill/>
              <a:round/>
              <a:headEnd/>
              <a:tailEnd/>
            </a:ln>
          </p:spPr>
          <p:txBody>
            <a:bodyPr>
              <a:spAutoFit/>
            </a:bodyPr>
            <a:lstStyle/>
            <a:p>
              <a:pPr eaLnBrk="0" hangingPunct="0">
                <a:defRPr/>
              </a:pPr>
              <a:endParaRPr lang="en-US" dirty="0"/>
            </a:p>
          </p:txBody>
        </p:sp>
        <p:sp>
          <p:nvSpPr>
            <p:cNvPr id="4111" name="Oval 27"/>
            <p:cNvSpPr>
              <a:spLocks noChangeArrowheads="1"/>
            </p:cNvSpPr>
            <p:nvPr/>
          </p:nvSpPr>
          <p:spPr bwMode="auto">
            <a:xfrm>
              <a:off x="6602413" y="1733550"/>
              <a:ext cx="107950" cy="107950"/>
            </a:xfrm>
            <a:prstGeom prst="ellipse">
              <a:avLst/>
            </a:prstGeom>
            <a:solidFill>
              <a:schemeClr val="bg1">
                <a:lumMod val="50000"/>
              </a:schemeClr>
            </a:solidFill>
            <a:ln w="12700" algn="ctr">
              <a:noFill/>
              <a:round/>
              <a:headEnd/>
              <a:tailEnd/>
            </a:ln>
          </p:spPr>
          <p:txBody>
            <a:bodyPr>
              <a:spAutoFit/>
            </a:bodyPr>
            <a:lstStyle/>
            <a:p>
              <a:pPr eaLnBrk="0" hangingPunct="0"/>
              <a:endParaRPr lang="en-US" dirty="0"/>
            </a:p>
          </p:txBody>
        </p:sp>
        <p:sp>
          <p:nvSpPr>
            <p:cNvPr id="29" name="Oval 28"/>
            <p:cNvSpPr/>
            <p:nvPr/>
          </p:nvSpPr>
          <p:spPr bwMode="auto">
            <a:xfrm>
              <a:off x="6602413" y="1958975"/>
              <a:ext cx="107950" cy="107950"/>
            </a:xfrm>
            <a:prstGeom prst="ellipse">
              <a:avLst/>
            </a:prstGeom>
            <a:solidFill>
              <a:schemeClr val="accent1">
                <a:lumMod val="75000"/>
              </a:schemeClr>
            </a:solidFill>
            <a:ln w="12700" cap="flat" cmpd="sng" algn="ctr">
              <a:noFill/>
              <a:prstDash val="solid"/>
              <a:round/>
              <a:headEnd type="none" w="med" len="med"/>
              <a:tailEnd type="none" w="med" len="med"/>
            </a:ln>
            <a:effectLst/>
          </p:spPr>
          <p:txBody>
            <a:bodyPr>
              <a:spAutoFit/>
            </a:bodyPr>
            <a:lstStyle/>
            <a:p>
              <a:pPr eaLnBrk="0" hangingPunct="0">
                <a:defRPr/>
              </a:pPr>
              <a:endParaRPr lang="en-US" dirty="0">
                <a:latin typeface="Arial" charset="0"/>
                <a:cs typeface="Arial" charset="0"/>
              </a:endParaRPr>
            </a:p>
          </p:txBody>
        </p:sp>
      </p:grpSp>
      <p:sp>
        <p:nvSpPr>
          <p:cNvPr id="25" name="TextBox 24"/>
          <p:cNvSpPr txBox="1"/>
          <p:nvPr/>
        </p:nvSpPr>
        <p:spPr>
          <a:xfrm>
            <a:off x="7092280" y="0"/>
            <a:ext cx="2051720" cy="338554"/>
          </a:xfrm>
          <a:prstGeom prst="rect">
            <a:avLst/>
          </a:prstGeom>
          <a:solidFill>
            <a:srgbClr val="FF0000"/>
          </a:solidFill>
        </p:spPr>
        <p:txBody>
          <a:bodyPr wrap="square" rtlCol="0">
            <a:spAutoFit/>
          </a:bodyPr>
          <a:lstStyle/>
          <a:p>
            <a:pPr lvl="0" algn="ctr"/>
            <a:r>
              <a:rPr lang="en-US" sz="1600" b="1" i="1" dirty="0" smtClean="0">
                <a:solidFill>
                  <a:schemeClr val="bg1"/>
                </a:solidFill>
                <a:latin typeface="+mj-lt"/>
              </a:rPr>
              <a:t>Mexico</a:t>
            </a:r>
          </a:p>
        </p:txBody>
      </p:sp>
      <p:grpSp>
        <p:nvGrpSpPr>
          <p:cNvPr id="26" name="Group 31"/>
          <p:cNvGrpSpPr/>
          <p:nvPr/>
        </p:nvGrpSpPr>
        <p:grpSpPr>
          <a:xfrm>
            <a:off x="-2772816" y="1628799"/>
            <a:ext cx="12097344" cy="5616625"/>
            <a:chOff x="-1764704" y="5661247"/>
            <a:chExt cx="11521280" cy="5616625"/>
          </a:xfrm>
        </p:grpSpPr>
        <p:grpSp>
          <p:nvGrpSpPr>
            <p:cNvPr id="27" name="Group 28"/>
            <p:cNvGrpSpPr/>
            <p:nvPr/>
          </p:nvGrpSpPr>
          <p:grpSpPr>
            <a:xfrm>
              <a:off x="-1764704" y="6165304"/>
              <a:ext cx="11521280" cy="5112568"/>
              <a:chOff x="-1764704" y="6165304"/>
              <a:chExt cx="11521280" cy="5112568"/>
            </a:xfrm>
          </p:grpSpPr>
          <p:sp>
            <p:nvSpPr>
              <p:cNvPr id="30" name="Rectangle 29"/>
              <p:cNvSpPr/>
              <p:nvPr/>
            </p:nvSpPr>
            <p:spPr>
              <a:xfrm>
                <a:off x="5148064" y="6165304"/>
                <a:ext cx="4608512" cy="5112568"/>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1764704" y="6165304"/>
                <a:ext cx="6336704" cy="5112568"/>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Down Arrow Callout 27"/>
            <p:cNvSpPr/>
            <p:nvPr/>
          </p:nvSpPr>
          <p:spPr>
            <a:xfrm>
              <a:off x="3625404" y="5661247"/>
              <a:ext cx="2458764" cy="792089"/>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900" b="1" dirty="0">
                  <a:solidFill>
                    <a:schemeClr val="lt1"/>
                  </a:solidFill>
                  <a:latin typeface="Calibri" pitchFamily="34" charset="0"/>
                </a:rPr>
                <a:t>Schools</a:t>
              </a:r>
              <a:r>
                <a:rPr lang="en-US" sz="900" b="1" baseline="0" dirty="0">
                  <a:solidFill>
                    <a:schemeClr val="lt1"/>
                  </a:solidFill>
                  <a:latin typeface="Calibri" pitchFamily="34" charset="0"/>
                </a:rPr>
                <a:t> </a:t>
              </a:r>
              <a:r>
                <a:rPr lang="en-US" sz="900" b="1" dirty="0">
                  <a:solidFill>
                    <a:schemeClr val="lt1"/>
                  </a:solidFill>
                  <a:latin typeface="Calibri" pitchFamily="34" charset="0"/>
                </a:rPr>
                <a:t>with </a:t>
              </a:r>
              <a:r>
                <a:rPr lang="en-US" sz="900" b="1" dirty="0" smtClean="0">
                  <a:solidFill>
                    <a:schemeClr val="lt1"/>
                  </a:solidFill>
                  <a:latin typeface="Calibri" pitchFamily="34" charset="0"/>
                </a:rPr>
                <a:t>a similar socio-economic</a:t>
              </a:r>
              <a:r>
                <a:rPr lang="en-US" sz="900" b="1" baseline="0" dirty="0" smtClean="0">
                  <a:solidFill>
                    <a:schemeClr val="lt1"/>
                  </a:solidFill>
                  <a:latin typeface="Calibri" pitchFamily="34" charset="0"/>
                </a:rPr>
                <a:t> </a:t>
              </a:r>
              <a:r>
                <a:rPr lang="en-US" sz="900" b="1" dirty="0" smtClean="0">
                  <a:solidFill>
                    <a:schemeClr val="lt1"/>
                  </a:solidFill>
                  <a:latin typeface="Calibri" pitchFamily="34" charset="0"/>
                </a:rPr>
                <a:t>profile</a:t>
              </a:r>
              <a:endParaRPr lang="en-US" sz="900" dirty="0">
                <a:latin typeface="Calibri" pitchFamily="34" charset="0"/>
              </a:endParaRPr>
            </a:p>
          </p:txBody>
        </p:sp>
      </p:grpSp>
      <p:grpSp>
        <p:nvGrpSpPr>
          <p:cNvPr id="32" name="Group 49"/>
          <p:cNvGrpSpPr/>
          <p:nvPr/>
        </p:nvGrpSpPr>
        <p:grpSpPr>
          <a:xfrm>
            <a:off x="-540568" y="260648"/>
            <a:ext cx="11161240" cy="8064896"/>
            <a:chOff x="-900608" y="-27384"/>
            <a:chExt cx="11161240" cy="8064896"/>
          </a:xfrm>
        </p:grpSpPr>
        <p:sp>
          <p:nvSpPr>
            <p:cNvPr id="33" name="Rectangle 32"/>
            <p:cNvSpPr/>
            <p:nvPr/>
          </p:nvSpPr>
          <p:spPr>
            <a:xfrm>
              <a:off x="-900608" y="4221088"/>
              <a:ext cx="11116850" cy="3816424"/>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900608" y="-27384"/>
              <a:ext cx="11161240" cy="3816424"/>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p:cNvSpPr txBox="1"/>
          <p:nvPr/>
        </p:nvSpPr>
        <p:spPr>
          <a:xfrm>
            <a:off x="5292080" y="404664"/>
            <a:ext cx="3851920" cy="338554"/>
          </a:xfrm>
          <a:prstGeom prst="rect">
            <a:avLst/>
          </a:prstGeom>
          <a:noFill/>
        </p:spPr>
        <p:txBody>
          <a:bodyPr wrap="square" rtlCol="0">
            <a:spAutoFit/>
          </a:bodyPr>
          <a:lstStyle/>
          <a:p>
            <a:pPr lvl="0" algn="r"/>
            <a:r>
              <a:rPr lang="en-US" sz="1600" dirty="0" smtClean="0">
                <a:solidFill>
                  <a:srgbClr val="000000"/>
                </a:solidFill>
                <a:latin typeface="+mj-lt"/>
              </a:rPr>
              <a:t>PISA 2009 Results</a:t>
            </a:r>
          </a:p>
        </p:txBody>
      </p:sp>
      <p:sp>
        <p:nvSpPr>
          <p:cNvPr id="36" name="Title 1"/>
          <p:cNvSpPr txBox="1">
            <a:spLocks/>
          </p:cNvSpPr>
          <p:nvPr/>
        </p:nvSpPr>
        <p:spPr>
          <a:xfrm>
            <a:off x="1043608" y="260648"/>
            <a:ext cx="8100392" cy="1022400"/>
          </a:xfrm>
          <a:prstGeom prst="rect">
            <a:avLst/>
          </a:prstGeom>
        </p:spPr>
        <p:txBody>
          <a:bodyPr>
            <a:noAutofit/>
          </a:bodyPr>
          <a:lstStyle/>
          <a:p>
            <a:pPr>
              <a:spcBef>
                <a:spcPct val="0"/>
              </a:spcBef>
            </a:pPr>
            <a:r>
              <a:rPr lang="en-GB" sz="2800" dirty="0" smtClean="0">
                <a:latin typeface="+mj-lt"/>
                <a:ea typeface="+mj-ea"/>
                <a:cs typeface="+mj-cs"/>
              </a:rPr>
              <a:t>Examples of analysis</a:t>
            </a:r>
            <a:r>
              <a:rPr kumimoji="0" lang="en-GB" sz="2800" b="1" i="0" u="none" strike="noStrike" kern="1200" cap="none" spc="0" normalizeH="0" baseline="0" noProof="0" dirty="0" smtClean="0">
                <a:ln>
                  <a:noFill/>
                </a:ln>
                <a:solidFill>
                  <a:schemeClr val="tx1"/>
                </a:solidFill>
                <a:effectLst/>
                <a:uLnTx/>
                <a:uFillTx/>
                <a:latin typeface="+mj-lt"/>
                <a:ea typeface="+mj-ea"/>
                <a:cs typeface="+mj-cs"/>
              </a:rPr>
              <a:t/>
            </a:r>
            <a:br>
              <a:rPr kumimoji="0" lang="en-GB" sz="2800" b="1" i="0" u="none" strike="noStrike" kern="1200" cap="none" spc="0" normalizeH="0" baseline="0" noProof="0" dirty="0" smtClean="0">
                <a:ln>
                  <a:noFill/>
                </a:ln>
                <a:solidFill>
                  <a:schemeClr val="tx1"/>
                </a:solidFill>
                <a:effectLst/>
                <a:uLnTx/>
                <a:uFillTx/>
                <a:latin typeface="+mj-lt"/>
                <a:ea typeface="+mj-ea"/>
                <a:cs typeface="+mj-cs"/>
              </a:rPr>
            </a:br>
            <a:r>
              <a:rPr lang="en-GB" sz="2400" b="1" dirty="0" smtClean="0">
                <a:solidFill>
                  <a:srgbClr val="000000"/>
                </a:solidFill>
                <a:latin typeface="+mj-lt"/>
                <a:ea typeface="+mj-ea"/>
                <a:cs typeface="+mj-cs"/>
              </a:rPr>
              <a:t>School performance and socio-economic background</a:t>
            </a:r>
            <a:endParaRPr lang="en-US" sz="2400" b="1" dirty="0" smtClean="0">
              <a:solidFill>
                <a:srgbClr val="00000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mj-lt"/>
              <a:ea typeface="+mj-ea"/>
              <a:cs typeface="+mj-cs"/>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0 0  L 0.25 0  E" pathEditMode="relative" ptsTypes="">
                                      <p:cBhvr>
                                        <p:cTn id="11" dur="2000" fill="hold"/>
                                        <p:tgtEl>
                                          <p:spTgt spid="26"/>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2000"/>
                                        <p:tgtEl>
                                          <p:spTgt spid="32"/>
                                        </p:tgtEl>
                                      </p:cBhvr>
                                    </p:animEffect>
                                  </p:childTnLst>
                                </p:cTn>
                              </p:par>
                              <p:par>
                                <p:cTn id="17" presetID="10" presetClass="exit" presetSubtype="0" fill="hold" nodeType="withEffect">
                                  <p:stCondLst>
                                    <p:cond delay="0"/>
                                  </p:stCondLst>
                                  <p:childTnLst>
                                    <p:animEffect transition="out" filter="fade">
                                      <p:cBhvr>
                                        <p:cTn id="18" dur="2000"/>
                                        <p:tgtEl>
                                          <p:spTgt spid="26"/>
                                        </p:tgtEl>
                                      </p:cBhvr>
                                    </p:animEffect>
                                    <p:set>
                                      <p:cBhvr>
                                        <p:cTn id="19" dur="1" fill="hold">
                                          <p:stCondLst>
                                            <p:cond delay="19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Chart 47"/>
          <p:cNvGraphicFramePr>
            <a:graphicFrameLocks noGrp="1" noChangeAspect="1"/>
          </p:cNvGraphicFramePr>
          <p:nvPr/>
        </p:nvGraphicFramePr>
        <p:xfrm>
          <a:off x="731226" y="1715639"/>
          <a:ext cx="7541731" cy="49393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Chart 48"/>
          <p:cNvGraphicFramePr>
            <a:graphicFrameLocks noChangeAspect="1"/>
          </p:cNvGraphicFramePr>
          <p:nvPr/>
        </p:nvGraphicFramePr>
        <p:xfrm>
          <a:off x="971600" y="1628800"/>
          <a:ext cx="7400799" cy="5373585"/>
        </p:xfrm>
        <a:graphic>
          <a:graphicData uri="http://schemas.openxmlformats.org/drawingml/2006/chart">
            <c:chart xmlns:c="http://schemas.openxmlformats.org/drawingml/2006/chart" xmlns:r="http://schemas.openxmlformats.org/officeDocument/2006/relationships" r:id="rId4"/>
          </a:graphicData>
        </a:graphic>
      </p:graphicFrame>
      <p:grpSp>
        <p:nvGrpSpPr>
          <p:cNvPr id="2" name="Group 3"/>
          <p:cNvGrpSpPr>
            <a:grpSpLocks/>
          </p:cNvGrpSpPr>
          <p:nvPr/>
        </p:nvGrpSpPr>
        <p:grpSpPr bwMode="auto">
          <a:xfrm>
            <a:off x="627062" y="2060848"/>
            <a:ext cx="355600" cy="4147865"/>
            <a:chOff x="529" y="914"/>
            <a:chExt cx="224" cy="2687"/>
          </a:xfrm>
        </p:grpSpPr>
        <p:sp>
          <p:nvSpPr>
            <p:cNvPr id="4117" name="Line 4"/>
            <p:cNvSpPr>
              <a:spLocks noChangeShapeType="1"/>
            </p:cNvSpPr>
            <p:nvPr/>
          </p:nvSpPr>
          <p:spPr bwMode="auto">
            <a:xfrm flipV="1">
              <a:off x="753" y="914"/>
              <a:ext cx="0" cy="2687"/>
            </a:xfrm>
            <a:prstGeom prst="line">
              <a:avLst/>
            </a:prstGeom>
            <a:noFill/>
            <a:ln w="19050">
              <a:solidFill>
                <a:srgbClr val="000000"/>
              </a:solidFill>
              <a:round/>
              <a:headEnd/>
              <a:tailEnd type="triangle" w="med" len="med"/>
            </a:ln>
          </p:spPr>
          <p:txBody>
            <a:bodyPr anchor="ctr">
              <a:spAutoFit/>
            </a:bodyPr>
            <a:lstStyle/>
            <a:p>
              <a:endParaRPr lang="en-US" sz="1200" dirty="0">
                <a:solidFill>
                  <a:srgbClr val="000000"/>
                </a:solidFill>
                <a:latin typeface="+mj-lt"/>
              </a:endParaRPr>
            </a:p>
          </p:txBody>
        </p:sp>
        <p:sp>
          <p:nvSpPr>
            <p:cNvPr id="4118" name="Text Box 5"/>
            <p:cNvSpPr txBox="1">
              <a:spLocks noChangeArrowheads="1"/>
            </p:cNvSpPr>
            <p:nvPr/>
          </p:nvSpPr>
          <p:spPr bwMode="auto">
            <a:xfrm rot="16200000">
              <a:off x="-564" y="2218"/>
              <a:ext cx="2360" cy="174"/>
            </a:xfrm>
            <a:prstGeom prst="rect">
              <a:avLst/>
            </a:prstGeom>
            <a:noFill/>
            <a:ln w="12700">
              <a:noFill/>
              <a:miter lim="800000"/>
              <a:headEnd/>
              <a:tailEnd/>
            </a:ln>
          </p:spPr>
          <p:txBody>
            <a:bodyPr>
              <a:spAutoFit/>
            </a:bodyPr>
            <a:lstStyle/>
            <a:p>
              <a:pPr algn="ctr">
                <a:spcBef>
                  <a:spcPct val="50000"/>
                </a:spcBef>
              </a:pPr>
              <a:r>
                <a:rPr lang="en-GB" sz="1200" dirty="0">
                  <a:solidFill>
                    <a:srgbClr val="000000"/>
                  </a:solidFill>
                  <a:latin typeface="+mj-lt"/>
                </a:rPr>
                <a:t>Student performance</a:t>
              </a:r>
            </a:p>
          </p:txBody>
        </p:sp>
      </p:grpSp>
      <p:grpSp>
        <p:nvGrpSpPr>
          <p:cNvPr id="4" name="Group 7"/>
          <p:cNvGrpSpPr>
            <a:grpSpLocks/>
          </p:cNvGrpSpPr>
          <p:nvPr/>
        </p:nvGrpSpPr>
        <p:grpSpPr bwMode="auto">
          <a:xfrm>
            <a:off x="468312" y="6525142"/>
            <a:ext cx="8675688" cy="333103"/>
            <a:chOff x="295" y="3909"/>
            <a:chExt cx="5465" cy="215"/>
          </a:xfrm>
        </p:grpSpPr>
        <p:sp>
          <p:nvSpPr>
            <p:cNvPr id="4113" name="Text Box 8"/>
            <p:cNvSpPr txBox="1">
              <a:spLocks noChangeArrowheads="1"/>
            </p:cNvSpPr>
            <p:nvPr/>
          </p:nvSpPr>
          <p:spPr bwMode="auto">
            <a:xfrm>
              <a:off x="4605" y="3945"/>
              <a:ext cx="1155" cy="179"/>
            </a:xfrm>
            <a:prstGeom prst="rect">
              <a:avLst/>
            </a:prstGeom>
            <a:noFill/>
            <a:ln w="12700">
              <a:noFill/>
              <a:miter lim="800000"/>
              <a:headEnd/>
              <a:tailEnd/>
            </a:ln>
          </p:spPr>
          <p:txBody>
            <a:bodyPr>
              <a:spAutoFit/>
            </a:bodyPr>
            <a:lstStyle/>
            <a:p>
              <a:pPr algn="ctr">
                <a:spcBef>
                  <a:spcPct val="50000"/>
                </a:spcBef>
              </a:pPr>
              <a:r>
                <a:rPr lang="de-DE" sz="1200" dirty="0">
                  <a:solidFill>
                    <a:srgbClr val="000000"/>
                  </a:solidFill>
                  <a:latin typeface="+mj-lt"/>
                </a:rPr>
                <a:t>Advantage</a:t>
              </a:r>
            </a:p>
          </p:txBody>
        </p:sp>
        <p:sp>
          <p:nvSpPr>
            <p:cNvPr id="4114" name="Line 9"/>
            <p:cNvSpPr>
              <a:spLocks noChangeShapeType="1"/>
            </p:cNvSpPr>
            <p:nvPr/>
          </p:nvSpPr>
          <p:spPr bwMode="auto">
            <a:xfrm>
              <a:off x="1156" y="3909"/>
              <a:ext cx="3740" cy="8"/>
            </a:xfrm>
            <a:prstGeom prst="line">
              <a:avLst/>
            </a:prstGeom>
            <a:noFill/>
            <a:ln w="19050">
              <a:solidFill>
                <a:srgbClr val="000000"/>
              </a:solidFill>
              <a:round/>
              <a:headEnd/>
              <a:tailEnd type="triangle" w="med" len="med"/>
            </a:ln>
          </p:spPr>
          <p:txBody>
            <a:bodyPr anchor="ctr">
              <a:spAutoFit/>
            </a:bodyPr>
            <a:lstStyle/>
            <a:p>
              <a:endParaRPr lang="en-US" sz="1200" dirty="0">
                <a:solidFill>
                  <a:srgbClr val="000000"/>
                </a:solidFill>
                <a:latin typeface="+mj-lt"/>
              </a:endParaRPr>
            </a:p>
          </p:txBody>
        </p:sp>
        <p:sp>
          <p:nvSpPr>
            <p:cNvPr id="4115" name="Text Box 10"/>
            <p:cNvSpPr txBox="1">
              <a:spLocks noChangeArrowheads="1"/>
            </p:cNvSpPr>
            <p:nvPr/>
          </p:nvSpPr>
          <p:spPr bwMode="auto">
            <a:xfrm>
              <a:off x="1519" y="3914"/>
              <a:ext cx="3124" cy="179"/>
            </a:xfrm>
            <a:prstGeom prst="rect">
              <a:avLst/>
            </a:prstGeom>
            <a:noFill/>
            <a:ln w="12700">
              <a:noFill/>
              <a:miter lim="800000"/>
              <a:headEnd/>
              <a:tailEnd/>
            </a:ln>
          </p:spPr>
          <p:txBody>
            <a:bodyPr>
              <a:spAutoFit/>
            </a:bodyPr>
            <a:lstStyle/>
            <a:p>
              <a:pPr algn="ctr">
                <a:spcBef>
                  <a:spcPct val="50000"/>
                </a:spcBef>
              </a:pPr>
              <a:r>
                <a:rPr lang="en-GB" sz="1200" dirty="0">
                  <a:solidFill>
                    <a:srgbClr val="000000"/>
                  </a:solidFill>
                  <a:latin typeface="+mj-lt"/>
                </a:rPr>
                <a:t>PISA Index of socio-economic background</a:t>
              </a:r>
            </a:p>
          </p:txBody>
        </p:sp>
        <p:sp>
          <p:nvSpPr>
            <p:cNvPr id="4116" name="Text Box 11"/>
            <p:cNvSpPr txBox="1">
              <a:spLocks noChangeArrowheads="1"/>
            </p:cNvSpPr>
            <p:nvPr/>
          </p:nvSpPr>
          <p:spPr bwMode="auto">
            <a:xfrm>
              <a:off x="295" y="3945"/>
              <a:ext cx="1155" cy="179"/>
            </a:xfrm>
            <a:prstGeom prst="rect">
              <a:avLst/>
            </a:prstGeom>
            <a:noFill/>
            <a:ln w="12700">
              <a:noFill/>
              <a:miter lim="800000"/>
              <a:headEnd/>
              <a:tailEnd/>
            </a:ln>
          </p:spPr>
          <p:txBody>
            <a:bodyPr>
              <a:spAutoFit/>
            </a:bodyPr>
            <a:lstStyle/>
            <a:p>
              <a:pPr algn="ctr">
                <a:spcBef>
                  <a:spcPct val="50000"/>
                </a:spcBef>
              </a:pPr>
              <a:r>
                <a:rPr lang="de-DE" sz="1200" dirty="0">
                  <a:solidFill>
                    <a:srgbClr val="000000"/>
                  </a:solidFill>
                  <a:latin typeface="+mj-lt"/>
                </a:rPr>
                <a:t>Disadvantage</a:t>
              </a:r>
            </a:p>
          </p:txBody>
        </p:sp>
      </p:grpSp>
      <p:grpSp>
        <p:nvGrpSpPr>
          <p:cNvPr id="5" name="Group 23"/>
          <p:cNvGrpSpPr>
            <a:grpSpLocks/>
          </p:cNvGrpSpPr>
          <p:nvPr/>
        </p:nvGrpSpPr>
        <p:grpSpPr bwMode="auto">
          <a:xfrm>
            <a:off x="6602413" y="1371600"/>
            <a:ext cx="2541587" cy="738188"/>
            <a:chOff x="6602413" y="1412875"/>
            <a:chExt cx="2541587" cy="738188"/>
          </a:xfrm>
        </p:grpSpPr>
        <p:sp>
          <p:nvSpPr>
            <p:cNvPr id="4109" name="TextBox 25"/>
            <p:cNvSpPr txBox="1">
              <a:spLocks noChangeArrowheads="1"/>
            </p:cNvSpPr>
            <p:nvPr/>
          </p:nvSpPr>
          <p:spPr bwMode="auto">
            <a:xfrm>
              <a:off x="6602413" y="1412875"/>
              <a:ext cx="2541587" cy="738188"/>
            </a:xfrm>
            <a:prstGeom prst="rect">
              <a:avLst/>
            </a:prstGeom>
            <a:noFill/>
            <a:ln w="9525">
              <a:noFill/>
              <a:miter lim="800000"/>
              <a:headEnd/>
              <a:tailEnd/>
            </a:ln>
          </p:spPr>
          <p:txBody>
            <a:bodyPr>
              <a:spAutoFit/>
            </a:bodyPr>
            <a:lstStyle/>
            <a:p>
              <a:r>
                <a:rPr lang="en-GB" sz="1400" dirty="0"/>
                <a:t>  </a:t>
              </a:r>
              <a:r>
                <a:rPr lang="en-GB" sz="1400" dirty="0">
                  <a:solidFill>
                    <a:srgbClr val="000000"/>
                  </a:solidFill>
                </a:rPr>
                <a:t>Private school</a:t>
              </a:r>
            </a:p>
            <a:p>
              <a:r>
                <a:rPr lang="en-GB" sz="1400" dirty="0">
                  <a:solidFill>
                    <a:srgbClr val="000000"/>
                  </a:solidFill>
                </a:rPr>
                <a:t>  Public school in rural area</a:t>
              </a:r>
            </a:p>
            <a:p>
              <a:r>
                <a:rPr lang="en-GB" sz="1400" dirty="0"/>
                <a:t>  </a:t>
              </a:r>
              <a:r>
                <a:rPr lang="en-GB" sz="1400" dirty="0">
                  <a:solidFill>
                    <a:srgbClr val="000000"/>
                  </a:solidFill>
                </a:rPr>
                <a:t>Public school in urban area</a:t>
              </a:r>
              <a:endParaRPr lang="en-US" sz="1400" dirty="0">
                <a:solidFill>
                  <a:srgbClr val="000000"/>
                </a:solidFill>
              </a:endParaRPr>
            </a:p>
          </p:txBody>
        </p:sp>
        <p:sp>
          <p:nvSpPr>
            <p:cNvPr id="37904" name="Oval 26"/>
            <p:cNvSpPr>
              <a:spLocks noChangeArrowheads="1"/>
            </p:cNvSpPr>
            <p:nvPr/>
          </p:nvSpPr>
          <p:spPr bwMode="auto">
            <a:xfrm>
              <a:off x="6602413" y="1508125"/>
              <a:ext cx="107950" cy="107950"/>
            </a:xfrm>
            <a:prstGeom prst="ellipse">
              <a:avLst/>
            </a:prstGeom>
            <a:solidFill>
              <a:srgbClr val="000000"/>
            </a:solidFill>
            <a:ln w="12700" algn="ctr">
              <a:noFill/>
              <a:round/>
              <a:headEnd/>
              <a:tailEnd/>
            </a:ln>
          </p:spPr>
          <p:txBody>
            <a:bodyPr>
              <a:spAutoFit/>
            </a:bodyPr>
            <a:lstStyle/>
            <a:p>
              <a:pPr eaLnBrk="0" hangingPunct="0">
                <a:defRPr/>
              </a:pPr>
              <a:endParaRPr lang="en-US" dirty="0"/>
            </a:p>
          </p:txBody>
        </p:sp>
        <p:sp>
          <p:nvSpPr>
            <p:cNvPr id="4111" name="Oval 27"/>
            <p:cNvSpPr>
              <a:spLocks noChangeArrowheads="1"/>
            </p:cNvSpPr>
            <p:nvPr/>
          </p:nvSpPr>
          <p:spPr bwMode="auto">
            <a:xfrm>
              <a:off x="6602413" y="1733550"/>
              <a:ext cx="107950" cy="107950"/>
            </a:xfrm>
            <a:prstGeom prst="ellipse">
              <a:avLst/>
            </a:prstGeom>
            <a:solidFill>
              <a:schemeClr val="tx1">
                <a:lumMod val="60000"/>
                <a:lumOff val="40000"/>
              </a:schemeClr>
            </a:solidFill>
            <a:ln w="12700" algn="ctr">
              <a:noFill/>
              <a:round/>
              <a:headEnd/>
              <a:tailEnd/>
            </a:ln>
          </p:spPr>
          <p:txBody>
            <a:bodyPr>
              <a:spAutoFit/>
            </a:bodyPr>
            <a:lstStyle/>
            <a:p>
              <a:pPr eaLnBrk="0" hangingPunct="0"/>
              <a:endParaRPr lang="en-US" dirty="0"/>
            </a:p>
          </p:txBody>
        </p:sp>
        <p:sp>
          <p:nvSpPr>
            <p:cNvPr id="29" name="Oval 28"/>
            <p:cNvSpPr/>
            <p:nvPr/>
          </p:nvSpPr>
          <p:spPr bwMode="auto">
            <a:xfrm>
              <a:off x="6602413" y="1958975"/>
              <a:ext cx="107950" cy="107950"/>
            </a:xfrm>
            <a:prstGeom prst="ellipse">
              <a:avLst/>
            </a:prstGeom>
            <a:solidFill>
              <a:schemeClr val="accent1">
                <a:lumMod val="75000"/>
              </a:schemeClr>
            </a:solidFill>
            <a:ln w="12700" cap="flat" cmpd="sng" algn="ctr">
              <a:noFill/>
              <a:prstDash val="solid"/>
              <a:round/>
              <a:headEnd type="none" w="med" len="med"/>
              <a:tailEnd type="none" w="med" len="med"/>
            </a:ln>
            <a:effectLst/>
          </p:spPr>
          <p:txBody>
            <a:bodyPr>
              <a:spAutoFit/>
            </a:bodyPr>
            <a:lstStyle/>
            <a:p>
              <a:pPr eaLnBrk="0" hangingPunct="0">
                <a:defRPr/>
              </a:pPr>
              <a:endParaRPr lang="en-US" dirty="0"/>
            </a:p>
          </p:txBody>
        </p:sp>
      </p:grpSp>
      <p:sp>
        <p:nvSpPr>
          <p:cNvPr id="23" name="TextBox 22"/>
          <p:cNvSpPr txBox="1"/>
          <p:nvPr/>
        </p:nvSpPr>
        <p:spPr>
          <a:xfrm>
            <a:off x="2123728" y="2924944"/>
            <a:ext cx="1656184" cy="261610"/>
          </a:xfrm>
          <a:prstGeom prst="rect">
            <a:avLst/>
          </a:prstGeom>
          <a:noFill/>
        </p:spPr>
        <p:txBody>
          <a:bodyPr wrap="square" rtlCol="0">
            <a:spAutoFit/>
          </a:bodyPr>
          <a:lstStyle/>
          <a:p>
            <a:r>
              <a:rPr lang="en-GB" sz="1100" b="1" dirty="0" smtClean="0">
                <a:solidFill>
                  <a:srgbClr val="000000"/>
                </a:solidFill>
              </a:rPr>
              <a:t>OECD average</a:t>
            </a:r>
            <a:endParaRPr lang="en-US" sz="1100" b="1" dirty="0">
              <a:solidFill>
                <a:srgbClr val="000000"/>
              </a:solidFill>
            </a:endParaRPr>
          </a:p>
        </p:txBody>
      </p:sp>
      <p:sp>
        <p:nvSpPr>
          <p:cNvPr id="24" name="Title 1"/>
          <p:cNvSpPr txBox="1">
            <a:spLocks/>
          </p:cNvSpPr>
          <p:nvPr/>
        </p:nvSpPr>
        <p:spPr>
          <a:xfrm>
            <a:off x="1043608" y="260648"/>
            <a:ext cx="8100392" cy="1022400"/>
          </a:xfrm>
          <a:prstGeom prst="rect">
            <a:avLst/>
          </a:prstGeom>
        </p:spPr>
        <p:txBody>
          <a:bodyPr>
            <a:noAutofit/>
          </a:bodyPr>
          <a:lstStyle/>
          <a:p>
            <a:pPr>
              <a:spcBef>
                <a:spcPct val="0"/>
              </a:spcBef>
            </a:pPr>
            <a:r>
              <a:rPr lang="en-GB" sz="2800" dirty="0" smtClean="0">
                <a:latin typeface="+mj-lt"/>
                <a:ea typeface="+mj-ea"/>
                <a:cs typeface="+mj-cs"/>
              </a:rPr>
              <a:t>Examples of analysis</a:t>
            </a:r>
            <a:r>
              <a:rPr kumimoji="0" lang="en-GB" sz="2800" b="1" i="0" u="none" strike="noStrike" kern="1200" cap="none" spc="0" normalizeH="0" baseline="0" noProof="0" dirty="0" smtClean="0">
                <a:ln>
                  <a:noFill/>
                </a:ln>
                <a:solidFill>
                  <a:schemeClr val="tx1"/>
                </a:solidFill>
                <a:effectLst/>
                <a:uLnTx/>
                <a:uFillTx/>
                <a:latin typeface="+mj-lt"/>
                <a:ea typeface="+mj-ea"/>
                <a:cs typeface="+mj-cs"/>
              </a:rPr>
              <a:t/>
            </a:r>
            <a:br>
              <a:rPr kumimoji="0" lang="en-GB" sz="2800" b="1" i="0" u="none" strike="noStrike" kern="1200" cap="none" spc="0" normalizeH="0" baseline="0" noProof="0" dirty="0" smtClean="0">
                <a:ln>
                  <a:noFill/>
                </a:ln>
                <a:solidFill>
                  <a:schemeClr val="tx1"/>
                </a:solidFill>
                <a:effectLst/>
                <a:uLnTx/>
                <a:uFillTx/>
                <a:latin typeface="+mj-lt"/>
                <a:ea typeface="+mj-ea"/>
                <a:cs typeface="+mj-cs"/>
              </a:rPr>
            </a:br>
            <a:r>
              <a:rPr lang="en-GB" sz="2400" b="1" dirty="0" smtClean="0">
                <a:solidFill>
                  <a:srgbClr val="000000"/>
                </a:solidFill>
                <a:latin typeface="+mj-lt"/>
                <a:ea typeface="+mj-ea"/>
                <a:cs typeface="+mj-cs"/>
              </a:rPr>
              <a:t>School performance and socio-economic background</a:t>
            </a:r>
            <a:endParaRPr lang="en-US" sz="2400" b="1" dirty="0" smtClean="0">
              <a:solidFill>
                <a:srgbClr val="00000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mj-lt"/>
              <a:ea typeface="+mj-ea"/>
              <a:cs typeface="+mj-cs"/>
            </a:endParaRPr>
          </a:p>
        </p:txBody>
      </p:sp>
      <p:cxnSp>
        <p:nvCxnSpPr>
          <p:cNvPr id="26" name="Straight Connector 25"/>
          <p:cNvCxnSpPr>
            <a:cxnSpLocks noChangeShapeType="1"/>
          </p:cNvCxnSpPr>
          <p:nvPr/>
        </p:nvCxnSpPr>
        <p:spPr bwMode="auto">
          <a:xfrm>
            <a:off x="467544" y="1483196"/>
            <a:ext cx="581025" cy="1588"/>
          </a:xfrm>
          <a:prstGeom prst="line">
            <a:avLst/>
          </a:prstGeom>
          <a:noFill/>
          <a:ln w="25400" algn="ctr">
            <a:solidFill>
              <a:schemeClr val="accent1">
                <a:lumMod val="75000"/>
              </a:schemeClr>
            </a:solidFill>
            <a:round/>
            <a:headEnd/>
            <a:tailEnd/>
          </a:ln>
        </p:spPr>
      </p:cxnSp>
      <p:cxnSp>
        <p:nvCxnSpPr>
          <p:cNvPr id="27" name="Straight Connector 26"/>
          <p:cNvCxnSpPr>
            <a:cxnSpLocks noChangeShapeType="1"/>
          </p:cNvCxnSpPr>
          <p:nvPr/>
        </p:nvCxnSpPr>
        <p:spPr bwMode="auto">
          <a:xfrm>
            <a:off x="467544" y="1772816"/>
            <a:ext cx="581025" cy="1587"/>
          </a:xfrm>
          <a:prstGeom prst="line">
            <a:avLst/>
          </a:prstGeom>
          <a:noFill/>
          <a:ln w="25400" algn="ctr">
            <a:solidFill>
              <a:schemeClr val="bg1">
                <a:lumMod val="50000"/>
              </a:schemeClr>
            </a:solidFill>
            <a:round/>
            <a:headEnd/>
            <a:tailEnd/>
          </a:ln>
        </p:spPr>
      </p:cxnSp>
      <p:sp>
        <p:nvSpPr>
          <p:cNvPr id="28" name="TextBox 27"/>
          <p:cNvSpPr txBox="1">
            <a:spLocks noChangeArrowheads="1"/>
          </p:cNvSpPr>
          <p:nvPr/>
        </p:nvSpPr>
        <p:spPr bwMode="auto">
          <a:xfrm>
            <a:off x="1129555" y="1268760"/>
            <a:ext cx="6754813" cy="356627"/>
          </a:xfrm>
          <a:prstGeom prst="rect">
            <a:avLst/>
          </a:prstGeom>
          <a:noFill/>
          <a:ln w="9525">
            <a:noFill/>
            <a:miter lim="800000"/>
            <a:headEnd/>
            <a:tailEnd/>
          </a:ln>
        </p:spPr>
        <p:txBody>
          <a:bodyPr tIns="36000" bIns="36000">
            <a:spAutoFit/>
          </a:bodyPr>
          <a:lstStyle/>
          <a:p>
            <a:pPr>
              <a:lnSpc>
                <a:spcPct val="150000"/>
              </a:lnSpc>
            </a:pPr>
            <a:r>
              <a:rPr lang="fr-FR" sz="1200" dirty="0">
                <a:solidFill>
                  <a:srgbClr val="000000"/>
                </a:solidFill>
              </a:rPr>
              <a:t>School performance and students’ socio-economic background within schools</a:t>
            </a:r>
          </a:p>
        </p:txBody>
      </p:sp>
      <p:sp>
        <p:nvSpPr>
          <p:cNvPr id="30" name="TextBox 29"/>
          <p:cNvSpPr txBox="1">
            <a:spLocks noChangeArrowheads="1"/>
          </p:cNvSpPr>
          <p:nvPr/>
        </p:nvSpPr>
        <p:spPr bwMode="auto">
          <a:xfrm>
            <a:off x="1115616" y="1556792"/>
            <a:ext cx="6886575" cy="349702"/>
          </a:xfrm>
          <a:prstGeom prst="rect">
            <a:avLst/>
          </a:prstGeom>
          <a:noFill/>
          <a:ln w="9525">
            <a:noFill/>
            <a:miter lim="800000"/>
            <a:headEnd/>
            <a:tailEnd/>
          </a:ln>
        </p:spPr>
        <p:txBody>
          <a:bodyPr wrap="square" tIns="36000" bIns="36000">
            <a:spAutoFit/>
          </a:bodyPr>
          <a:lstStyle/>
          <a:p>
            <a:pPr>
              <a:lnSpc>
                <a:spcPct val="150000"/>
              </a:lnSpc>
            </a:pPr>
            <a:r>
              <a:rPr lang="fr-FR" sz="1200" dirty="0">
                <a:solidFill>
                  <a:srgbClr val="000000"/>
                </a:solidFill>
              </a:rPr>
              <a:t>Student performance and schools’ socio-economic </a:t>
            </a:r>
            <a:r>
              <a:rPr lang="fr-FR" sz="1200" dirty="0" smtClean="0">
                <a:solidFill>
                  <a:srgbClr val="000000"/>
                </a:solidFill>
              </a:rPr>
              <a:t>background</a:t>
            </a:r>
            <a:endParaRPr lang="fr-FR" sz="1200" dirty="0">
              <a:solidFill>
                <a:srgbClr val="000000"/>
              </a:solidFill>
            </a:endParaRPr>
          </a:p>
        </p:txBody>
      </p:sp>
      <p:sp>
        <p:nvSpPr>
          <p:cNvPr id="31" name="TextBox 30"/>
          <p:cNvSpPr txBox="1"/>
          <p:nvPr/>
        </p:nvSpPr>
        <p:spPr>
          <a:xfrm>
            <a:off x="7092280" y="0"/>
            <a:ext cx="2051720" cy="338554"/>
          </a:xfrm>
          <a:prstGeom prst="rect">
            <a:avLst/>
          </a:prstGeom>
          <a:solidFill>
            <a:srgbClr val="FF0000"/>
          </a:solidFill>
        </p:spPr>
        <p:txBody>
          <a:bodyPr wrap="square" rtlCol="0">
            <a:spAutoFit/>
          </a:bodyPr>
          <a:lstStyle/>
          <a:p>
            <a:pPr lvl="0" algn="ctr"/>
            <a:r>
              <a:rPr lang="en-US" sz="1600" b="1" i="1" dirty="0" smtClean="0">
                <a:solidFill>
                  <a:schemeClr val="bg1"/>
                </a:solidFill>
                <a:latin typeface="+mj-lt"/>
              </a:rPr>
              <a:t>Kyrgyzstan</a:t>
            </a:r>
          </a:p>
        </p:txBody>
      </p:sp>
      <p:sp>
        <p:nvSpPr>
          <p:cNvPr id="32" name="TextBox 31"/>
          <p:cNvSpPr txBox="1"/>
          <p:nvPr/>
        </p:nvSpPr>
        <p:spPr>
          <a:xfrm>
            <a:off x="5292080" y="404664"/>
            <a:ext cx="3851920" cy="338554"/>
          </a:xfrm>
          <a:prstGeom prst="rect">
            <a:avLst/>
          </a:prstGeom>
          <a:noFill/>
        </p:spPr>
        <p:txBody>
          <a:bodyPr wrap="square" rtlCol="0">
            <a:spAutoFit/>
          </a:bodyPr>
          <a:lstStyle/>
          <a:p>
            <a:pPr lvl="0" algn="r"/>
            <a:r>
              <a:rPr lang="en-US" sz="1600" dirty="0" smtClean="0">
                <a:solidFill>
                  <a:srgbClr val="000000"/>
                </a:solidFill>
                <a:latin typeface="+mj-lt"/>
              </a:rPr>
              <a:t>PISA 2009 Results</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childTnLst>
                                </p:cTn>
                              </p:par>
                              <p:par>
                                <p:cTn id="14" presetID="3" presetClass="entr" presetSubtype="1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
                                            <p:graphicEl>
                                              <a:chart seriesIdx="-3" categoryIdx="-3" bldStep="gridLegen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graphicEl>
                                              <a:chart seriesIdx="0"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graphicEl>
                                              <a:chart seriesIdx="1" categoryIdx="-4" bldStep="series"/>
                                            </p:graphicEl>
                                          </p:spTgt>
                                        </p:tgtEl>
                                        <p:attrNameLst>
                                          <p:attrName>style.visibility</p:attrName>
                                        </p:attrNameLst>
                                      </p:cBhvr>
                                      <p:to>
                                        <p:strVal val="visible"/>
                                      </p:to>
                                    </p:set>
                                  </p:childTnLst>
                                </p:cTn>
                              </p:par>
                              <p:par>
                                <p:cTn id="27" presetID="55"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1000" fill="hold"/>
                                        <p:tgtEl>
                                          <p:spTgt spid="26"/>
                                        </p:tgtEl>
                                        <p:attrNameLst>
                                          <p:attrName>ppt_w</p:attrName>
                                        </p:attrNameLst>
                                      </p:cBhvr>
                                      <p:tavLst>
                                        <p:tav tm="0">
                                          <p:val>
                                            <p:strVal val="#ppt_w*0.70"/>
                                          </p:val>
                                        </p:tav>
                                        <p:tav tm="100000">
                                          <p:val>
                                            <p:strVal val="#ppt_w"/>
                                          </p:val>
                                        </p:tav>
                                      </p:tavLst>
                                    </p:anim>
                                    <p:anim calcmode="lin" valueType="num">
                                      <p:cBhvr>
                                        <p:cTn id="30" dur="1000" fill="hold"/>
                                        <p:tgtEl>
                                          <p:spTgt spid="26"/>
                                        </p:tgtEl>
                                        <p:attrNameLst>
                                          <p:attrName>ppt_h</p:attrName>
                                        </p:attrNameLst>
                                      </p:cBhvr>
                                      <p:tavLst>
                                        <p:tav tm="0">
                                          <p:val>
                                            <p:strVal val="#ppt_h"/>
                                          </p:val>
                                        </p:tav>
                                        <p:tav tm="100000">
                                          <p:val>
                                            <p:strVal val="#ppt_h"/>
                                          </p:val>
                                        </p:tav>
                                      </p:tavLst>
                                    </p:anim>
                                    <p:animEffect transition="in" filter="fade">
                                      <p:cBhvr>
                                        <p:cTn id="31" dur="1000"/>
                                        <p:tgtEl>
                                          <p:spTgt spid="26"/>
                                        </p:tgtEl>
                                      </p:cBhvr>
                                    </p:animEffect>
                                  </p:childTnLst>
                                </p:cTn>
                              </p:par>
                              <p:par>
                                <p:cTn id="32" presetID="55" presetClass="entr" presetSubtype="0"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1000" fill="hold"/>
                                        <p:tgtEl>
                                          <p:spTgt spid="28"/>
                                        </p:tgtEl>
                                        <p:attrNameLst>
                                          <p:attrName>ppt_w</p:attrName>
                                        </p:attrNameLst>
                                      </p:cBhvr>
                                      <p:tavLst>
                                        <p:tav tm="0">
                                          <p:val>
                                            <p:strVal val="#ppt_w*0.70"/>
                                          </p:val>
                                        </p:tav>
                                        <p:tav tm="100000">
                                          <p:val>
                                            <p:strVal val="#ppt_w"/>
                                          </p:val>
                                        </p:tav>
                                      </p:tavLst>
                                    </p:anim>
                                    <p:anim calcmode="lin" valueType="num">
                                      <p:cBhvr>
                                        <p:cTn id="35" dur="1000" fill="hold"/>
                                        <p:tgtEl>
                                          <p:spTgt spid="28"/>
                                        </p:tgtEl>
                                        <p:attrNameLst>
                                          <p:attrName>ppt_h</p:attrName>
                                        </p:attrNameLst>
                                      </p:cBhvr>
                                      <p:tavLst>
                                        <p:tav tm="0">
                                          <p:val>
                                            <p:strVal val="#ppt_h"/>
                                          </p:val>
                                        </p:tav>
                                        <p:tav tm="100000">
                                          <p:val>
                                            <p:strVal val="#ppt_h"/>
                                          </p:val>
                                        </p:tav>
                                      </p:tavLst>
                                    </p:anim>
                                    <p:animEffect transition="in" filter="fade">
                                      <p:cBhvr>
                                        <p:cTn id="36" dur="1000"/>
                                        <p:tgtEl>
                                          <p:spTgt spid="28"/>
                                        </p:tgtEl>
                                      </p:cBhvr>
                                    </p:animEffect>
                                  </p:childTnLst>
                                </p:cTn>
                              </p:par>
                              <p:par>
                                <p:cTn id="37" presetID="55"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strVal val="#ppt_w*0.70"/>
                                          </p:val>
                                        </p:tav>
                                        <p:tav tm="100000">
                                          <p:val>
                                            <p:strVal val="#ppt_w"/>
                                          </p:val>
                                        </p:tav>
                                      </p:tavLst>
                                    </p:anim>
                                    <p:anim calcmode="lin" valueType="num">
                                      <p:cBhvr>
                                        <p:cTn id="40" dur="1000" fill="hold"/>
                                        <p:tgtEl>
                                          <p:spTgt spid="27"/>
                                        </p:tgtEl>
                                        <p:attrNameLst>
                                          <p:attrName>ppt_h</p:attrName>
                                        </p:attrNameLst>
                                      </p:cBhvr>
                                      <p:tavLst>
                                        <p:tav tm="0">
                                          <p:val>
                                            <p:strVal val="#ppt_h"/>
                                          </p:val>
                                        </p:tav>
                                        <p:tav tm="100000">
                                          <p:val>
                                            <p:strVal val="#ppt_h"/>
                                          </p:val>
                                        </p:tav>
                                      </p:tavLst>
                                    </p:anim>
                                    <p:animEffect transition="in" filter="fade">
                                      <p:cBhvr>
                                        <p:cTn id="41" dur="1000"/>
                                        <p:tgtEl>
                                          <p:spTgt spid="27"/>
                                        </p:tgtEl>
                                      </p:cBhvr>
                                    </p:animEffect>
                                  </p:childTnLst>
                                </p:cTn>
                              </p:par>
                              <p:par>
                                <p:cTn id="42" presetID="55" presetClass="entr" presetSubtype="0" fill="hold" nodeType="with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p:cTn id="44" dur="1000" fill="hold"/>
                                        <p:tgtEl>
                                          <p:spTgt spid="30"/>
                                        </p:tgtEl>
                                        <p:attrNameLst>
                                          <p:attrName>ppt_w</p:attrName>
                                        </p:attrNameLst>
                                      </p:cBhvr>
                                      <p:tavLst>
                                        <p:tav tm="0">
                                          <p:val>
                                            <p:strVal val="#ppt_w*0.70"/>
                                          </p:val>
                                        </p:tav>
                                        <p:tav tm="100000">
                                          <p:val>
                                            <p:strVal val="#ppt_w"/>
                                          </p:val>
                                        </p:tav>
                                      </p:tavLst>
                                    </p:anim>
                                    <p:anim calcmode="lin" valueType="num">
                                      <p:cBhvr>
                                        <p:cTn id="45" dur="1000" fill="hold"/>
                                        <p:tgtEl>
                                          <p:spTgt spid="30"/>
                                        </p:tgtEl>
                                        <p:attrNameLst>
                                          <p:attrName>ppt_h</p:attrName>
                                        </p:attrNameLst>
                                      </p:cBhvr>
                                      <p:tavLst>
                                        <p:tav tm="0">
                                          <p:val>
                                            <p:strVal val="#ppt_h"/>
                                          </p:val>
                                        </p:tav>
                                        <p:tav tm="100000">
                                          <p:val>
                                            <p:strVal val="#ppt_h"/>
                                          </p:val>
                                        </p:tav>
                                      </p:tavLst>
                                    </p:anim>
                                    <p:animEffect transition="in" filter="fade">
                                      <p:cBhvr>
                                        <p:cTn id="46"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8" grpId="0">
        <p:bldAsOne/>
      </p:bldGraphic>
      <p:bldGraphic spid="49" grpId="0">
        <p:bldSub>
          <a:bldChart bld="series"/>
        </p:bldSub>
      </p:bldGraphic>
      <p:bldP spid="23" grpId="0"/>
      <p:bldP spid="31"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1"/>
          <p:cNvSpPr txBox="1">
            <a:spLocks/>
          </p:cNvSpPr>
          <p:nvPr/>
        </p:nvSpPr>
        <p:spPr>
          <a:xfrm>
            <a:off x="1043608" y="260648"/>
            <a:ext cx="8100392" cy="1022400"/>
          </a:xfrm>
          <a:prstGeom prst="rect">
            <a:avLst/>
          </a:prstGeom>
        </p:spPr>
        <p:txBody>
          <a:bodyPr>
            <a:noAutofit/>
          </a:bodyPr>
          <a:lstStyle/>
          <a:p>
            <a:pPr>
              <a:spcBef>
                <a:spcPct val="0"/>
              </a:spcBef>
            </a:pPr>
            <a:r>
              <a:rPr lang="en-GB" sz="2800" dirty="0" smtClean="0">
                <a:latin typeface="+mj-lt"/>
                <a:ea typeface="+mj-ea"/>
                <a:cs typeface="+mj-cs"/>
              </a:rPr>
              <a:t>Examples of analysis</a:t>
            </a:r>
            <a:r>
              <a:rPr kumimoji="0" lang="en-GB" sz="2800" b="1" i="0" u="none" strike="noStrike" kern="1200" cap="none" spc="0" normalizeH="0" baseline="0" noProof="0" dirty="0" smtClean="0">
                <a:ln>
                  <a:noFill/>
                </a:ln>
                <a:solidFill>
                  <a:schemeClr val="tx1"/>
                </a:solidFill>
                <a:effectLst/>
                <a:uLnTx/>
                <a:uFillTx/>
                <a:latin typeface="+mj-lt"/>
                <a:ea typeface="+mj-ea"/>
                <a:cs typeface="+mj-cs"/>
              </a:rPr>
              <a:t/>
            </a:r>
            <a:br>
              <a:rPr kumimoji="0" lang="en-GB" sz="2800" b="1" i="0" u="none" strike="noStrike" kern="1200" cap="none" spc="0" normalizeH="0" baseline="0" noProof="0" dirty="0" smtClean="0">
                <a:ln>
                  <a:noFill/>
                </a:ln>
                <a:solidFill>
                  <a:schemeClr val="tx1"/>
                </a:solidFill>
                <a:effectLst/>
                <a:uLnTx/>
                <a:uFillTx/>
                <a:latin typeface="+mj-lt"/>
                <a:ea typeface="+mj-ea"/>
                <a:cs typeface="+mj-cs"/>
              </a:rPr>
            </a:br>
            <a:r>
              <a:rPr lang="en-GB" sz="2400" b="1" noProof="0" dirty="0" smtClean="0">
                <a:solidFill>
                  <a:srgbClr val="000000"/>
                </a:solidFill>
                <a:latin typeface="+mj-lt"/>
                <a:ea typeface="+mj-ea"/>
                <a:cs typeface="+mj-cs"/>
              </a:rPr>
              <a:t>Policy findings from contextual information</a:t>
            </a:r>
            <a:endParaRPr lang="en-US" sz="2400" b="1" dirty="0" smtClean="0">
              <a:solidFill>
                <a:srgbClr val="00000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mj-lt"/>
              <a:ea typeface="+mj-ea"/>
              <a:cs typeface="+mj-cs"/>
            </a:endParaRPr>
          </a:p>
        </p:txBody>
      </p:sp>
      <p:graphicFrame>
        <p:nvGraphicFramePr>
          <p:cNvPr id="6" name="Content Placeholder 5"/>
          <p:cNvGraphicFramePr>
            <a:graphicFrameLocks noGrp="1"/>
          </p:cNvGraphicFramePr>
          <p:nvPr>
            <p:ph idx="4294967295"/>
          </p:nvPr>
        </p:nvGraphicFramePr>
        <p:xfrm>
          <a:off x="899592" y="188640"/>
          <a:ext cx="7581900" cy="11518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bwMode="auto">
          <a:xfrm>
            <a:off x="-612576" y="3356992"/>
            <a:ext cx="10225136" cy="5616624"/>
          </a:xfrm>
          <a:prstGeom prst="rect">
            <a:avLst/>
          </a:prstGeom>
          <a:solidFill>
            <a:schemeClr val="accent1">
              <a:alpha val="5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612576" y="-4779912"/>
            <a:ext cx="10225136" cy="5616624"/>
          </a:xfrm>
          <a:prstGeom prst="rect">
            <a:avLst/>
          </a:prstGeom>
          <a:solidFill>
            <a:schemeClr val="accent1">
              <a:alpha val="5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9" name="Right Arrow 8"/>
          <p:cNvSpPr/>
          <p:nvPr/>
        </p:nvSpPr>
        <p:spPr bwMode="auto">
          <a:xfrm rot="5400000">
            <a:off x="6255009" y="427132"/>
            <a:ext cx="936104" cy="792088"/>
          </a:xfrm>
          <a:prstGeom prst="rightArrow">
            <a:avLst/>
          </a:prstGeom>
          <a:solidFill>
            <a:schemeClr val="accent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10" name="Rectangle 9"/>
          <p:cNvSpPr/>
          <p:nvPr/>
        </p:nvSpPr>
        <p:spPr>
          <a:xfrm>
            <a:off x="0" y="1556792"/>
            <a:ext cx="2016224" cy="954107"/>
          </a:xfrm>
          <a:prstGeom prst="rect">
            <a:avLst/>
          </a:prstGeom>
        </p:spPr>
        <p:txBody>
          <a:bodyPr wrap="square">
            <a:spAutoFit/>
          </a:bodyPr>
          <a:lstStyle/>
          <a:p>
            <a:r>
              <a:rPr lang="en-GB" sz="1400" b="1" i="1" dirty="0" smtClean="0">
                <a:solidFill>
                  <a:srgbClr val="000000"/>
                </a:solidFill>
              </a:rPr>
              <a:t>Policy briefs on these issues can be found in the </a:t>
            </a:r>
            <a:r>
              <a:rPr lang="en-GB" sz="1400" b="1" i="1" dirty="0" smtClean="0">
                <a:solidFill>
                  <a:srgbClr val="FF0000"/>
                </a:solidFill>
              </a:rPr>
              <a:t>PISA in Focus </a:t>
            </a:r>
            <a:r>
              <a:rPr lang="en-GB" sz="1400" b="1" i="1" dirty="0" smtClean="0">
                <a:solidFill>
                  <a:srgbClr val="000000"/>
                </a:solidFill>
              </a:rPr>
              <a:t>series</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2000"/>
                                        <p:tgtEl>
                                          <p:spTgt spid="7"/>
                                        </p:tgtEl>
                                      </p:cBhvr>
                                    </p:animEffect>
                                    <p:set>
                                      <p:cBhvr>
                                        <p:cTn id="25" dur="1" fill="hold">
                                          <p:stCondLst>
                                            <p:cond delay="1999"/>
                                          </p:stCondLst>
                                        </p:cTn>
                                        <p:tgtEl>
                                          <p:spTgt spid="7"/>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2000"/>
                                        <p:tgtEl>
                                          <p:spTgt spid="5"/>
                                        </p:tgtEl>
                                      </p:cBhvr>
                                    </p:animEffect>
                                    <p:set>
                                      <p:cBhvr>
                                        <p:cTn id="28" dur="1" fill="hold">
                                          <p:stCondLst>
                                            <p:cond delay="1999"/>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64" presetClass="path" presetSubtype="0" accel="50000" decel="50000" fill="hold" grpId="1" nodeType="clickEffect">
                                  <p:stCondLst>
                                    <p:cond delay="0"/>
                                  </p:stCondLst>
                                  <p:childTnLst>
                                    <p:animMotion origin="layout" path="M 0 3.7037E-6 L 0 -0.7375 " pathEditMode="relative" rAng="0" ptsTypes="AA">
                                      <p:cBhvr>
                                        <p:cTn id="32" dur="5000" fill="hold"/>
                                        <p:tgtEl>
                                          <p:spTgt spid="6"/>
                                        </p:tgtEl>
                                        <p:attrNameLst>
                                          <p:attrName>ppt_x</p:attrName>
                                          <p:attrName>ppt_y</p:attrName>
                                        </p:attrNameLst>
                                      </p:cBhvr>
                                      <p:rCtr x="0" y="-369"/>
                                    </p:animMotion>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grpId="1" nodeType="clickEffect">
                                  <p:stCondLst>
                                    <p:cond delay="0"/>
                                  </p:stCondLst>
                                  <p:childTnLst>
                                    <p:animMotion origin="layout" path="M -3.05556E-6 2.59259E-6 L -3.05556E-6 0.14907 " pathEditMode="relative" rAng="0" ptsTypes="AA">
                                      <p:cBhvr>
                                        <p:cTn id="36" dur="2000" fill="hold"/>
                                        <p:tgtEl>
                                          <p:spTgt spid="9"/>
                                        </p:tgtEl>
                                        <p:attrNameLst>
                                          <p:attrName>ppt_x</p:attrName>
                                          <p:attrName>ppt_y</p:attrName>
                                        </p:attrNameLst>
                                      </p:cBhvr>
                                      <p:rCtr x="0" y="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6" grpId="1">
        <p:bldAsOne/>
      </p:bldGraphic>
      <p:bldP spid="5" grpId="0" animBg="1"/>
      <p:bldP spid="5" grpId="1" animBg="1"/>
      <p:bldP spid="7" grpId="0" animBg="1"/>
      <p:bldP spid="7" grpId="1" animBg="1"/>
      <p:bldP spid="9" grpId="0" animBg="1"/>
      <p:bldP spid="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43608" y="260648"/>
            <a:ext cx="8100392" cy="1022400"/>
          </a:xfrm>
          <a:prstGeom prst="rect">
            <a:avLst/>
          </a:prstGeom>
        </p:spPr>
        <p:txBody>
          <a:bodyPr>
            <a:noAutofit/>
          </a:bodyPr>
          <a:lstStyle/>
          <a:p>
            <a:pPr>
              <a:spcBef>
                <a:spcPct val="0"/>
              </a:spcBef>
            </a:pPr>
            <a:r>
              <a:rPr lang="en-GB" sz="2800" dirty="0" smtClean="0">
                <a:latin typeface="+mj-lt"/>
                <a:ea typeface="+mj-ea"/>
                <a:cs typeface="+mj-cs"/>
              </a:rPr>
              <a:t>Examples of analysis</a:t>
            </a:r>
            <a:r>
              <a:rPr kumimoji="0" lang="en-GB" sz="2800" b="1" i="0" u="none" strike="noStrike" kern="1200" cap="none" spc="0" normalizeH="0" baseline="0" noProof="0" dirty="0" smtClean="0">
                <a:ln>
                  <a:noFill/>
                </a:ln>
                <a:solidFill>
                  <a:schemeClr val="tx1"/>
                </a:solidFill>
                <a:effectLst/>
                <a:uLnTx/>
                <a:uFillTx/>
                <a:latin typeface="+mj-lt"/>
                <a:ea typeface="+mj-ea"/>
                <a:cs typeface="+mj-cs"/>
              </a:rPr>
              <a:t/>
            </a:r>
            <a:br>
              <a:rPr kumimoji="0" lang="en-GB" sz="2800" b="1" i="0" u="none" strike="noStrike" kern="1200" cap="none" spc="0" normalizeH="0" baseline="0" noProof="0" dirty="0" smtClean="0">
                <a:ln>
                  <a:noFill/>
                </a:ln>
                <a:solidFill>
                  <a:schemeClr val="tx1"/>
                </a:solidFill>
                <a:effectLst/>
                <a:uLnTx/>
                <a:uFillTx/>
                <a:latin typeface="+mj-lt"/>
                <a:ea typeface="+mj-ea"/>
                <a:cs typeface="+mj-cs"/>
              </a:rPr>
            </a:br>
            <a:r>
              <a:rPr lang="en-GB" sz="2400" b="1" noProof="0" dirty="0" smtClean="0">
                <a:solidFill>
                  <a:srgbClr val="000000"/>
                </a:solidFill>
                <a:latin typeface="+mj-lt"/>
                <a:ea typeface="+mj-ea"/>
                <a:cs typeface="+mj-cs"/>
              </a:rPr>
              <a:t>Policy insights using contextual information</a:t>
            </a:r>
            <a:endParaRPr lang="en-US" sz="2400" b="1" dirty="0" smtClean="0">
              <a:solidFill>
                <a:srgbClr val="00000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mj-lt"/>
              <a:ea typeface="+mj-ea"/>
              <a:cs typeface="+mj-cs"/>
            </a:endParaRPr>
          </a:p>
        </p:txBody>
      </p:sp>
      <p:sp>
        <p:nvSpPr>
          <p:cNvPr id="6" name="Rectangle 5"/>
          <p:cNvSpPr/>
          <p:nvPr/>
        </p:nvSpPr>
        <p:spPr>
          <a:xfrm>
            <a:off x="0" y="0"/>
            <a:ext cx="9144000" cy="7101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5" name="Diagram 4"/>
          <p:cNvGraphicFramePr/>
          <p:nvPr/>
        </p:nvGraphicFramePr>
        <p:xfrm>
          <a:off x="534102" y="-442633"/>
          <a:ext cx="8609898" cy="73006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extBox 19"/>
          <p:cNvSpPr txBox="1"/>
          <p:nvPr/>
        </p:nvSpPr>
        <p:spPr>
          <a:xfrm>
            <a:off x="2627784" y="2591033"/>
            <a:ext cx="4488873" cy="2062103"/>
          </a:xfrm>
          <a:prstGeom prst="rect">
            <a:avLst/>
          </a:prstGeom>
          <a:noFill/>
        </p:spPr>
        <p:txBody>
          <a:bodyPr wrap="square" rtlCol="0">
            <a:spAutoFit/>
          </a:bodyPr>
          <a:lstStyle/>
          <a:p>
            <a:pPr algn="ctr"/>
            <a:r>
              <a:rPr lang="en-GB" sz="3200" dirty="0" smtClean="0">
                <a:solidFill>
                  <a:schemeClr val="bg2">
                    <a:lumMod val="90000"/>
                  </a:schemeClr>
                </a:solidFill>
                <a:effectLst>
                  <a:outerShdw blurRad="38100" dist="38100" dir="2700000" algn="tl">
                    <a:srgbClr val="000000">
                      <a:alpha val="43137"/>
                    </a:srgbClr>
                  </a:outerShdw>
                </a:effectLst>
                <a:latin typeface="+mj-lt"/>
              </a:rPr>
              <a:t>Lessons from PISA </a:t>
            </a:r>
            <a:br>
              <a:rPr lang="en-GB" sz="3200" dirty="0" smtClean="0">
                <a:solidFill>
                  <a:schemeClr val="bg2">
                    <a:lumMod val="90000"/>
                  </a:schemeClr>
                </a:solidFill>
                <a:effectLst>
                  <a:outerShdw blurRad="38100" dist="38100" dir="2700000" algn="tl">
                    <a:srgbClr val="000000">
                      <a:alpha val="43137"/>
                    </a:srgbClr>
                  </a:outerShdw>
                </a:effectLst>
                <a:latin typeface="+mj-lt"/>
              </a:rPr>
            </a:br>
            <a:r>
              <a:rPr lang="en-GB" sz="3200" dirty="0" smtClean="0">
                <a:solidFill>
                  <a:schemeClr val="bg2">
                    <a:lumMod val="90000"/>
                  </a:schemeClr>
                </a:solidFill>
                <a:effectLst>
                  <a:outerShdw blurRad="38100" dist="38100" dir="2700000" algn="tl">
                    <a:srgbClr val="000000">
                      <a:alpha val="43137"/>
                    </a:srgbClr>
                  </a:outerShdw>
                </a:effectLst>
                <a:latin typeface="+mj-lt"/>
              </a:rPr>
              <a:t>from successful education systems </a:t>
            </a:r>
            <a:r>
              <a:rPr lang="en-GB" sz="3200" dirty="0" smtClean="0">
                <a:solidFill>
                  <a:srgbClr val="FF0000"/>
                </a:solidFill>
                <a:effectLst>
                  <a:outerShdw blurRad="38100" dist="38100" dir="2700000" algn="tl">
                    <a:srgbClr val="000000">
                      <a:alpha val="43137"/>
                    </a:srgbClr>
                  </a:outerShdw>
                </a:effectLst>
                <a:latin typeface="+mj-lt"/>
              </a:rPr>
              <a:t>(</a:t>
            </a:r>
            <a:r>
              <a:rPr lang="en-GB" sz="2400" dirty="0" smtClean="0">
                <a:solidFill>
                  <a:srgbClr val="FF0000"/>
                </a:solidFill>
                <a:effectLst>
                  <a:outerShdw blurRad="38100" dist="38100" dir="2700000" algn="tl">
                    <a:srgbClr val="000000">
                      <a:alpha val="43137"/>
                    </a:srgbClr>
                  </a:outerShdw>
                </a:effectLst>
                <a:latin typeface="+mj-lt"/>
              </a:rPr>
              <a:t>equitable and improvers)</a:t>
            </a:r>
            <a:endParaRPr lang="en-GB" sz="2400" dirty="0">
              <a:solidFill>
                <a:srgbClr val="FF0000"/>
              </a:solidFill>
              <a:effectLst>
                <a:outerShdw blurRad="38100" dist="38100" dir="2700000" algn="tl">
                  <a:srgbClr val="000000">
                    <a:alpha val="43137"/>
                  </a:srgbClr>
                </a:outerShdw>
              </a:effectLst>
              <a:latin typeface="+mj-lt"/>
            </a:endParaRPr>
          </a:p>
        </p:txBody>
      </p:sp>
      <p:sp>
        <p:nvSpPr>
          <p:cNvPr id="8" name="Flowchart: Alternate Process 7"/>
          <p:cNvSpPr/>
          <p:nvPr/>
        </p:nvSpPr>
        <p:spPr>
          <a:xfrm>
            <a:off x="323528" y="188640"/>
            <a:ext cx="3059832" cy="1224136"/>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Based on the analysis of cognitive outcomes and contextual information</a:t>
            </a:r>
            <a:endParaRPr lang="en-GB" dirty="0">
              <a:solidFill>
                <a:schemeClr val="bg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5">
                                            <p:graphicEl>
                                              <a:dgm id="{80E99CEA-E13D-4A49-AE64-570CAE60C816}"/>
                                            </p:graphicEl>
                                          </p:spTgt>
                                        </p:tgtEl>
                                        <p:attrNameLst>
                                          <p:attrName>style.visibility</p:attrName>
                                        </p:attrNameLst>
                                      </p:cBhvr>
                                      <p:to>
                                        <p:strVal val="visible"/>
                                      </p:to>
                                    </p:set>
                                    <p:anim calcmode="lin" valueType="num">
                                      <p:cBhvr>
                                        <p:cTn id="15" dur="500" fill="hold"/>
                                        <p:tgtEl>
                                          <p:spTgt spid="5">
                                            <p:graphicEl>
                                              <a:dgm id="{80E99CEA-E13D-4A49-AE64-570CAE60C816}"/>
                                            </p:graphicEl>
                                          </p:spTgt>
                                        </p:tgtEl>
                                        <p:attrNameLst>
                                          <p:attrName>ppt_w</p:attrName>
                                        </p:attrNameLst>
                                      </p:cBhvr>
                                      <p:tavLst>
                                        <p:tav tm="0">
                                          <p:val>
                                            <p:fltVal val="0"/>
                                          </p:val>
                                        </p:tav>
                                        <p:tav tm="100000">
                                          <p:val>
                                            <p:strVal val="#ppt_w"/>
                                          </p:val>
                                        </p:tav>
                                      </p:tavLst>
                                    </p:anim>
                                    <p:anim calcmode="lin" valueType="num">
                                      <p:cBhvr>
                                        <p:cTn id="16" dur="500" fill="hold"/>
                                        <p:tgtEl>
                                          <p:spTgt spid="5">
                                            <p:graphicEl>
                                              <a:dgm id="{80E99CEA-E13D-4A49-AE64-570CAE60C816}"/>
                                            </p:graphicEl>
                                          </p:spTgt>
                                        </p:tgtEl>
                                        <p:attrNameLst>
                                          <p:attrName>ppt_h</p:attrName>
                                        </p:attrNameLst>
                                      </p:cBhvr>
                                      <p:tavLst>
                                        <p:tav tm="0">
                                          <p:val>
                                            <p:fltVal val="0"/>
                                          </p:val>
                                        </p:tav>
                                        <p:tav tm="100000">
                                          <p:val>
                                            <p:strVal val="#ppt_h"/>
                                          </p:val>
                                        </p:tav>
                                      </p:tavLst>
                                    </p:anim>
                                    <p:animEffect transition="in" filter="fade">
                                      <p:cBhvr>
                                        <p:cTn id="17" dur="500"/>
                                        <p:tgtEl>
                                          <p:spTgt spid="5">
                                            <p:graphicEl>
                                              <a:dgm id="{80E99CEA-E13D-4A49-AE64-570CAE60C816}"/>
                                            </p:graphicEl>
                                          </p:spTgt>
                                        </p:tgtEl>
                                      </p:cBhvr>
                                    </p:animEffect>
                                  </p:childTnLst>
                                </p:cTn>
                              </p:par>
                            </p:childTnLst>
                          </p:cTn>
                        </p:par>
                        <p:par>
                          <p:cTn id="18" fill="hold">
                            <p:stCondLst>
                              <p:cond delay="1000"/>
                            </p:stCondLst>
                            <p:childTnLst>
                              <p:par>
                                <p:cTn id="19" presetID="53" presetClass="entr" presetSubtype="0" fill="hold" grpId="0" nodeType="afterEffect">
                                  <p:stCondLst>
                                    <p:cond delay="0"/>
                                  </p:stCondLst>
                                  <p:childTnLst>
                                    <p:set>
                                      <p:cBhvr>
                                        <p:cTn id="20" dur="1" fill="hold">
                                          <p:stCondLst>
                                            <p:cond delay="0"/>
                                          </p:stCondLst>
                                        </p:cTn>
                                        <p:tgtEl>
                                          <p:spTgt spid="5">
                                            <p:graphicEl>
                                              <a:dgm id="{C553B588-64E6-45E3-B6D1-6D68B6778636}"/>
                                            </p:graphicEl>
                                          </p:spTgt>
                                        </p:tgtEl>
                                        <p:attrNameLst>
                                          <p:attrName>style.visibility</p:attrName>
                                        </p:attrNameLst>
                                      </p:cBhvr>
                                      <p:to>
                                        <p:strVal val="visible"/>
                                      </p:to>
                                    </p:set>
                                    <p:anim calcmode="lin" valueType="num">
                                      <p:cBhvr>
                                        <p:cTn id="21" dur="500" fill="hold"/>
                                        <p:tgtEl>
                                          <p:spTgt spid="5">
                                            <p:graphicEl>
                                              <a:dgm id="{C553B588-64E6-45E3-B6D1-6D68B6778636}"/>
                                            </p:graphicEl>
                                          </p:spTgt>
                                        </p:tgtEl>
                                        <p:attrNameLst>
                                          <p:attrName>ppt_w</p:attrName>
                                        </p:attrNameLst>
                                      </p:cBhvr>
                                      <p:tavLst>
                                        <p:tav tm="0">
                                          <p:val>
                                            <p:fltVal val="0"/>
                                          </p:val>
                                        </p:tav>
                                        <p:tav tm="100000">
                                          <p:val>
                                            <p:strVal val="#ppt_w"/>
                                          </p:val>
                                        </p:tav>
                                      </p:tavLst>
                                    </p:anim>
                                    <p:anim calcmode="lin" valueType="num">
                                      <p:cBhvr>
                                        <p:cTn id="22" dur="500" fill="hold"/>
                                        <p:tgtEl>
                                          <p:spTgt spid="5">
                                            <p:graphicEl>
                                              <a:dgm id="{C553B588-64E6-45E3-B6D1-6D68B6778636}"/>
                                            </p:graphicEl>
                                          </p:spTgt>
                                        </p:tgtEl>
                                        <p:attrNameLst>
                                          <p:attrName>ppt_h</p:attrName>
                                        </p:attrNameLst>
                                      </p:cBhvr>
                                      <p:tavLst>
                                        <p:tav tm="0">
                                          <p:val>
                                            <p:fltVal val="0"/>
                                          </p:val>
                                        </p:tav>
                                        <p:tav tm="100000">
                                          <p:val>
                                            <p:strVal val="#ppt_h"/>
                                          </p:val>
                                        </p:tav>
                                      </p:tavLst>
                                    </p:anim>
                                    <p:animEffect transition="in" filter="fade">
                                      <p:cBhvr>
                                        <p:cTn id="23" dur="500"/>
                                        <p:tgtEl>
                                          <p:spTgt spid="5">
                                            <p:graphicEl>
                                              <a:dgm id="{C553B588-64E6-45E3-B6D1-6D68B6778636}"/>
                                            </p:graphicEl>
                                          </p:spTgt>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5">
                                            <p:graphicEl>
                                              <a:dgm id="{31A7F462-DF2B-40B4-ACB6-A9A79C19B388}"/>
                                            </p:graphicEl>
                                          </p:spTgt>
                                        </p:tgtEl>
                                        <p:attrNameLst>
                                          <p:attrName>style.visibility</p:attrName>
                                        </p:attrNameLst>
                                      </p:cBhvr>
                                      <p:to>
                                        <p:strVal val="visible"/>
                                      </p:to>
                                    </p:set>
                                    <p:anim calcmode="lin" valueType="num">
                                      <p:cBhvr>
                                        <p:cTn id="26" dur="500" fill="hold"/>
                                        <p:tgtEl>
                                          <p:spTgt spid="5">
                                            <p:graphicEl>
                                              <a:dgm id="{31A7F462-DF2B-40B4-ACB6-A9A79C19B388}"/>
                                            </p:graphicEl>
                                          </p:spTgt>
                                        </p:tgtEl>
                                        <p:attrNameLst>
                                          <p:attrName>ppt_w</p:attrName>
                                        </p:attrNameLst>
                                      </p:cBhvr>
                                      <p:tavLst>
                                        <p:tav tm="0">
                                          <p:val>
                                            <p:fltVal val="0"/>
                                          </p:val>
                                        </p:tav>
                                        <p:tav tm="100000">
                                          <p:val>
                                            <p:strVal val="#ppt_w"/>
                                          </p:val>
                                        </p:tav>
                                      </p:tavLst>
                                    </p:anim>
                                    <p:anim calcmode="lin" valueType="num">
                                      <p:cBhvr>
                                        <p:cTn id="27" dur="500" fill="hold"/>
                                        <p:tgtEl>
                                          <p:spTgt spid="5">
                                            <p:graphicEl>
                                              <a:dgm id="{31A7F462-DF2B-40B4-ACB6-A9A79C19B388}"/>
                                            </p:graphicEl>
                                          </p:spTgt>
                                        </p:tgtEl>
                                        <p:attrNameLst>
                                          <p:attrName>ppt_h</p:attrName>
                                        </p:attrNameLst>
                                      </p:cBhvr>
                                      <p:tavLst>
                                        <p:tav tm="0">
                                          <p:val>
                                            <p:fltVal val="0"/>
                                          </p:val>
                                        </p:tav>
                                        <p:tav tm="100000">
                                          <p:val>
                                            <p:strVal val="#ppt_h"/>
                                          </p:val>
                                        </p:tav>
                                      </p:tavLst>
                                    </p:anim>
                                    <p:animEffect transition="in" filter="fade">
                                      <p:cBhvr>
                                        <p:cTn id="28" dur="500"/>
                                        <p:tgtEl>
                                          <p:spTgt spid="5">
                                            <p:graphicEl>
                                              <a:dgm id="{31A7F462-DF2B-40B4-ACB6-A9A79C19B388}"/>
                                            </p:graphicEl>
                                          </p:spTgt>
                                        </p:tgtEl>
                                      </p:cBhvr>
                                    </p:animEffect>
                                  </p:childTnLst>
                                </p:cTn>
                              </p:par>
                            </p:childTnLst>
                          </p:cTn>
                        </p:par>
                        <p:par>
                          <p:cTn id="29" fill="hold">
                            <p:stCondLst>
                              <p:cond delay="1500"/>
                            </p:stCondLst>
                            <p:childTnLst>
                              <p:par>
                                <p:cTn id="30" presetID="53" presetClass="entr" presetSubtype="0" fill="hold" grpId="0" nodeType="afterEffect">
                                  <p:stCondLst>
                                    <p:cond delay="0"/>
                                  </p:stCondLst>
                                  <p:childTnLst>
                                    <p:set>
                                      <p:cBhvr>
                                        <p:cTn id="31" dur="1" fill="hold">
                                          <p:stCondLst>
                                            <p:cond delay="0"/>
                                          </p:stCondLst>
                                        </p:cTn>
                                        <p:tgtEl>
                                          <p:spTgt spid="5">
                                            <p:graphicEl>
                                              <a:dgm id="{34C4AEBD-240C-4318-B5FC-0DF26D47415D}"/>
                                            </p:graphicEl>
                                          </p:spTgt>
                                        </p:tgtEl>
                                        <p:attrNameLst>
                                          <p:attrName>style.visibility</p:attrName>
                                        </p:attrNameLst>
                                      </p:cBhvr>
                                      <p:to>
                                        <p:strVal val="visible"/>
                                      </p:to>
                                    </p:set>
                                    <p:anim calcmode="lin" valueType="num">
                                      <p:cBhvr>
                                        <p:cTn id="32" dur="500" fill="hold"/>
                                        <p:tgtEl>
                                          <p:spTgt spid="5">
                                            <p:graphicEl>
                                              <a:dgm id="{34C4AEBD-240C-4318-B5FC-0DF26D47415D}"/>
                                            </p:graphicEl>
                                          </p:spTgt>
                                        </p:tgtEl>
                                        <p:attrNameLst>
                                          <p:attrName>ppt_w</p:attrName>
                                        </p:attrNameLst>
                                      </p:cBhvr>
                                      <p:tavLst>
                                        <p:tav tm="0">
                                          <p:val>
                                            <p:fltVal val="0"/>
                                          </p:val>
                                        </p:tav>
                                        <p:tav tm="100000">
                                          <p:val>
                                            <p:strVal val="#ppt_w"/>
                                          </p:val>
                                        </p:tav>
                                      </p:tavLst>
                                    </p:anim>
                                    <p:anim calcmode="lin" valueType="num">
                                      <p:cBhvr>
                                        <p:cTn id="33" dur="500" fill="hold"/>
                                        <p:tgtEl>
                                          <p:spTgt spid="5">
                                            <p:graphicEl>
                                              <a:dgm id="{34C4AEBD-240C-4318-B5FC-0DF26D47415D}"/>
                                            </p:graphicEl>
                                          </p:spTgt>
                                        </p:tgtEl>
                                        <p:attrNameLst>
                                          <p:attrName>ppt_h</p:attrName>
                                        </p:attrNameLst>
                                      </p:cBhvr>
                                      <p:tavLst>
                                        <p:tav tm="0">
                                          <p:val>
                                            <p:fltVal val="0"/>
                                          </p:val>
                                        </p:tav>
                                        <p:tav tm="100000">
                                          <p:val>
                                            <p:strVal val="#ppt_h"/>
                                          </p:val>
                                        </p:tav>
                                      </p:tavLst>
                                    </p:anim>
                                    <p:animEffect transition="in" filter="fade">
                                      <p:cBhvr>
                                        <p:cTn id="34" dur="500"/>
                                        <p:tgtEl>
                                          <p:spTgt spid="5">
                                            <p:graphicEl>
                                              <a:dgm id="{34C4AEBD-240C-4318-B5FC-0DF26D47415D}"/>
                                            </p:graphicEl>
                                          </p:spTgt>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5">
                                            <p:graphicEl>
                                              <a:dgm id="{68DC1AE0-BE3B-4A76-B0A6-930B8486BB94}"/>
                                            </p:graphicEl>
                                          </p:spTgt>
                                        </p:tgtEl>
                                        <p:attrNameLst>
                                          <p:attrName>style.visibility</p:attrName>
                                        </p:attrNameLst>
                                      </p:cBhvr>
                                      <p:to>
                                        <p:strVal val="visible"/>
                                      </p:to>
                                    </p:set>
                                    <p:anim calcmode="lin" valueType="num">
                                      <p:cBhvr>
                                        <p:cTn id="37" dur="500" fill="hold"/>
                                        <p:tgtEl>
                                          <p:spTgt spid="5">
                                            <p:graphicEl>
                                              <a:dgm id="{68DC1AE0-BE3B-4A76-B0A6-930B8486BB94}"/>
                                            </p:graphicEl>
                                          </p:spTgt>
                                        </p:tgtEl>
                                        <p:attrNameLst>
                                          <p:attrName>ppt_w</p:attrName>
                                        </p:attrNameLst>
                                      </p:cBhvr>
                                      <p:tavLst>
                                        <p:tav tm="0">
                                          <p:val>
                                            <p:fltVal val="0"/>
                                          </p:val>
                                        </p:tav>
                                        <p:tav tm="100000">
                                          <p:val>
                                            <p:strVal val="#ppt_w"/>
                                          </p:val>
                                        </p:tav>
                                      </p:tavLst>
                                    </p:anim>
                                    <p:anim calcmode="lin" valueType="num">
                                      <p:cBhvr>
                                        <p:cTn id="38" dur="500" fill="hold"/>
                                        <p:tgtEl>
                                          <p:spTgt spid="5">
                                            <p:graphicEl>
                                              <a:dgm id="{68DC1AE0-BE3B-4A76-B0A6-930B8486BB94}"/>
                                            </p:graphicEl>
                                          </p:spTgt>
                                        </p:tgtEl>
                                        <p:attrNameLst>
                                          <p:attrName>ppt_h</p:attrName>
                                        </p:attrNameLst>
                                      </p:cBhvr>
                                      <p:tavLst>
                                        <p:tav tm="0">
                                          <p:val>
                                            <p:fltVal val="0"/>
                                          </p:val>
                                        </p:tav>
                                        <p:tav tm="100000">
                                          <p:val>
                                            <p:strVal val="#ppt_h"/>
                                          </p:val>
                                        </p:tav>
                                      </p:tavLst>
                                    </p:anim>
                                    <p:animEffect transition="in" filter="fade">
                                      <p:cBhvr>
                                        <p:cTn id="39" dur="500"/>
                                        <p:tgtEl>
                                          <p:spTgt spid="5">
                                            <p:graphicEl>
                                              <a:dgm id="{68DC1AE0-BE3B-4A76-B0A6-930B8486BB94}"/>
                                            </p:graphicEl>
                                          </p:spTgt>
                                        </p:tgtEl>
                                      </p:cBhvr>
                                    </p:animEffect>
                                  </p:childTnLst>
                                </p:cTn>
                              </p:par>
                            </p:childTnLst>
                          </p:cTn>
                        </p:par>
                        <p:par>
                          <p:cTn id="40" fill="hold">
                            <p:stCondLst>
                              <p:cond delay="2000"/>
                            </p:stCondLst>
                            <p:childTnLst>
                              <p:par>
                                <p:cTn id="41" presetID="53" presetClass="entr" presetSubtype="0" fill="hold" grpId="0" nodeType="afterEffect">
                                  <p:stCondLst>
                                    <p:cond delay="0"/>
                                  </p:stCondLst>
                                  <p:childTnLst>
                                    <p:set>
                                      <p:cBhvr>
                                        <p:cTn id="42" dur="1" fill="hold">
                                          <p:stCondLst>
                                            <p:cond delay="0"/>
                                          </p:stCondLst>
                                        </p:cTn>
                                        <p:tgtEl>
                                          <p:spTgt spid="5">
                                            <p:graphicEl>
                                              <a:dgm id="{08B0A8E6-8199-453A-BB65-50EE881CEF4A}"/>
                                            </p:graphicEl>
                                          </p:spTgt>
                                        </p:tgtEl>
                                        <p:attrNameLst>
                                          <p:attrName>style.visibility</p:attrName>
                                        </p:attrNameLst>
                                      </p:cBhvr>
                                      <p:to>
                                        <p:strVal val="visible"/>
                                      </p:to>
                                    </p:set>
                                    <p:anim calcmode="lin" valueType="num">
                                      <p:cBhvr>
                                        <p:cTn id="43" dur="500" fill="hold"/>
                                        <p:tgtEl>
                                          <p:spTgt spid="5">
                                            <p:graphicEl>
                                              <a:dgm id="{08B0A8E6-8199-453A-BB65-50EE881CEF4A}"/>
                                            </p:graphicEl>
                                          </p:spTgt>
                                        </p:tgtEl>
                                        <p:attrNameLst>
                                          <p:attrName>ppt_w</p:attrName>
                                        </p:attrNameLst>
                                      </p:cBhvr>
                                      <p:tavLst>
                                        <p:tav tm="0">
                                          <p:val>
                                            <p:fltVal val="0"/>
                                          </p:val>
                                        </p:tav>
                                        <p:tav tm="100000">
                                          <p:val>
                                            <p:strVal val="#ppt_w"/>
                                          </p:val>
                                        </p:tav>
                                      </p:tavLst>
                                    </p:anim>
                                    <p:anim calcmode="lin" valueType="num">
                                      <p:cBhvr>
                                        <p:cTn id="44" dur="500" fill="hold"/>
                                        <p:tgtEl>
                                          <p:spTgt spid="5">
                                            <p:graphicEl>
                                              <a:dgm id="{08B0A8E6-8199-453A-BB65-50EE881CEF4A}"/>
                                            </p:graphicEl>
                                          </p:spTgt>
                                        </p:tgtEl>
                                        <p:attrNameLst>
                                          <p:attrName>ppt_h</p:attrName>
                                        </p:attrNameLst>
                                      </p:cBhvr>
                                      <p:tavLst>
                                        <p:tav tm="0">
                                          <p:val>
                                            <p:fltVal val="0"/>
                                          </p:val>
                                        </p:tav>
                                        <p:tav tm="100000">
                                          <p:val>
                                            <p:strVal val="#ppt_h"/>
                                          </p:val>
                                        </p:tav>
                                      </p:tavLst>
                                    </p:anim>
                                    <p:animEffect transition="in" filter="fade">
                                      <p:cBhvr>
                                        <p:cTn id="45" dur="500"/>
                                        <p:tgtEl>
                                          <p:spTgt spid="5">
                                            <p:graphicEl>
                                              <a:dgm id="{08B0A8E6-8199-453A-BB65-50EE881CEF4A}"/>
                                            </p:graphicEl>
                                          </p:spTgt>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5">
                                            <p:graphicEl>
                                              <a:dgm id="{FADA314E-C729-4EE5-B521-86DDDBAC259A}"/>
                                            </p:graphicEl>
                                          </p:spTgt>
                                        </p:tgtEl>
                                        <p:attrNameLst>
                                          <p:attrName>style.visibility</p:attrName>
                                        </p:attrNameLst>
                                      </p:cBhvr>
                                      <p:to>
                                        <p:strVal val="visible"/>
                                      </p:to>
                                    </p:set>
                                    <p:anim calcmode="lin" valueType="num">
                                      <p:cBhvr>
                                        <p:cTn id="48" dur="500" fill="hold"/>
                                        <p:tgtEl>
                                          <p:spTgt spid="5">
                                            <p:graphicEl>
                                              <a:dgm id="{FADA314E-C729-4EE5-B521-86DDDBAC259A}"/>
                                            </p:graphicEl>
                                          </p:spTgt>
                                        </p:tgtEl>
                                        <p:attrNameLst>
                                          <p:attrName>ppt_w</p:attrName>
                                        </p:attrNameLst>
                                      </p:cBhvr>
                                      <p:tavLst>
                                        <p:tav tm="0">
                                          <p:val>
                                            <p:fltVal val="0"/>
                                          </p:val>
                                        </p:tav>
                                        <p:tav tm="100000">
                                          <p:val>
                                            <p:strVal val="#ppt_w"/>
                                          </p:val>
                                        </p:tav>
                                      </p:tavLst>
                                    </p:anim>
                                    <p:anim calcmode="lin" valueType="num">
                                      <p:cBhvr>
                                        <p:cTn id="49" dur="500" fill="hold"/>
                                        <p:tgtEl>
                                          <p:spTgt spid="5">
                                            <p:graphicEl>
                                              <a:dgm id="{FADA314E-C729-4EE5-B521-86DDDBAC259A}"/>
                                            </p:graphicEl>
                                          </p:spTgt>
                                        </p:tgtEl>
                                        <p:attrNameLst>
                                          <p:attrName>ppt_h</p:attrName>
                                        </p:attrNameLst>
                                      </p:cBhvr>
                                      <p:tavLst>
                                        <p:tav tm="0">
                                          <p:val>
                                            <p:fltVal val="0"/>
                                          </p:val>
                                        </p:tav>
                                        <p:tav tm="100000">
                                          <p:val>
                                            <p:strVal val="#ppt_h"/>
                                          </p:val>
                                        </p:tav>
                                      </p:tavLst>
                                    </p:anim>
                                    <p:animEffect transition="in" filter="fade">
                                      <p:cBhvr>
                                        <p:cTn id="50" dur="500"/>
                                        <p:tgtEl>
                                          <p:spTgt spid="5">
                                            <p:graphicEl>
                                              <a:dgm id="{FADA314E-C729-4EE5-B521-86DDDBAC259A}"/>
                                            </p:graphicEl>
                                          </p:spTgt>
                                        </p:tgtEl>
                                      </p:cBhvr>
                                    </p:animEffect>
                                  </p:childTnLst>
                                </p:cTn>
                              </p:par>
                            </p:childTnLst>
                          </p:cTn>
                        </p:par>
                        <p:par>
                          <p:cTn id="51" fill="hold">
                            <p:stCondLst>
                              <p:cond delay="2500"/>
                            </p:stCondLst>
                            <p:childTnLst>
                              <p:par>
                                <p:cTn id="52" presetID="53" presetClass="entr" presetSubtype="0" fill="hold" grpId="0" nodeType="afterEffect">
                                  <p:stCondLst>
                                    <p:cond delay="0"/>
                                  </p:stCondLst>
                                  <p:childTnLst>
                                    <p:set>
                                      <p:cBhvr>
                                        <p:cTn id="53" dur="1" fill="hold">
                                          <p:stCondLst>
                                            <p:cond delay="0"/>
                                          </p:stCondLst>
                                        </p:cTn>
                                        <p:tgtEl>
                                          <p:spTgt spid="5">
                                            <p:graphicEl>
                                              <a:dgm id="{BF5F5ED3-BE89-4086-8C48-370D05A99C5F}"/>
                                            </p:graphicEl>
                                          </p:spTgt>
                                        </p:tgtEl>
                                        <p:attrNameLst>
                                          <p:attrName>style.visibility</p:attrName>
                                        </p:attrNameLst>
                                      </p:cBhvr>
                                      <p:to>
                                        <p:strVal val="visible"/>
                                      </p:to>
                                    </p:set>
                                    <p:anim calcmode="lin" valueType="num">
                                      <p:cBhvr>
                                        <p:cTn id="54" dur="500" fill="hold"/>
                                        <p:tgtEl>
                                          <p:spTgt spid="5">
                                            <p:graphicEl>
                                              <a:dgm id="{BF5F5ED3-BE89-4086-8C48-370D05A99C5F}"/>
                                            </p:graphicEl>
                                          </p:spTgt>
                                        </p:tgtEl>
                                        <p:attrNameLst>
                                          <p:attrName>ppt_w</p:attrName>
                                        </p:attrNameLst>
                                      </p:cBhvr>
                                      <p:tavLst>
                                        <p:tav tm="0">
                                          <p:val>
                                            <p:fltVal val="0"/>
                                          </p:val>
                                        </p:tav>
                                        <p:tav tm="100000">
                                          <p:val>
                                            <p:strVal val="#ppt_w"/>
                                          </p:val>
                                        </p:tav>
                                      </p:tavLst>
                                    </p:anim>
                                    <p:anim calcmode="lin" valueType="num">
                                      <p:cBhvr>
                                        <p:cTn id="55" dur="500" fill="hold"/>
                                        <p:tgtEl>
                                          <p:spTgt spid="5">
                                            <p:graphicEl>
                                              <a:dgm id="{BF5F5ED3-BE89-4086-8C48-370D05A99C5F}"/>
                                            </p:graphicEl>
                                          </p:spTgt>
                                        </p:tgtEl>
                                        <p:attrNameLst>
                                          <p:attrName>ppt_h</p:attrName>
                                        </p:attrNameLst>
                                      </p:cBhvr>
                                      <p:tavLst>
                                        <p:tav tm="0">
                                          <p:val>
                                            <p:fltVal val="0"/>
                                          </p:val>
                                        </p:tav>
                                        <p:tav tm="100000">
                                          <p:val>
                                            <p:strVal val="#ppt_h"/>
                                          </p:val>
                                        </p:tav>
                                      </p:tavLst>
                                    </p:anim>
                                    <p:animEffect transition="in" filter="fade">
                                      <p:cBhvr>
                                        <p:cTn id="56" dur="500"/>
                                        <p:tgtEl>
                                          <p:spTgt spid="5">
                                            <p:graphicEl>
                                              <a:dgm id="{BF5F5ED3-BE89-4086-8C48-370D05A99C5F}"/>
                                            </p:graphicEl>
                                          </p:spTgt>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5">
                                            <p:graphicEl>
                                              <a:dgm id="{58D09865-FBBB-4603-B097-BAF5291F7F63}"/>
                                            </p:graphicEl>
                                          </p:spTgt>
                                        </p:tgtEl>
                                        <p:attrNameLst>
                                          <p:attrName>style.visibility</p:attrName>
                                        </p:attrNameLst>
                                      </p:cBhvr>
                                      <p:to>
                                        <p:strVal val="visible"/>
                                      </p:to>
                                    </p:set>
                                    <p:anim calcmode="lin" valueType="num">
                                      <p:cBhvr>
                                        <p:cTn id="59" dur="500" fill="hold"/>
                                        <p:tgtEl>
                                          <p:spTgt spid="5">
                                            <p:graphicEl>
                                              <a:dgm id="{58D09865-FBBB-4603-B097-BAF5291F7F63}"/>
                                            </p:graphicEl>
                                          </p:spTgt>
                                        </p:tgtEl>
                                        <p:attrNameLst>
                                          <p:attrName>ppt_w</p:attrName>
                                        </p:attrNameLst>
                                      </p:cBhvr>
                                      <p:tavLst>
                                        <p:tav tm="0">
                                          <p:val>
                                            <p:fltVal val="0"/>
                                          </p:val>
                                        </p:tav>
                                        <p:tav tm="100000">
                                          <p:val>
                                            <p:strVal val="#ppt_w"/>
                                          </p:val>
                                        </p:tav>
                                      </p:tavLst>
                                    </p:anim>
                                    <p:anim calcmode="lin" valueType="num">
                                      <p:cBhvr>
                                        <p:cTn id="60" dur="500" fill="hold"/>
                                        <p:tgtEl>
                                          <p:spTgt spid="5">
                                            <p:graphicEl>
                                              <a:dgm id="{58D09865-FBBB-4603-B097-BAF5291F7F63}"/>
                                            </p:graphicEl>
                                          </p:spTgt>
                                        </p:tgtEl>
                                        <p:attrNameLst>
                                          <p:attrName>ppt_h</p:attrName>
                                        </p:attrNameLst>
                                      </p:cBhvr>
                                      <p:tavLst>
                                        <p:tav tm="0">
                                          <p:val>
                                            <p:fltVal val="0"/>
                                          </p:val>
                                        </p:tav>
                                        <p:tav tm="100000">
                                          <p:val>
                                            <p:strVal val="#ppt_h"/>
                                          </p:val>
                                        </p:tav>
                                      </p:tavLst>
                                    </p:anim>
                                    <p:animEffect transition="in" filter="fade">
                                      <p:cBhvr>
                                        <p:cTn id="61" dur="500"/>
                                        <p:tgtEl>
                                          <p:spTgt spid="5">
                                            <p:graphicEl>
                                              <a:dgm id="{58D09865-FBBB-4603-B097-BAF5291F7F63}"/>
                                            </p:graphicEl>
                                          </p:spTgt>
                                        </p:tgtEl>
                                      </p:cBhvr>
                                    </p:animEffect>
                                  </p:childTnLst>
                                </p:cTn>
                              </p:par>
                            </p:childTnLst>
                          </p:cTn>
                        </p:par>
                        <p:par>
                          <p:cTn id="62" fill="hold">
                            <p:stCondLst>
                              <p:cond delay="3000"/>
                            </p:stCondLst>
                            <p:childTnLst>
                              <p:par>
                                <p:cTn id="63" presetID="53" presetClass="entr" presetSubtype="0" fill="hold" grpId="0" nodeType="afterEffect">
                                  <p:stCondLst>
                                    <p:cond delay="0"/>
                                  </p:stCondLst>
                                  <p:childTnLst>
                                    <p:set>
                                      <p:cBhvr>
                                        <p:cTn id="64" dur="1" fill="hold">
                                          <p:stCondLst>
                                            <p:cond delay="0"/>
                                          </p:stCondLst>
                                        </p:cTn>
                                        <p:tgtEl>
                                          <p:spTgt spid="5">
                                            <p:graphicEl>
                                              <a:dgm id="{CDF53B0B-6ED8-437B-9D35-968372408D87}"/>
                                            </p:graphicEl>
                                          </p:spTgt>
                                        </p:tgtEl>
                                        <p:attrNameLst>
                                          <p:attrName>style.visibility</p:attrName>
                                        </p:attrNameLst>
                                      </p:cBhvr>
                                      <p:to>
                                        <p:strVal val="visible"/>
                                      </p:to>
                                    </p:set>
                                    <p:anim calcmode="lin" valueType="num">
                                      <p:cBhvr>
                                        <p:cTn id="65" dur="500" fill="hold"/>
                                        <p:tgtEl>
                                          <p:spTgt spid="5">
                                            <p:graphicEl>
                                              <a:dgm id="{CDF53B0B-6ED8-437B-9D35-968372408D87}"/>
                                            </p:graphicEl>
                                          </p:spTgt>
                                        </p:tgtEl>
                                        <p:attrNameLst>
                                          <p:attrName>ppt_w</p:attrName>
                                        </p:attrNameLst>
                                      </p:cBhvr>
                                      <p:tavLst>
                                        <p:tav tm="0">
                                          <p:val>
                                            <p:fltVal val="0"/>
                                          </p:val>
                                        </p:tav>
                                        <p:tav tm="100000">
                                          <p:val>
                                            <p:strVal val="#ppt_w"/>
                                          </p:val>
                                        </p:tav>
                                      </p:tavLst>
                                    </p:anim>
                                    <p:anim calcmode="lin" valueType="num">
                                      <p:cBhvr>
                                        <p:cTn id="66" dur="500" fill="hold"/>
                                        <p:tgtEl>
                                          <p:spTgt spid="5">
                                            <p:graphicEl>
                                              <a:dgm id="{CDF53B0B-6ED8-437B-9D35-968372408D87}"/>
                                            </p:graphicEl>
                                          </p:spTgt>
                                        </p:tgtEl>
                                        <p:attrNameLst>
                                          <p:attrName>ppt_h</p:attrName>
                                        </p:attrNameLst>
                                      </p:cBhvr>
                                      <p:tavLst>
                                        <p:tav tm="0">
                                          <p:val>
                                            <p:fltVal val="0"/>
                                          </p:val>
                                        </p:tav>
                                        <p:tav tm="100000">
                                          <p:val>
                                            <p:strVal val="#ppt_h"/>
                                          </p:val>
                                        </p:tav>
                                      </p:tavLst>
                                    </p:anim>
                                    <p:animEffect transition="in" filter="fade">
                                      <p:cBhvr>
                                        <p:cTn id="67" dur="500"/>
                                        <p:tgtEl>
                                          <p:spTgt spid="5">
                                            <p:graphicEl>
                                              <a:dgm id="{CDF53B0B-6ED8-437B-9D35-968372408D87}"/>
                                            </p:graphicEl>
                                          </p:spTgt>
                                        </p:tgtEl>
                                      </p:cBhvr>
                                    </p:animEffect>
                                  </p:childTnLst>
                                </p:cTn>
                              </p:par>
                              <p:par>
                                <p:cTn id="68" presetID="53" presetClass="entr" presetSubtype="0" fill="hold" grpId="0" nodeType="withEffect">
                                  <p:stCondLst>
                                    <p:cond delay="0"/>
                                  </p:stCondLst>
                                  <p:childTnLst>
                                    <p:set>
                                      <p:cBhvr>
                                        <p:cTn id="69" dur="1" fill="hold">
                                          <p:stCondLst>
                                            <p:cond delay="0"/>
                                          </p:stCondLst>
                                        </p:cTn>
                                        <p:tgtEl>
                                          <p:spTgt spid="5">
                                            <p:graphicEl>
                                              <a:dgm id="{6F1C5EEF-8717-4509-9A9E-088FB683B58B}"/>
                                            </p:graphicEl>
                                          </p:spTgt>
                                        </p:tgtEl>
                                        <p:attrNameLst>
                                          <p:attrName>style.visibility</p:attrName>
                                        </p:attrNameLst>
                                      </p:cBhvr>
                                      <p:to>
                                        <p:strVal val="visible"/>
                                      </p:to>
                                    </p:set>
                                    <p:anim calcmode="lin" valueType="num">
                                      <p:cBhvr>
                                        <p:cTn id="70" dur="500" fill="hold"/>
                                        <p:tgtEl>
                                          <p:spTgt spid="5">
                                            <p:graphicEl>
                                              <a:dgm id="{6F1C5EEF-8717-4509-9A9E-088FB683B58B}"/>
                                            </p:graphicEl>
                                          </p:spTgt>
                                        </p:tgtEl>
                                        <p:attrNameLst>
                                          <p:attrName>ppt_w</p:attrName>
                                        </p:attrNameLst>
                                      </p:cBhvr>
                                      <p:tavLst>
                                        <p:tav tm="0">
                                          <p:val>
                                            <p:fltVal val="0"/>
                                          </p:val>
                                        </p:tav>
                                        <p:tav tm="100000">
                                          <p:val>
                                            <p:strVal val="#ppt_w"/>
                                          </p:val>
                                        </p:tav>
                                      </p:tavLst>
                                    </p:anim>
                                    <p:anim calcmode="lin" valueType="num">
                                      <p:cBhvr>
                                        <p:cTn id="71" dur="500" fill="hold"/>
                                        <p:tgtEl>
                                          <p:spTgt spid="5">
                                            <p:graphicEl>
                                              <a:dgm id="{6F1C5EEF-8717-4509-9A9E-088FB683B58B}"/>
                                            </p:graphicEl>
                                          </p:spTgt>
                                        </p:tgtEl>
                                        <p:attrNameLst>
                                          <p:attrName>ppt_h</p:attrName>
                                        </p:attrNameLst>
                                      </p:cBhvr>
                                      <p:tavLst>
                                        <p:tav tm="0">
                                          <p:val>
                                            <p:fltVal val="0"/>
                                          </p:val>
                                        </p:tav>
                                        <p:tav tm="100000">
                                          <p:val>
                                            <p:strVal val="#ppt_h"/>
                                          </p:val>
                                        </p:tav>
                                      </p:tavLst>
                                    </p:anim>
                                    <p:animEffect transition="in" filter="fade">
                                      <p:cBhvr>
                                        <p:cTn id="72" dur="500"/>
                                        <p:tgtEl>
                                          <p:spTgt spid="5">
                                            <p:graphicEl>
                                              <a:dgm id="{6F1C5EEF-8717-4509-9A9E-088FB683B58B}"/>
                                            </p:graphicEl>
                                          </p:spTgt>
                                        </p:tgtEl>
                                      </p:cBhvr>
                                    </p:animEffect>
                                  </p:childTnLst>
                                </p:cTn>
                              </p:par>
                            </p:childTnLst>
                          </p:cTn>
                        </p:par>
                        <p:par>
                          <p:cTn id="73" fill="hold">
                            <p:stCondLst>
                              <p:cond delay="3500"/>
                            </p:stCondLst>
                            <p:childTnLst>
                              <p:par>
                                <p:cTn id="74" presetID="53" presetClass="entr" presetSubtype="0" fill="hold" grpId="0" nodeType="afterEffect">
                                  <p:stCondLst>
                                    <p:cond delay="0"/>
                                  </p:stCondLst>
                                  <p:childTnLst>
                                    <p:set>
                                      <p:cBhvr>
                                        <p:cTn id="75" dur="1" fill="hold">
                                          <p:stCondLst>
                                            <p:cond delay="0"/>
                                          </p:stCondLst>
                                        </p:cTn>
                                        <p:tgtEl>
                                          <p:spTgt spid="5">
                                            <p:graphicEl>
                                              <a:dgm id="{7637DA9F-164D-45FE-AD72-5CDA74BBD6A7}"/>
                                            </p:graphicEl>
                                          </p:spTgt>
                                        </p:tgtEl>
                                        <p:attrNameLst>
                                          <p:attrName>style.visibility</p:attrName>
                                        </p:attrNameLst>
                                      </p:cBhvr>
                                      <p:to>
                                        <p:strVal val="visible"/>
                                      </p:to>
                                    </p:set>
                                    <p:anim calcmode="lin" valueType="num">
                                      <p:cBhvr>
                                        <p:cTn id="76" dur="500" fill="hold"/>
                                        <p:tgtEl>
                                          <p:spTgt spid="5">
                                            <p:graphicEl>
                                              <a:dgm id="{7637DA9F-164D-45FE-AD72-5CDA74BBD6A7}"/>
                                            </p:graphicEl>
                                          </p:spTgt>
                                        </p:tgtEl>
                                        <p:attrNameLst>
                                          <p:attrName>ppt_w</p:attrName>
                                        </p:attrNameLst>
                                      </p:cBhvr>
                                      <p:tavLst>
                                        <p:tav tm="0">
                                          <p:val>
                                            <p:fltVal val="0"/>
                                          </p:val>
                                        </p:tav>
                                        <p:tav tm="100000">
                                          <p:val>
                                            <p:strVal val="#ppt_w"/>
                                          </p:val>
                                        </p:tav>
                                      </p:tavLst>
                                    </p:anim>
                                    <p:anim calcmode="lin" valueType="num">
                                      <p:cBhvr>
                                        <p:cTn id="77" dur="500" fill="hold"/>
                                        <p:tgtEl>
                                          <p:spTgt spid="5">
                                            <p:graphicEl>
                                              <a:dgm id="{7637DA9F-164D-45FE-AD72-5CDA74BBD6A7}"/>
                                            </p:graphicEl>
                                          </p:spTgt>
                                        </p:tgtEl>
                                        <p:attrNameLst>
                                          <p:attrName>ppt_h</p:attrName>
                                        </p:attrNameLst>
                                      </p:cBhvr>
                                      <p:tavLst>
                                        <p:tav tm="0">
                                          <p:val>
                                            <p:fltVal val="0"/>
                                          </p:val>
                                        </p:tav>
                                        <p:tav tm="100000">
                                          <p:val>
                                            <p:strVal val="#ppt_h"/>
                                          </p:val>
                                        </p:tav>
                                      </p:tavLst>
                                    </p:anim>
                                    <p:animEffect transition="in" filter="fade">
                                      <p:cBhvr>
                                        <p:cTn id="78" dur="500"/>
                                        <p:tgtEl>
                                          <p:spTgt spid="5">
                                            <p:graphicEl>
                                              <a:dgm id="{7637DA9F-164D-45FE-AD72-5CDA74BBD6A7}"/>
                                            </p:graphicEl>
                                          </p:spTgt>
                                        </p:tgtEl>
                                      </p:cBhvr>
                                    </p:animEffect>
                                  </p:childTnLst>
                                </p:cTn>
                              </p:par>
                              <p:par>
                                <p:cTn id="79" presetID="53" presetClass="entr" presetSubtype="0" fill="hold" grpId="0" nodeType="withEffect">
                                  <p:stCondLst>
                                    <p:cond delay="0"/>
                                  </p:stCondLst>
                                  <p:childTnLst>
                                    <p:set>
                                      <p:cBhvr>
                                        <p:cTn id="80" dur="1" fill="hold">
                                          <p:stCondLst>
                                            <p:cond delay="0"/>
                                          </p:stCondLst>
                                        </p:cTn>
                                        <p:tgtEl>
                                          <p:spTgt spid="5">
                                            <p:graphicEl>
                                              <a:dgm id="{7900993D-6820-4CB8-9551-250300D8C4A2}"/>
                                            </p:graphicEl>
                                          </p:spTgt>
                                        </p:tgtEl>
                                        <p:attrNameLst>
                                          <p:attrName>style.visibility</p:attrName>
                                        </p:attrNameLst>
                                      </p:cBhvr>
                                      <p:to>
                                        <p:strVal val="visible"/>
                                      </p:to>
                                    </p:set>
                                    <p:anim calcmode="lin" valueType="num">
                                      <p:cBhvr>
                                        <p:cTn id="81" dur="500" fill="hold"/>
                                        <p:tgtEl>
                                          <p:spTgt spid="5">
                                            <p:graphicEl>
                                              <a:dgm id="{7900993D-6820-4CB8-9551-250300D8C4A2}"/>
                                            </p:graphicEl>
                                          </p:spTgt>
                                        </p:tgtEl>
                                        <p:attrNameLst>
                                          <p:attrName>ppt_w</p:attrName>
                                        </p:attrNameLst>
                                      </p:cBhvr>
                                      <p:tavLst>
                                        <p:tav tm="0">
                                          <p:val>
                                            <p:fltVal val="0"/>
                                          </p:val>
                                        </p:tav>
                                        <p:tav tm="100000">
                                          <p:val>
                                            <p:strVal val="#ppt_w"/>
                                          </p:val>
                                        </p:tav>
                                      </p:tavLst>
                                    </p:anim>
                                    <p:anim calcmode="lin" valueType="num">
                                      <p:cBhvr>
                                        <p:cTn id="82" dur="500" fill="hold"/>
                                        <p:tgtEl>
                                          <p:spTgt spid="5">
                                            <p:graphicEl>
                                              <a:dgm id="{7900993D-6820-4CB8-9551-250300D8C4A2}"/>
                                            </p:graphicEl>
                                          </p:spTgt>
                                        </p:tgtEl>
                                        <p:attrNameLst>
                                          <p:attrName>ppt_h</p:attrName>
                                        </p:attrNameLst>
                                      </p:cBhvr>
                                      <p:tavLst>
                                        <p:tav tm="0">
                                          <p:val>
                                            <p:fltVal val="0"/>
                                          </p:val>
                                        </p:tav>
                                        <p:tav tm="100000">
                                          <p:val>
                                            <p:strVal val="#ppt_h"/>
                                          </p:val>
                                        </p:tav>
                                      </p:tavLst>
                                    </p:anim>
                                    <p:animEffect transition="in" filter="fade">
                                      <p:cBhvr>
                                        <p:cTn id="83" dur="500"/>
                                        <p:tgtEl>
                                          <p:spTgt spid="5">
                                            <p:graphicEl>
                                              <a:dgm id="{7900993D-6820-4CB8-9551-250300D8C4A2}"/>
                                            </p:graphicEl>
                                          </p:spTgt>
                                        </p:tgtEl>
                                      </p:cBhvr>
                                    </p:animEffect>
                                  </p:childTnLst>
                                </p:cTn>
                              </p:par>
                              <p:par>
                                <p:cTn id="84" presetID="53" presetClass="entr" presetSubtype="0" fill="hold" grpId="0" nodeType="withEffect">
                                  <p:stCondLst>
                                    <p:cond delay="0"/>
                                  </p:stCondLst>
                                  <p:childTnLst>
                                    <p:set>
                                      <p:cBhvr>
                                        <p:cTn id="85" dur="1" fill="hold">
                                          <p:stCondLst>
                                            <p:cond delay="0"/>
                                          </p:stCondLst>
                                        </p:cTn>
                                        <p:tgtEl>
                                          <p:spTgt spid="5">
                                            <p:graphicEl>
                                              <a:dgm id="{79457BCD-7824-4CDE-BC85-BC439C6D2EFC}"/>
                                            </p:graphicEl>
                                          </p:spTgt>
                                        </p:tgtEl>
                                        <p:attrNameLst>
                                          <p:attrName>style.visibility</p:attrName>
                                        </p:attrNameLst>
                                      </p:cBhvr>
                                      <p:to>
                                        <p:strVal val="visible"/>
                                      </p:to>
                                    </p:set>
                                    <p:anim calcmode="lin" valueType="num">
                                      <p:cBhvr>
                                        <p:cTn id="86" dur="500" fill="hold"/>
                                        <p:tgtEl>
                                          <p:spTgt spid="5">
                                            <p:graphicEl>
                                              <a:dgm id="{79457BCD-7824-4CDE-BC85-BC439C6D2EFC}"/>
                                            </p:graphicEl>
                                          </p:spTgt>
                                        </p:tgtEl>
                                        <p:attrNameLst>
                                          <p:attrName>ppt_w</p:attrName>
                                        </p:attrNameLst>
                                      </p:cBhvr>
                                      <p:tavLst>
                                        <p:tav tm="0">
                                          <p:val>
                                            <p:fltVal val="0"/>
                                          </p:val>
                                        </p:tav>
                                        <p:tav tm="100000">
                                          <p:val>
                                            <p:strVal val="#ppt_w"/>
                                          </p:val>
                                        </p:tav>
                                      </p:tavLst>
                                    </p:anim>
                                    <p:anim calcmode="lin" valueType="num">
                                      <p:cBhvr>
                                        <p:cTn id="87" dur="500" fill="hold"/>
                                        <p:tgtEl>
                                          <p:spTgt spid="5">
                                            <p:graphicEl>
                                              <a:dgm id="{79457BCD-7824-4CDE-BC85-BC439C6D2EFC}"/>
                                            </p:graphicEl>
                                          </p:spTgt>
                                        </p:tgtEl>
                                        <p:attrNameLst>
                                          <p:attrName>ppt_h</p:attrName>
                                        </p:attrNameLst>
                                      </p:cBhvr>
                                      <p:tavLst>
                                        <p:tav tm="0">
                                          <p:val>
                                            <p:fltVal val="0"/>
                                          </p:val>
                                        </p:tav>
                                        <p:tav tm="100000">
                                          <p:val>
                                            <p:strVal val="#ppt_h"/>
                                          </p:val>
                                        </p:tav>
                                      </p:tavLst>
                                    </p:anim>
                                    <p:animEffect transition="in" filter="fade">
                                      <p:cBhvr>
                                        <p:cTn id="88" dur="500"/>
                                        <p:tgtEl>
                                          <p:spTgt spid="5">
                                            <p:graphicEl>
                                              <a:dgm id="{79457BCD-7824-4CDE-BC85-BC439C6D2EFC}"/>
                                            </p:graphicEl>
                                          </p:spTgt>
                                        </p:tgtEl>
                                      </p:cBhvr>
                                    </p:animEffect>
                                  </p:childTnLst>
                                </p:cTn>
                              </p:par>
                            </p:childTnLst>
                          </p:cTn>
                        </p:par>
                        <p:par>
                          <p:cTn id="89" fill="hold">
                            <p:stCondLst>
                              <p:cond delay="4000"/>
                            </p:stCondLst>
                            <p:childTnLst>
                              <p:par>
                                <p:cTn id="90" presetID="10" presetClass="entr" presetSubtype="0" fill="hold" grpId="0"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fade">
                                      <p:cBhvr>
                                        <p:cTn id="9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5" grpId="0">
        <p:bldSub>
          <a:bldDgm bld="one"/>
        </p:bldSub>
      </p:bldGraphic>
      <p:bldP spid="20"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85B40F36-E8C4-4DF3-A1E6-9A175CF93E0E}" type="slidenum">
              <a:rPr lang="en-US" smtClean="0"/>
              <a:pPr/>
              <a:t>17</a:t>
            </a:fld>
            <a:endParaRPr lang="en-US" dirty="0"/>
          </a:p>
        </p:txBody>
      </p:sp>
      <p:sp>
        <p:nvSpPr>
          <p:cNvPr id="13"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How they are developed</a:t>
            </a:r>
            <a:endParaRPr lang="en-GB" sz="2400" b="1" dirty="0">
              <a:solidFill>
                <a:srgbClr val="000000"/>
              </a:solidFill>
            </a:endParaRPr>
          </a:p>
        </p:txBody>
      </p:sp>
      <p:sp>
        <p:nvSpPr>
          <p:cNvPr id="14" name="Content Placeholder 4"/>
          <p:cNvSpPr>
            <a:spLocks noGrp="1"/>
          </p:cNvSpPr>
          <p:nvPr/>
        </p:nvSpPr>
        <p:spPr bwMode="auto">
          <a:xfrm>
            <a:off x="251520" y="1471687"/>
            <a:ext cx="8496300" cy="5773737"/>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SzPct val="75000"/>
              <a:buFont typeface="Arial" pitchFamily="34" charset="0"/>
              <a:buChar char="•"/>
              <a:tabLst>
                <a:tab pos="7712075" algn="r"/>
              </a:tabLst>
              <a:defRPr sz="2800">
                <a:solidFill>
                  <a:srgbClr val="FFFF00"/>
                </a:solidFill>
                <a:latin typeface="+mn-lt"/>
                <a:ea typeface="+mn-ea"/>
                <a:cs typeface="+mn-cs"/>
              </a:defRPr>
            </a:lvl1pPr>
            <a:lvl2pPr marL="742950" indent="-285750" algn="l" rtl="0" eaLnBrk="0" fontAlgn="base" hangingPunct="0">
              <a:spcBef>
                <a:spcPct val="20000"/>
              </a:spcBef>
              <a:spcAft>
                <a:spcPct val="0"/>
              </a:spcAft>
              <a:buSzPct val="50000"/>
              <a:buFont typeface="Wingdings" pitchFamily="2" charset="2"/>
              <a:buChar char="l"/>
              <a:tabLst>
                <a:tab pos="7712075" algn="r"/>
              </a:tabLst>
              <a:defRPr sz="2400">
                <a:solidFill>
                  <a:srgbClr val="FFFFFF"/>
                </a:solidFill>
                <a:latin typeface="+mn-lt"/>
              </a:defRPr>
            </a:lvl2pPr>
            <a:lvl3pPr marL="1143000" indent="-228600" algn="l" rtl="0" eaLnBrk="0" fontAlgn="base" hangingPunct="0">
              <a:spcBef>
                <a:spcPct val="20000"/>
              </a:spcBef>
              <a:spcAft>
                <a:spcPct val="0"/>
              </a:spcAft>
              <a:buSzPct val="100000"/>
              <a:buChar char="–"/>
              <a:tabLst>
                <a:tab pos="7712075" algn="r"/>
              </a:tabLst>
              <a:defRPr sz="2000">
                <a:solidFill>
                  <a:srgbClr val="FFFF00"/>
                </a:solidFill>
                <a:latin typeface="+mn-lt"/>
              </a:defRPr>
            </a:lvl3pPr>
            <a:lvl4pPr marL="1562100" indent="-228600" algn="l" rtl="0" eaLnBrk="0" fontAlgn="base" hangingPunct="0">
              <a:spcBef>
                <a:spcPct val="20000"/>
              </a:spcBef>
              <a:spcAft>
                <a:spcPct val="0"/>
              </a:spcAft>
              <a:buSzPct val="100000"/>
              <a:buChar char="–"/>
              <a:tabLst>
                <a:tab pos="7712075" algn="r"/>
              </a:tabLst>
              <a:defRPr sz="2000">
                <a:solidFill>
                  <a:srgbClr val="FFFFFF"/>
                </a:solidFill>
                <a:latin typeface="+mn-lt"/>
              </a:defRPr>
            </a:lvl4pPr>
            <a:lvl5pPr marL="19812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5pPr>
            <a:lvl6pPr marL="24384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6pPr>
            <a:lvl7pPr marL="28956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7pPr>
            <a:lvl8pPr marL="33528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8pPr>
            <a:lvl9pPr marL="38100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9pPr>
          </a:lstStyle>
          <a:p>
            <a:pPr lvl="1"/>
            <a:r>
              <a:rPr lang="en-US" b="1" dirty="0" smtClean="0">
                <a:solidFill>
                  <a:srgbClr val="000000"/>
                </a:solidFill>
              </a:rPr>
              <a:t>‘Crowd sourcing’ and collaboration</a:t>
            </a:r>
          </a:p>
          <a:p>
            <a:pPr lvl="2"/>
            <a:r>
              <a:rPr lang="en-US" sz="1800" dirty="0" smtClean="0">
                <a:solidFill>
                  <a:srgbClr val="000000"/>
                </a:solidFill>
              </a:rPr>
              <a:t>PISA draws together leading expertise and institutions from participating countries to develop instruments and methodologies…</a:t>
            </a:r>
          </a:p>
          <a:p>
            <a:pPr lvl="2">
              <a:buFontTx/>
              <a:buNone/>
            </a:pPr>
            <a:r>
              <a:rPr lang="en-US" sz="1800" dirty="0" smtClean="0">
                <a:solidFill>
                  <a:srgbClr val="000000"/>
                </a:solidFill>
              </a:rPr>
              <a:t>…	guided by governments on the basis of shared policy interests</a:t>
            </a:r>
            <a:endParaRPr lang="en-GB" dirty="0" smtClean="0">
              <a:solidFill>
                <a:srgbClr val="000000"/>
              </a:solidFill>
            </a:endParaRPr>
          </a:p>
          <a:p>
            <a:pPr lvl="1">
              <a:spcBef>
                <a:spcPts val="1200"/>
              </a:spcBef>
            </a:pPr>
            <a:r>
              <a:rPr lang="en-GB" b="1" dirty="0" smtClean="0">
                <a:solidFill>
                  <a:srgbClr val="000000"/>
                </a:solidFill>
              </a:rPr>
              <a:t>Cross-national relevance and transferability of policy experiences</a:t>
            </a:r>
            <a:endParaRPr lang="en-US" b="1" dirty="0" smtClean="0">
              <a:solidFill>
                <a:srgbClr val="000000"/>
              </a:solidFill>
            </a:endParaRPr>
          </a:p>
          <a:p>
            <a:pPr lvl="2"/>
            <a:r>
              <a:rPr lang="en-GB" sz="1800" dirty="0" smtClean="0">
                <a:solidFill>
                  <a:srgbClr val="000000"/>
                </a:solidFill>
              </a:rPr>
              <a:t>Emphasis on validity across cultures, languages and systems</a:t>
            </a:r>
          </a:p>
          <a:p>
            <a:pPr lvl="2"/>
            <a:r>
              <a:rPr lang="en-GB" sz="1800" dirty="0" smtClean="0">
                <a:solidFill>
                  <a:srgbClr val="000000"/>
                </a:solidFill>
              </a:rPr>
              <a:t>Frameworks built on well-structured conceptual understanding</a:t>
            </a:r>
            <a:br>
              <a:rPr lang="en-GB" sz="1800" dirty="0" smtClean="0">
                <a:solidFill>
                  <a:srgbClr val="000000"/>
                </a:solidFill>
              </a:rPr>
            </a:br>
            <a:r>
              <a:rPr lang="en-GB" sz="1800" dirty="0" smtClean="0">
                <a:solidFill>
                  <a:srgbClr val="000000"/>
                </a:solidFill>
              </a:rPr>
              <a:t>of assessment areas and contextual factors</a:t>
            </a:r>
          </a:p>
          <a:p>
            <a:pPr lvl="1">
              <a:spcBef>
                <a:spcPts val="1200"/>
              </a:spcBef>
            </a:pPr>
            <a:r>
              <a:rPr lang="en-GB" b="1" dirty="0" smtClean="0">
                <a:solidFill>
                  <a:srgbClr val="000000"/>
                </a:solidFill>
              </a:rPr>
              <a:t>Continuous review and updating of assessment frameworks (cycles)</a:t>
            </a:r>
            <a:endParaRPr lang="en-US" b="1" dirty="0" smtClean="0">
              <a:solidFill>
                <a:srgbClr val="000000"/>
              </a:solidFill>
            </a:endParaRPr>
          </a:p>
          <a:p>
            <a:pPr lvl="2"/>
            <a:r>
              <a:rPr lang="en-GB" sz="1800" dirty="0" smtClean="0">
                <a:solidFill>
                  <a:srgbClr val="000000"/>
                </a:solidFill>
              </a:rPr>
              <a:t>Guided by participating countries and various expert groups formed by leading international experts in different areas related PISA</a:t>
            </a:r>
          </a:p>
          <a:p>
            <a:pPr lvl="2"/>
            <a:r>
              <a:rPr lang="en-GB" sz="1800" dirty="0" smtClean="0">
                <a:solidFill>
                  <a:srgbClr val="000000"/>
                </a:solidFill>
              </a:rPr>
              <a:t>Technical Advisory Group, Reading Expert Group, Mathematics EG, Science EG, Questionnaire EG, and international contractors</a:t>
            </a:r>
          </a:p>
          <a:p>
            <a:pPr lvl="2"/>
            <a:endParaRPr lang="en-GB" sz="1800" dirty="0" smtClean="0">
              <a:solidFill>
                <a:srgbClr val="000000"/>
              </a:solidFill>
            </a:endParaRPr>
          </a:p>
          <a:p>
            <a:pPr lvl="1"/>
            <a:endParaRPr lang="en-GB" sz="2000" dirty="0" smtClean="0">
              <a:solidFill>
                <a:srgbClr val="000000"/>
              </a:solidFill>
            </a:endParaRPr>
          </a:p>
          <a:p>
            <a:endParaRPr lang="en-GB" dirty="0" smtClean="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normAutofit/>
          </a:bodyPr>
          <a:lstStyle/>
          <a:p>
            <a:endParaRPr lang="en-GB" dirty="0" smtClean="0"/>
          </a:p>
          <a:p>
            <a:r>
              <a:rPr lang="en-GB" sz="2600" b="1" dirty="0" smtClean="0">
                <a:solidFill>
                  <a:srgbClr val="FF0000"/>
                </a:solidFill>
              </a:rPr>
              <a:t>Student questionnaire: </a:t>
            </a:r>
            <a:r>
              <a:rPr lang="en-GB" sz="2600" dirty="0" smtClean="0"/>
              <a:t>Rotated design (total of 65 questions – 25 core and 3 blocks of 27 questions)</a:t>
            </a:r>
          </a:p>
          <a:p>
            <a:pPr>
              <a:spcBef>
                <a:spcPts val="1200"/>
              </a:spcBef>
            </a:pPr>
            <a:r>
              <a:rPr lang="en-GB" sz="2600" b="1" dirty="0" smtClean="0">
                <a:solidFill>
                  <a:srgbClr val="FF0000"/>
                </a:solidFill>
              </a:rPr>
              <a:t>School questionnaire</a:t>
            </a:r>
            <a:r>
              <a:rPr lang="en-GB" sz="2600" dirty="0" smtClean="0"/>
              <a:t>: 33 questions (5 additional questions on financial education at school)</a:t>
            </a:r>
          </a:p>
          <a:p>
            <a:pPr>
              <a:spcBef>
                <a:spcPts val="1200"/>
              </a:spcBef>
            </a:pPr>
            <a:r>
              <a:rPr lang="en-GB" sz="2600" b="1" dirty="0" smtClean="0">
                <a:solidFill>
                  <a:srgbClr val="FF0000"/>
                </a:solidFill>
              </a:rPr>
              <a:t>Parental questionnaire</a:t>
            </a:r>
            <a:r>
              <a:rPr lang="en-GB" sz="2600" dirty="0" smtClean="0"/>
              <a:t>: 25 questions</a:t>
            </a:r>
          </a:p>
          <a:p>
            <a:pPr>
              <a:spcBef>
                <a:spcPts val="1200"/>
              </a:spcBef>
            </a:pPr>
            <a:r>
              <a:rPr lang="en-GB" sz="2600" b="1" dirty="0" smtClean="0">
                <a:solidFill>
                  <a:srgbClr val="FF0000"/>
                </a:solidFill>
              </a:rPr>
              <a:t>ICT questionnaire</a:t>
            </a:r>
            <a:r>
              <a:rPr lang="en-GB" sz="2600" dirty="0" smtClean="0"/>
              <a:t>: 12 questions</a:t>
            </a:r>
          </a:p>
          <a:p>
            <a:pPr>
              <a:spcBef>
                <a:spcPts val="1200"/>
              </a:spcBef>
            </a:pPr>
            <a:r>
              <a:rPr lang="en-GB" sz="2600" b="1" dirty="0" smtClean="0">
                <a:solidFill>
                  <a:srgbClr val="FF0000"/>
                </a:solidFill>
              </a:rPr>
              <a:t>Education careers</a:t>
            </a:r>
            <a:r>
              <a:rPr lang="en-GB" sz="2600" dirty="0" smtClean="0"/>
              <a:t>: 14 questions</a:t>
            </a:r>
            <a:endParaRPr lang="en-US" sz="2600" dirty="0" smtClean="0"/>
          </a:p>
        </p:txBody>
      </p:sp>
      <p:sp>
        <p:nvSpPr>
          <p:cNvPr id="5"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How they are developed</a:t>
            </a:r>
            <a:endParaRPr lang="en-GB" sz="2400" b="1" dirty="0">
              <a:solidFill>
                <a:srgbClr val="000000"/>
              </a:solidFill>
            </a:endParaRPr>
          </a:p>
        </p:txBody>
      </p:sp>
      <p:sp>
        <p:nvSpPr>
          <p:cNvPr id="6" name="TextBox 5"/>
          <p:cNvSpPr txBox="1"/>
          <p:nvPr/>
        </p:nvSpPr>
        <p:spPr>
          <a:xfrm>
            <a:off x="539552" y="1506270"/>
            <a:ext cx="4464496" cy="369332"/>
          </a:xfrm>
          <a:prstGeom prst="rect">
            <a:avLst/>
          </a:prstGeom>
          <a:solidFill>
            <a:srgbClr val="0070C0"/>
          </a:solidFill>
        </p:spPr>
        <p:txBody>
          <a:bodyPr wrap="square" rtlCol="0">
            <a:spAutoFit/>
          </a:bodyPr>
          <a:lstStyle/>
          <a:p>
            <a:pPr lvl="0"/>
            <a:r>
              <a:rPr lang="en-GB" b="1" dirty="0" smtClean="0">
                <a:solidFill>
                  <a:schemeClr val="bg1"/>
                </a:solidFill>
                <a:latin typeface="+mj-lt"/>
              </a:rPr>
              <a:t>PISA 2012 Questionnaires</a:t>
            </a:r>
            <a:endParaRPr lang="en-US" b="1" dirty="0" smtClean="0">
              <a:solidFill>
                <a:schemeClr val="bg1"/>
              </a:solidFill>
              <a:latin typeface="+mj-lt"/>
            </a:endParaRPr>
          </a:p>
        </p:txBody>
      </p:sp>
      <p:sp>
        <p:nvSpPr>
          <p:cNvPr id="9" name="TextBox 8"/>
          <p:cNvSpPr txBox="1"/>
          <p:nvPr/>
        </p:nvSpPr>
        <p:spPr>
          <a:xfrm>
            <a:off x="3419872" y="5877272"/>
            <a:ext cx="4176464" cy="646331"/>
          </a:xfrm>
          <a:prstGeom prst="rect">
            <a:avLst/>
          </a:prstGeom>
          <a:solidFill>
            <a:srgbClr val="0070C0"/>
          </a:solidFill>
        </p:spPr>
        <p:txBody>
          <a:bodyPr wrap="square" rtlCol="0">
            <a:spAutoFit/>
          </a:bodyPr>
          <a:lstStyle/>
          <a:p>
            <a:pPr marL="350838" lvl="0" indent="-350838" algn="ctr"/>
            <a:r>
              <a:rPr lang="en-GB" b="1" dirty="0" smtClean="0">
                <a:solidFill>
                  <a:schemeClr val="bg1"/>
                </a:solidFill>
                <a:latin typeface="+mj-lt"/>
              </a:rPr>
              <a:t>Linkages between cognitive and non-cognitive outcomes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468000" y="2072152"/>
            <a:ext cx="8218800" cy="4525200"/>
          </a:xfrm>
        </p:spPr>
        <p:txBody>
          <a:bodyPr>
            <a:normAutofit fontScale="85000" lnSpcReduction="20000"/>
          </a:bodyPr>
          <a:lstStyle/>
          <a:p>
            <a:pPr>
              <a:spcBef>
                <a:spcPts val="1200"/>
              </a:spcBef>
            </a:pPr>
            <a:r>
              <a:rPr lang="en-GB" sz="2800" dirty="0" smtClean="0">
                <a:solidFill>
                  <a:srgbClr val="000000"/>
                </a:solidFill>
              </a:rPr>
              <a:t>Selection of </a:t>
            </a:r>
            <a:r>
              <a:rPr lang="en-GB" sz="2800" b="1" dirty="0" smtClean="0">
                <a:solidFill>
                  <a:srgbClr val="FF0000"/>
                </a:solidFill>
              </a:rPr>
              <a:t>cognitive test items </a:t>
            </a:r>
            <a:r>
              <a:rPr lang="en-GB" sz="2800" dirty="0" smtClean="0">
                <a:solidFill>
                  <a:srgbClr val="000000"/>
                </a:solidFill>
              </a:rPr>
              <a:t>to be included in the PISA Main Study instruments </a:t>
            </a:r>
            <a:r>
              <a:rPr lang="en-GB" sz="1800" dirty="0" smtClean="0">
                <a:solidFill>
                  <a:srgbClr val="000000"/>
                </a:solidFill>
              </a:rPr>
              <a:t>(e.g. </a:t>
            </a:r>
            <a:r>
              <a:rPr lang="en-GB" sz="1800" i="1" dirty="0" smtClean="0">
                <a:solidFill>
                  <a:srgbClr val="000000"/>
                </a:solidFill>
              </a:rPr>
              <a:t>countryXcountry</a:t>
            </a:r>
            <a:r>
              <a:rPr lang="en-GB" sz="1800" dirty="0" smtClean="0">
                <a:solidFill>
                  <a:srgbClr val="000000"/>
                </a:solidFill>
              </a:rPr>
              <a:t> </a:t>
            </a:r>
            <a:r>
              <a:rPr lang="en-GB" sz="1800" i="1" dirty="0" smtClean="0">
                <a:solidFill>
                  <a:srgbClr val="000000"/>
                </a:solidFill>
              </a:rPr>
              <a:t>DIF, gender DIF</a:t>
            </a:r>
            <a:r>
              <a:rPr lang="en-GB" sz="1800" dirty="0" smtClean="0">
                <a:solidFill>
                  <a:srgbClr val="000000"/>
                </a:solidFill>
              </a:rPr>
              <a:t>)</a:t>
            </a:r>
          </a:p>
          <a:p>
            <a:pPr>
              <a:spcBef>
                <a:spcPts val="1200"/>
              </a:spcBef>
            </a:pPr>
            <a:r>
              <a:rPr lang="en-GB" sz="2800" dirty="0" smtClean="0">
                <a:solidFill>
                  <a:srgbClr val="000000"/>
                </a:solidFill>
              </a:rPr>
              <a:t>Validation of </a:t>
            </a:r>
            <a:r>
              <a:rPr lang="en-GB" sz="2800" b="1" dirty="0" smtClean="0">
                <a:solidFill>
                  <a:srgbClr val="FF0000"/>
                </a:solidFill>
              </a:rPr>
              <a:t>psychometric equivalence </a:t>
            </a:r>
            <a:r>
              <a:rPr lang="en-GB" sz="2800" dirty="0" smtClean="0">
                <a:solidFill>
                  <a:srgbClr val="000000"/>
                </a:solidFill>
              </a:rPr>
              <a:t>of </a:t>
            </a:r>
            <a:r>
              <a:rPr lang="en-GB" sz="2800" b="1" dirty="0" smtClean="0">
                <a:solidFill>
                  <a:srgbClr val="FF0000"/>
                </a:solidFill>
              </a:rPr>
              <a:t>translated instruments </a:t>
            </a:r>
            <a:r>
              <a:rPr lang="en-GB" sz="2800" dirty="0" smtClean="0">
                <a:solidFill>
                  <a:srgbClr val="000000"/>
                </a:solidFill>
              </a:rPr>
              <a:t>(and adaptations from source versions) </a:t>
            </a:r>
            <a:r>
              <a:rPr lang="en-GB" sz="2800" dirty="0" smtClean="0">
                <a:solidFill>
                  <a:srgbClr val="000000"/>
                </a:solidFill>
                <a:sym typeface="Wingdings" pitchFamily="2" charset="2"/>
              </a:rPr>
              <a:t> issues addressed</a:t>
            </a:r>
            <a:endParaRPr lang="en-GB" sz="2800" dirty="0" smtClean="0">
              <a:solidFill>
                <a:srgbClr val="000000"/>
              </a:solidFill>
            </a:endParaRPr>
          </a:p>
          <a:p>
            <a:pPr>
              <a:spcBef>
                <a:spcPts val="1200"/>
              </a:spcBef>
            </a:pPr>
            <a:r>
              <a:rPr lang="en-GB" sz="2800" dirty="0" smtClean="0">
                <a:solidFill>
                  <a:srgbClr val="000000"/>
                </a:solidFill>
              </a:rPr>
              <a:t>Identify </a:t>
            </a:r>
            <a:r>
              <a:rPr lang="en-GB" sz="2800" b="1" dirty="0" smtClean="0">
                <a:solidFill>
                  <a:srgbClr val="FF0000"/>
                </a:solidFill>
              </a:rPr>
              <a:t>constructs from contextual questionnaires </a:t>
            </a:r>
            <a:r>
              <a:rPr lang="en-GB" sz="2800" dirty="0" smtClean="0">
                <a:solidFill>
                  <a:srgbClr val="000000"/>
                </a:solidFill>
              </a:rPr>
              <a:t>(indices and variables) that are associated with performance for inclusion in the Main Study</a:t>
            </a:r>
          </a:p>
          <a:p>
            <a:pPr>
              <a:spcBef>
                <a:spcPts val="1200"/>
              </a:spcBef>
            </a:pPr>
            <a:r>
              <a:rPr lang="en-GB" sz="2800" b="1" dirty="0" smtClean="0">
                <a:solidFill>
                  <a:srgbClr val="FF0000"/>
                </a:solidFill>
              </a:rPr>
              <a:t>Determine cross-national validity of the questions in the questionnaire</a:t>
            </a:r>
          </a:p>
          <a:p>
            <a:pPr>
              <a:spcBef>
                <a:spcPts val="1200"/>
              </a:spcBef>
            </a:pPr>
            <a:r>
              <a:rPr lang="en-US" sz="2800" dirty="0" smtClean="0"/>
              <a:t>Technical standards ensure that data from participating countries are </a:t>
            </a:r>
            <a:r>
              <a:rPr lang="en-US" sz="2800" b="1" dirty="0" smtClean="0">
                <a:solidFill>
                  <a:srgbClr val="FF0000"/>
                </a:solidFill>
              </a:rPr>
              <a:t>internationally comparable</a:t>
            </a:r>
          </a:p>
          <a:p>
            <a:pPr>
              <a:spcBef>
                <a:spcPts val="1200"/>
              </a:spcBef>
            </a:pPr>
            <a:endParaRPr lang="en-GB" sz="2800" dirty="0" smtClean="0">
              <a:solidFill>
                <a:srgbClr val="000000"/>
              </a:solidFill>
            </a:endParaRPr>
          </a:p>
          <a:p>
            <a:pPr>
              <a:spcBef>
                <a:spcPts val="1200"/>
              </a:spcBef>
            </a:pPr>
            <a:endParaRPr lang="en-GB" sz="2400" dirty="0" smtClean="0">
              <a:solidFill>
                <a:srgbClr val="000000"/>
              </a:solidFill>
            </a:endParaRPr>
          </a:p>
        </p:txBody>
      </p:sp>
      <p:sp>
        <p:nvSpPr>
          <p:cNvPr id="5"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How they are developed</a:t>
            </a:r>
            <a:endParaRPr lang="en-GB" sz="2400" b="1" dirty="0">
              <a:solidFill>
                <a:srgbClr val="000000"/>
              </a:solidFill>
            </a:endParaRPr>
          </a:p>
        </p:txBody>
      </p:sp>
      <p:sp>
        <p:nvSpPr>
          <p:cNvPr id="7" name="TextBox 6"/>
          <p:cNvSpPr txBox="1"/>
          <p:nvPr/>
        </p:nvSpPr>
        <p:spPr>
          <a:xfrm>
            <a:off x="539552" y="1506270"/>
            <a:ext cx="6912768" cy="369332"/>
          </a:xfrm>
          <a:prstGeom prst="rect">
            <a:avLst/>
          </a:prstGeom>
          <a:solidFill>
            <a:srgbClr val="0070C0"/>
          </a:solidFill>
        </p:spPr>
        <p:txBody>
          <a:bodyPr wrap="square" rtlCol="0">
            <a:spAutoFit/>
          </a:bodyPr>
          <a:lstStyle/>
          <a:p>
            <a:pPr lvl="0"/>
            <a:r>
              <a:rPr lang="en-GB" b="1" dirty="0" smtClean="0">
                <a:solidFill>
                  <a:schemeClr val="bg1"/>
                </a:solidFill>
                <a:latin typeface="+mj-lt"/>
              </a:rPr>
              <a:t>Purpose of the PISA Field Trial (for Main Study)</a:t>
            </a:r>
            <a:endParaRPr lang="en-US" b="1" dirty="0" smtClean="0">
              <a:solidFill>
                <a:schemeClr val="bg1"/>
              </a:solidFill>
              <a:latin typeface="+mj-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Contextual questionnaires</a:t>
            </a:r>
            <a:endParaRPr lang="en-GB" sz="2400" b="1" dirty="0">
              <a:solidFill>
                <a:srgbClr val="000000"/>
              </a:solidFill>
            </a:endParaRPr>
          </a:p>
        </p:txBody>
      </p:sp>
      <p:sp>
        <p:nvSpPr>
          <p:cNvPr id="6" name="Slide Number Placeholder 5"/>
          <p:cNvSpPr>
            <a:spLocks noGrp="1"/>
          </p:cNvSpPr>
          <p:nvPr>
            <p:ph type="sldNum" sz="quarter" idx="4"/>
          </p:nvPr>
        </p:nvSpPr>
        <p:spPr>
          <a:xfrm>
            <a:off x="8640000" y="5476082"/>
            <a:ext cx="342000" cy="244800"/>
          </a:xfrm>
        </p:spPr>
        <p:txBody>
          <a:bodyPr/>
          <a:lstStyle/>
          <a:p>
            <a:fld id="{85B40F36-E8C4-4DF3-A1E6-9A175CF93E0E}" type="slidenum">
              <a:rPr lang="en-US" smtClean="0"/>
              <a:pPr/>
              <a:t>2</a:t>
            </a:fld>
            <a:endParaRPr lang="en-US" dirty="0"/>
          </a:p>
        </p:txBody>
      </p:sp>
      <p:sp>
        <p:nvSpPr>
          <p:cNvPr id="7" name="TextBox 6"/>
          <p:cNvSpPr txBox="1"/>
          <p:nvPr/>
        </p:nvSpPr>
        <p:spPr>
          <a:xfrm>
            <a:off x="827584" y="1988840"/>
            <a:ext cx="7229872" cy="3908762"/>
          </a:xfrm>
          <a:prstGeom prst="rect">
            <a:avLst/>
          </a:prstGeom>
          <a:noFill/>
        </p:spPr>
        <p:txBody>
          <a:bodyPr wrap="square" rtlCol="0">
            <a:spAutoFit/>
          </a:bodyPr>
          <a:lstStyle/>
          <a:p>
            <a:pPr marL="628650" lvl="0" indent="-628650">
              <a:spcBef>
                <a:spcPts val="1800"/>
              </a:spcBef>
              <a:spcAft>
                <a:spcPts val="600"/>
              </a:spcAft>
              <a:buFont typeface="Wingdings" pitchFamily="2" charset="2"/>
              <a:buChar char="q"/>
            </a:pPr>
            <a:r>
              <a:rPr lang="en-GB" sz="2400" b="1" dirty="0" smtClean="0">
                <a:solidFill>
                  <a:srgbClr val="000000"/>
                </a:solidFill>
              </a:rPr>
              <a:t>Purpose of PISA contextual questionnaires</a:t>
            </a:r>
          </a:p>
          <a:p>
            <a:pPr marL="628650" lvl="0" indent="-628650">
              <a:spcBef>
                <a:spcPts val="1800"/>
              </a:spcBef>
              <a:spcAft>
                <a:spcPts val="600"/>
              </a:spcAft>
              <a:buFont typeface="Wingdings" pitchFamily="2" charset="2"/>
              <a:buChar char="q"/>
            </a:pPr>
            <a:r>
              <a:rPr lang="en-GB" sz="2400" b="1" i="1" dirty="0" smtClean="0">
                <a:solidFill>
                  <a:srgbClr val="000000"/>
                </a:solidFill>
              </a:rPr>
              <a:t>How are they used?</a:t>
            </a:r>
          </a:p>
          <a:p>
            <a:pPr marL="628650" lvl="0" indent="-628650">
              <a:spcBef>
                <a:spcPts val="1800"/>
              </a:spcBef>
              <a:spcAft>
                <a:spcPts val="600"/>
              </a:spcAft>
              <a:buFont typeface="Wingdings" pitchFamily="2" charset="2"/>
              <a:buChar char="q"/>
            </a:pPr>
            <a:r>
              <a:rPr lang="en-GB" sz="2400" b="1" dirty="0" smtClean="0">
                <a:solidFill>
                  <a:srgbClr val="000000"/>
                </a:solidFill>
              </a:rPr>
              <a:t>How they are developed</a:t>
            </a:r>
          </a:p>
          <a:p>
            <a:pPr marL="628650" lvl="0" indent="-628650">
              <a:spcBef>
                <a:spcPts val="1800"/>
              </a:spcBef>
              <a:spcAft>
                <a:spcPts val="600"/>
              </a:spcAft>
              <a:buFont typeface="Wingdings" pitchFamily="2" charset="2"/>
              <a:buChar char="q"/>
            </a:pPr>
            <a:r>
              <a:rPr lang="en-GB" sz="2400" b="1" i="1" dirty="0" smtClean="0">
                <a:solidFill>
                  <a:srgbClr val="000000"/>
                </a:solidFill>
              </a:rPr>
              <a:t>What will PISA for Development seek to do?</a:t>
            </a:r>
          </a:p>
          <a:p>
            <a:pPr marL="628650" lvl="0" indent="-628650">
              <a:spcBef>
                <a:spcPts val="1800"/>
              </a:spcBef>
              <a:spcAft>
                <a:spcPts val="600"/>
              </a:spcAft>
              <a:buFont typeface="Wingdings" pitchFamily="2" charset="2"/>
              <a:buChar char="q"/>
            </a:pPr>
            <a:r>
              <a:rPr lang="en-GB" sz="2400" b="1" dirty="0" smtClean="0">
                <a:solidFill>
                  <a:srgbClr val="000000"/>
                </a:solidFill>
              </a:rPr>
              <a:t>Questions for discussion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556792"/>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q"/>
              <a:tabLst/>
              <a:defRPr/>
            </a:pPr>
            <a:r>
              <a:rPr lang="en-GB" sz="2400" b="1" dirty="0" smtClean="0">
                <a:solidFill>
                  <a:srgbClr val="FF0000"/>
                </a:solidFill>
              </a:rPr>
              <a:t>Adapt and enhance contextual instruments to “better fit” diverse contexts found in developing countries while maintaining the comparability with the main PISA scales and international results </a:t>
            </a:r>
          </a:p>
          <a:p>
            <a:pPr marL="1450975" lvl="2" indent="-536575">
              <a:lnSpc>
                <a:spcPct val="114000"/>
              </a:lnSpc>
              <a:spcBef>
                <a:spcPct val="20000"/>
              </a:spcBef>
              <a:buFont typeface="Wingdings" pitchFamily="2" charset="2"/>
              <a:buChar char="ü"/>
              <a:defRPr/>
            </a:pPr>
            <a:r>
              <a:rPr lang="en-GB" sz="2400" b="1" dirty="0" smtClean="0">
                <a:solidFill>
                  <a:schemeClr val="tx2"/>
                </a:solidFill>
              </a:rPr>
              <a:t>Adapt existing constructs </a:t>
            </a:r>
            <a:r>
              <a:rPr lang="en-GB" sz="2400" dirty="0" smtClean="0">
                <a:solidFill>
                  <a:schemeClr val="tx2"/>
                </a:solidFill>
              </a:rPr>
              <a:t>(and indices and variables)</a:t>
            </a:r>
          </a:p>
          <a:p>
            <a:pPr marL="1450975" lvl="2" indent="-536575">
              <a:lnSpc>
                <a:spcPct val="114000"/>
              </a:lnSpc>
              <a:spcBef>
                <a:spcPct val="20000"/>
              </a:spcBef>
              <a:buFont typeface="Wingdings" pitchFamily="2" charset="2"/>
              <a:buChar char="ü"/>
              <a:defRPr/>
            </a:pPr>
            <a:r>
              <a:rPr lang="en-GB" sz="2400" b="1" dirty="0" smtClean="0">
                <a:solidFill>
                  <a:schemeClr val="tx2"/>
                </a:solidFill>
              </a:rPr>
              <a:t>Identify and introduce new constructs </a:t>
            </a:r>
            <a:r>
              <a:rPr lang="en-GB" sz="2400" dirty="0" smtClean="0">
                <a:solidFill>
                  <a:schemeClr val="tx2"/>
                </a:solidFill>
              </a:rPr>
              <a:t>(indices and variables) </a:t>
            </a:r>
          </a:p>
          <a:p>
            <a:pPr marL="1450975" lvl="2" indent="-536575">
              <a:lnSpc>
                <a:spcPct val="114000"/>
              </a:lnSpc>
              <a:spcBef>
                <a:spcPct val="20000"/>
              </a:spcBef>
              <a:buFont typeface="Wingdings" pitchFamily="2" charset="2"/>
              <a:buChar char="ü"/>
              <a:defRPr/>
            </a:pPr>
            <a:r>
              <a:rPr lang="en-GB" sz="2400" b="1" dirty="0" smtClean="0">
                <a:solidFill>
                  <a:schemeClr val="tx2"/>
                </a:solidFill>
              </a:rPr>
              <a:t>Confirm and validate enhancements </a:t>
            </a:r>
            <a:r>
              <a:rPr lang="en-GB" sz="2400" dirty="0" smtClean="0">
                <a:solidFill>
                  <a:schemeClr val="tx2"/>
                </a:solidFill>
              </a:rPr>
              <a:t>through field trials and main data collection in participating countries</a:t>
            </a: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What will PISA for Development seek to do?</a:t>
            </a:r>
            <a:endParaRPr lang="en-GB" sz="2400" b="1" dirty="0">
              <a:solidFill>
                <a:srgbClr val="000000"/>
              </a:solidFill>
            </a:endParaRPr>
          </a:p>
        </p:txBody>
      </p:sp>
      <p:sp>
        <p:nvSpPr>
          <p:cNvPr id="8" name="Rectangle 7"/>
          <p:cNvSpPr/>
          <p:nvPr/>
        </p:nvSpPr>
        <p:spPr>
          <a:xfrm>
            <a:off x="766834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5496" y="1601356"/>
            <a:ext cx="9144000" cy="44781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 pos="755650" algn="l"/>
                <a:tab pos="971550" algn="l"/>
              </a:tabLst>
            </a:pPr>
            <a:r>
              <a:rPr kumimoji="0" lang="en-GB" altLang="zh-CN"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hlinkClick r:id="rId3" action="ppaction://hlinkfile"/>
              </a:rPr>
              <a:t>Student Questionnaire</a:t>
            </a:r>
            <a:endParaRPr kumimoji="0" lang="en-GB" altLang="zh-CN"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9750" algn="l"/>
                <a:tab pos="755650" algn="l"/>
                <a:tab pos="971550" algn="l"/>
              </a:tabLst>
            </a:pPr>
            <a:endParaRPr lang="en-GB" altLang="zh-CN" sz="2000" dirty="0" smtClean="0">
              <a:solidFill>
                <a:srgbClr val="0000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9750" algn="l"/>
                <a:tab pos="755650" algn="l"/>
                <a:tab pos="971550" algn="l"/>
              </a:tabLst>
            </a:pP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Section 1: ABOUT YOU</a:t>
            </a:r>
            <a:endParaRPr kumimoji="0" lang="en-GB" altLang="zh-CN" sz="200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b="1" dirty="0" smtClean="0">
                <a:solidFill>
                  <a:srgbClr val="FF0000"/>
                </a:solidFill>
                <a:latin typeface="Arial" pitchFamily="34" charset="0"/>
                <a:ea typeface="Times New Roman" pitchFamily="18" charset="0"/>
                <a:cs typeface="Arial" pitchFamily="34" charset="0"/>
              </a:rPr>
              <a:t>Section</a:t>
            </a:r>
            <a:r>
              <a:rPr kumimoji="0" lang="en-GB" altLang="zh-CN"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2: YOUR FAMILY AND YOUR HOME </a:t>
            </a:r>
            <a:endParaRPr kumimoji="0" lang="en-GB" altLang="zh-CN" sz="2000" b="1" i="0" u="none" strike="noStrike" cap="none" normalizeH="0" baseline="0" dirty="0" smtClean="0">
              <a:ln>
                <a:noFill/>
              </a:ln>
              <a:solidFill>
                <a:srgbClr val="FF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3: YOUR </a:t>
            </a:r>
            <a:r>
              <a:rPr kumimoji="0" lang="en-GB" altLang="zh-CN" sz="20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READING</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ACTIVITIES</a:t>
            </a:r>
            <a:endParaRPr kumimoji="0" lang="en-GB" altLang="zh-CN" sz="200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4: LEARNING TIME</a:t>
            </a:r>
            <a:endParaRPr kumimoji="0" lang="en-GB" altLang="zh-CN" sz="200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5: YOUR SCHOOL</a:t>
            </a:r>
            <a:endParaRPr kumimoji="0" lang="en-GB" altLang="zh-CN" sz="200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6: YOUR SCHOOL </a:t>
            </a:r>
            <a:r>
              <a:rPr kumimoji="0" lang="en-GB" altLang="zh-CN" sz="20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LESSONS</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AND SUBJECTS</a:t>
            </a:r>
            <a:endParaRPr kumimoji="0" lang="en-GB" altLang="zh-CN" sz="200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7: YOUR STRATEGIES IN </a:t>
            </a:r>
            <a:r>
              <a:rPr kumimoji="0" lang="en-GB" altLang="zh-CN" sz="20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READING AND UNDERSTANDING TEXTS</a:t>
            </a:r>
            <a:endParaRPr kumimoji="0" lang="en-GB" altLang="zh-CN" sz="2000" i="0" u="none" strike="noStrike" cap="none" normalizeH="0" baseline="0" dirty="0" smtClean="0">
              <a:ln>
                <a:noFill/>
              </a:ln>
              <a:solidFill>
                <a:srgbClr val="FF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8: YOUR VIEWS ON &lt;BROAD </a:t>
            </a:r>
            <a:r>
              <a:rPr kumimoji="0" lang="en-GB" altLang="zh-CN" sz="20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SCIENCE</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&gt; </a:t>
            </a:r>
            <a:endParaRPr kumimoji="0" lang="en-GB" altLang="zh-CN" sz="200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9: CAREERS AND &lt;BROAD </a:t>
            </a:r>
            <a:r>
              <a:rPr kumimoji="0" lang="en-GB" altLang="zh-CN" sz="20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SCIENCE</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&gt;</a:t>
            </a:r>
            <a:endParaRPr kumimoji="0" lang="en-GB" altLang="zh-CN" sz="2000" i="0" u="none" strike="noStrike" cap="none" normalizeH="0" baseline="0" dirty="0" smtClean="0">
              <a:ln>
                <a:noFill/>
              </a:ln>
              <a:solidFill>
                <a:srgbClr val="000000"/>
              </a:solidFill>
              <a:effectLst/>
              <a:latin typeface="Arial" pitchFamily="34" charset="0"/>
              <a:cs typeface="Arial" pitchFamily="34" charset="0"/>
            </a:endParaRPr>
          </a:p>
          <a:p>
            <a:pPr lvl="0" eaLnBrk="0" fontAlgn="base" hangingPunct="0">
              <a:spcBef>
                <a:spcPts val="600"/>
              </a:spcBef>
              <a:spcAft>
                <a:spcPct val="0"/>
              </a:spcAft>
              <a:tabLst>
                <a:tab pos="539750" algn="l"/>
                <a:tab pos="755650" algn="l"/>
                <a:tab pos="971550" algn="l"/>
              </a:tabLst>
            </a:pPr>
            <a:r>
              <a:rPr lang="en-GB" altLang="zh-CN" sz="2000" dirty="0" smtClean="0">
                <a:solidFill>
                  <a:srgbClr val="000000"/>
                </a:solidFill>
                <a:latin typeface="Arial" pitchFamily="34" charset="0"/>
                <a:ea typeface="Times New Roman" pitchFamily="18" charset="0"/>
                <a:cs typeface="Arial" pitchFamily="34" charset="0"/>
              </a:rPr>
              <a:t>Section</a:t>
            </a:r>
            <a:r>
              <a:rPr kumimoji="0" lang="en-GB" altLang="zh-CN"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10: YOUR </a:t>
            </a:r>
            <a:r>
              <a:rPr kumimoji="0" lang="en-GB" altLang="zh-CN" sz="200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MATHEMATICS EXPERIENCES </a:t>
            </a:r>
            <a:endParaRPr kumimoji="0" lang="en-GB" altLang="zh-CN" sz="2000" i="0" u="none" strike="noStrike" cap="none" normalizeH="0" baseline="0" dirty="0" smtClean="0">
              <a:ln>
                <a:noFill/>
              </a:ln>
              <a:solidFill>
                <a:srgbClr val="FF0000"/>
              </a:solidFill>
              <a:effectLst/>
              <a:latin typeface="Arial" pitchFamily="34" charset="0"/>
              <a:cs typeface="Arial" pitchFamily="34" charset="0"/>
            </a:endParaRPr>
          </a:p>
        </p:txBody>
      </p:sp>
      <p:sp>
        <p:nvSpPr>
          <p:cNvPr id="7" name="TextBox 6"/>
          <p:cNvSpPr txBox="1"/>
          <p:nvPr/>
        </p:nvSpPr>
        <p:spPr>
          <a:xfrm>
            <a:off x="4211960" y="1362254"/>
            <a:ext cx="4464496" cy="338554"/>
          </a:xfrm>
          <a:prstGeom prst="rect">
            <a:avLst/>
          </a:prstGeom>
          <a:solidFill>
            <a:srgbClr val="0070C0"/>
          </a:solidFill>
        </p:spPr>
        <p:txBody>
          <a:bodyPr wrap="square" rtlCol="0">
            <a:spAutoFit/>
          </a:bodyPr>
          <a:lstStyle/>
          <a:p>
            <a:pPr lvl="0" algn="ctr"/>
            <a:r>
              <a:rPr lang="en-GB" sz="1600" b="1" i="1" dirty="0" smtClean="0">
                <a:solidFill>
                  <a:schemeClr val="bg1"/>
                </a:solidFill>
                <a:latin typeface="+mj-lt"/>
              </a:rPr>
              <a:t>Examples of variables and indices</a:t>
            </a:r>
            <a:endParaRPr lang="en-US" sz="1600" b="1" i="1" dirty="0" smtClean="0">
              <a:solidFill>
                <a:schemeClr val="bg1"/>
              </a:solidFill>
              <a:latin typeface="+mj-lt"/>
            </a:endParaRPr>
          </a:p>
        </p:txBody>
      </p:sp>
      <p:sp>
        <p:nvSpPr>
          <p:cNvPr id="8"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What will PISA for Development seek to do?</a:t>
            </a:r>
            <a:endParaRPr lang="en-GB" sz="2400" b="1"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fade">
                                      <p:cBhvr>
                                        <p:cTn id="7" dur="20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1628800"/>
            <a:ext cx="9144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tabLst>
                <a:tab pos="539750" algn="l"/>
                <a:tab pos="755650" algn="l"/>
                <a:tab pos="971550" algn="l"/>
              </a:tabLst>
            </a:pPr>
            <a:r>
              <a:rPr lang="en-GB" altLang="zh-CN" b="1" dirty="0" smtClean="0">
                <a:solidFill>
                  <a:srgbClr val="FFFF00"/>
                </a:solidFill>
                <a:latin typeface="Arial" pitchFamily="34" charset="0"/>
                <a:ea typeface="Times New Roman" pitchFamily="18" charset="0"/>
                <a:cs typeface="Arial" pitchFamily="34" charset="0"/>
                <a:hlinkClick r:id="rId3" action="ppaction://hlinkfile"/>
              </a:rPr>
              <a:t>Student Questionnaire</a:t>
            </a:r>
            <a:endParaRPr kumimoji="0" lang="en-GB" altLang="zh-CN"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justLow" defTabSz="914400" rtl="0" eaLnBrk="1" fontAlgn="base" latinLnBrk="0" hangingPunct="1">
              <a:lnSpc>
                <a:spcPct val="100000"/>
              </a:lnSpc>
              <a:spcBef>
                <a:spcPts val="600"/>
              </a:spcBef>
              <a:spcAft>
                <a:spcPct val="0"/>
              </a:spcAft>
              <a:buClrTx/>
              <a:buSzTx/>
              <a:buFontTx/>
              <a:buNone/>
              <a:tabLst>
                <a:tab pos="539750" algn="l"/>
                <a:tab pos="755650" algn="l"/>
                <a:tab pos="971550" algn="l"/>
              </a:tabLst>
            </a:pPr>
            <a:r>
              <a:rPr kumimoji="0" lang="en-GB" altLang="zh-CN"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SECTION 2: YOUR FAMILY AND YOUR HOME</a:t>
            </a:r>
            <a:endParaRPr kumimoji="0" lang="en-GB" altLang="zh-CN"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ts val="60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2009-ST08: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Family structure</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2009-ST09: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Mother’s main job</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GB" altLang="zh-CN"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ESCS</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HISEI, BMMJ)</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2009-ST10: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Mother’s education</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HISCED, PARED, MISCED)</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2009-ST11: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Mother’s qualifications</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HISCED, PARED, MISCED)</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2009-ST12: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Mother’s employment status</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HISEI, BMMJ)</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2009-ST13: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Father’s main job</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HISEI, BMFJ)</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2009-ST14: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Father’s education</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HISCED, PARED, FISCED)</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2009-ST15: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Father’s qualifications</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HISCED, PARED, FISCED)</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2009-ST16: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Father’s employment status</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HISEI, BFMJ)</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2009-ST17: Country of birth for student and parents (IMMIG)</a:t>
            </a:r>
            <a:endParaRPr kumimoji="0" lang="en-GB" altLang="zh-CN" i="0" u="none" strike="noStrike" cap="none" normalizeH="0" baseline="0" dirty="0" smtClean="0">
              <a:ln>
                <a:noFill/>
              </a:ln>
              <a:solidFill>
                <a:schemeClr val="bg1">
                  <a:lumMod val="50000"/>
                </a:schemeClr>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2009-ST18: Age at arrival in country of test</a:t>
            </a:r>
            <a:endParaRPr kumimoji="0" lang="en-GB" altLang="zh-CN" i="0" u="none" strike="noStrike" cap="none" normalizeH="0" baseline="0" dirty="0" smtClean="0">
              <a:ln>
                <a:noFill/>
              </a:ln>
              <a:solidFill>
                <a:schemeClr val="bg1">
                  <a:lumMod val="50000"/>
                </a:schemeClr>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i="0" u="none" strike="noStrike" cap="none" normalizeH="0" baseline="0" dirty="0" smtClean="0">
                <a:ln>
                  <a:noFill/>
                </a:ln>
                <a:solidFill>
                  <a:schemeClr val="bg1">
                    <a:lumMod val="50000"/>
                  </a:schemeClr>
                </a:solidFill>
                <a:effectLst/>
                <a:latin typeface="Arial" pitchFamily="34" charset="0"/>
                <a:ea typeface="Times New Roman" pitchFamily="18" charset="0"/>
                <a:cs typeface="Arial" pitchFamily="34" charset="0"/>
              </a:rPr>
              <a:t>2009-ST19: Language spoken at home</a:t>
            </a:r>
            <a:endParaRPr kumimoji="0" lang="en-GB" altLang="zh-CN" i="0" u="none" strike="noStrike" cap="none" normalizeH="0" baseline="0" dirty="0" smtClean="0">
              <a:ln>
                <a:noFill/>
              </a:ln>
              <a:solidFill>
                <a:schemeClr val="bg1">
                  <a:lumMod val="50000"/>
                </a:schemeClr>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2009-ST20: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Home resources</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HOMEPOS, WEALTH, HEDRES, CULTPOS)</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2009-ST21: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Family wealth</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HOMEPOS, WEALTH)</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2009-ST22: </a:t>
            </a:r>
            <a:r>
              <a:rPr kumimoji="0" lang="en-GB" altLang="zh-CN"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Books in home</a:t>
            </a:r>
            <a:r>
              <a:rPr kumimoji="0" lang="en-GB" altLang="zh-CN"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(ESCS, HOMEPOS)</a:t>
            </a:r>
            <a:endParaRPr kumimoji="0" lang="en-GB" altLang="zh-CN"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Down Arrow 6"/>
          <p:cNvSpPr/>
          <p:nvPr/>
        </p:nvSpPr>
        <p:spPr>
          <a:xfrm rot="2758835">
            <a:off x="4169549" y="1797812"/>
            <a:ext cx="484632" cy="97840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Student questionnaires</a:t>
            </a:r>
            <a:endParaRPr lang="en-GB" sz="2400" b="1" dirty="0">
              <a:solidFill>
                <a:srgbClr val="FF0000"/>
              </a:solidFill>
            </a:endParaRPr>
          </a:p>
        </p:txBody>
      </p:sp>
      <p:sp>
        <p:nvSpPr>
          <p:cNvPr id="9" name="TextBox 8"/>
          <p:cNvSpPr txBox="1"/>
          <p:nvPr/>
        </p:nvSpPr>
        <p:spPr>
          <a:xfrm>
            <a:off x="4211960" y="1362254"/>
            <a:ext cx="4464496" cy="338554"/>
          </a:xfrm>
          <a:prstGeom prst="rect">
            <a:avLst/>
          </a:prstGeom>
          <a:solidFill>
            <a:srgbClr val="0070C0"/>
          </a:solidFill>
        </p:spPr>
        <p:txBody>
          <a:bodyPr wrap="square" rtlCol="0">
            <a:spAutoFit/>
          </a:bodyPr>
          <a:lstStyle/>
          <a:p>
            <a:pPr lvl="0" algn="ctr"/>
            <a:r>
              <a:rPr lang="en-GB" sz="1600" b="1" i="1" dirty="0" smtClean="0">
                <a:solidFill>
                  <a:schemeClr val="bg1"/>
                </a:solidFill>
                <a:latin typeface="+mj-lt"/>
              </a:rPr>
              <a:t>Examples of variables and indices</a:t>
            </a:r>
            <a:endParaRPr lang="en-US" sz="1600" b="1" i="1" dirty="0" smtClean="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5"/>
                                        </p:tgtEl>
                                        <p:attrNameLst>
                                          <p:attrName>style.visibility</p:attrName>
                                        </p:attrNameLst>
                                      </p:cBhvr>
                                      <p:to>
                                        <p:strVal val="visible"/>
                                      </p:to>
                                    </p:set>
                                    <p:animEffect transition="in" filter="fade">
                                      <p:cBhvr>
                                        <p:cTn id="7" dur="2000"/>
                                        <p:tgtEl>
                                          <p:spTgt spid="368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0 0 L 0.18628 0.12639 L 0.01545 0.50093 " pathEditMode="relative" ptsTypes="AAA">
                                      <p:cBhvr>
                                        <p:cTn id="16" dur="5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P spid="7" grpId="0" animBg="1"/>
      <p:bldP spid="7"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560831"/>
            <a:ext cx="8382000" cy="892552"/>
          </a:xfrm>
          <a:prstGeom prst="rect">
            <a:avLst/>
          </a:prstGeom>
          <a:noFill/>
        </p:spPr>
        <p:txBody>
          <a:bodyPr wrap="square" rtlCol="0">
            <a:spAutoFit/>
          </a:bodyPr>
          <a:lstStyle/>
          <a:p>
            <a:pPr marL="447675" indent="-447675">
              <a:buFont typeface="Wingdings" pitchFamily="2" charset="2"/>
              <a:buChar char="ü"/>
            </a:pPr>
            <a:r>
              <a:rPr lang="en-GB" sz="2800" b="1" dirty="0" smtClean="0">
                <a:latin typeface="+mj-lt"/>
              </a:rPr>
              <a:t>Comparability across countries </a:t>
            </a:r>
            <a:r>
              <a:rPr lang="en-GB" sz="2400" dirty="0" smtClean="0">
                <a:latin typeface="+mj-lt"/>
              </a:rPr>
              <a:t>(not a country-specific income indicator)</a:t>
            </a:r>
          </a:p>
        </p:txBody>
      </p:sp>
      <p:sp>
        <p:nvSpPr>
          <p:cNvPr id="8" name="TextBox 7"/>
          <p:cNvSpPr txBox="1"/>
          <p:nvPr/>
        </p:nvSpPr>
        <p:spPr>
          <a:xfrm>
            <a:off x="539552" y="1340768"/>
            <a:ext cx="7776864" cy="830997"/>
          </a:xfrm>
          <a:prstGeom prst="rect">
            <a:avLst/>
          </a:prstGeom>
          <a:solidFill>
            <a:schemeClr val="tx2"/>
          </a:solidFill>
        </p:spPr>
        <p:txBody>
          <a:bodyPr wrap="square" rtlCol="0">
            <a:spAutoFit/>
          </a:bodyPr>
          <a:lstStyle/>
          <a:p>
            <a:r>
              <a:rPr lang="en-GB" sz="2400" b="1" dirty="0" smtClean="0">
                <a:solidFill>
                  <a:schemeClr val="bg2"/>
                </a:solidFill>
                <a:latin typeface="+mj-lt"/>
              </a:rPr>
              <a:t>PISA index of </a:t>
            </a:r>
            <a:r>
              <a:rPr lang="en-GB" sz="2400" b="1" dirty="0" smtClean="0">
                <a:solidFill>
                  <a:srgbClr val="FF0000"/>
                </a:solidFill>
                <a:latin typeface="+mj-lt"/>
              </a:rPr>
              <a:t>E</a:t>
            </a:r>
            <a:r>
              <a:rPr lang="en-GB" sz="2400" b="1" dirty="0" smtClean="0">
                <a:solidFill>
                  <a:schemeClr val="bg2"/>
                </a:solidFill>
                <a:latin typeface="+mj-lt"/>
              </a:rPr>
              <a:t>conomic, </a:t>
            </a:r>
            <a:r>
              <a:rPr lang="en-GB" sz="2400" b="1" dirty="0" smtClean="0">
                <a:solidFill>
                  <a:srgbClr val="FF0000"/>
                </a:solidFill>
                <a:latin typeface="+mj-lt"/>
              </a:rPr>
              <a:t>S</a:t>
            </a:r>
            <a:r>
              <a:rPr lang="en-GB" sz="2400" b="1" dirty="0" smtClean="0">
                <a:solidFill>
                  <a:schemeClr val="bg2"/>
                </a:solidFill>
                <a:latin typeface="+mj-lt"/>
              </a:rPr>
              <a:t>ocial and </a:t>
            </a:r>
            <a:r>
              <a:rPr lang="en-GB" sz="2400" b="1" dirty="0" smtClean="0">
                <a:solidFill>
                  <a:srgbClr val="FF0000"/>
                </a:solidFill>
                <a:latin typeface="+mj-lt"/>
              </a:rPr>
              <a:t>C</a:t>
            </a:r>
            <a:r>
              <a:rPr lang="en-GB" sz="2400" b="1" dirty="0" smtClean="0">
                <a:solidFill>
                  <a:schemeClr val="bg2"/>
                </a:solidFill>
                <a:latin typeface="+mj-lt"/>
              </a:rPr>
              <a:t>ultural </a:t>
            </a:r>
            <a:r>
              <a:rPr lang="en-GB" sz="2400" b="1" dirty="0" smtClean="0">
                <a:solidFill>
                  <a:srgbClr val="FF0000"/>
                </a:solidFill>
                <a:latin typeface="+mj-lt"/>
              </a:rPr>
              <a:t>S</a:t>
            </a:r>
            <a:r>
              <a:rPr lang="en-GB" sz="2400" b="1" dirty="0" smtClean="0">
                <a:solidFill>
                  <a:schemeClr val="bg2"/>
                </a:solidFill>
                <a:latin typeface="+mj-lt"/>
              </a:rPr>
              <a:t>tatus</a:t>
            </a:r>
          </a:p>
          <a:p>
            <a:pPr algn="ctr"/>
            <a:r>
              <a:rPr lang="en-GB" sz="2400" b="1" dirty="0" smtClean="0">
                <a:solidFill>
                  <a:schemeClr val="bg2"/>
                </a:solidFill>
                <a:latin typeface="+mj-lt"/>
              </a:rPr>
              <a:t>(ESCS)</a:t>
            </a:r>
            <a:endParaRPr lang="en-GB" sz="2400" b="1" dirty="0">
              <a:solidFill>
                <a:schemeClr val="bg2"/>
              </a:solidFill>
              <a:latin typeface="+mj-lt"/>
            </a:endParaRPr>
          </a:p>
        </p:txBody>
      </p:sp>
      <p:grpSp>
        <p:nvGrpSpPr>
          <p:cNvPr id="2" name="Group 20"/>
          <p:cNvGrpSpPr/>
          <p:nvPr/>
        </p:nvGrpSpPr>
        <p:grpSpPr>
          <a:xfrm>
            <a:off x="323528" y="3645024"/>
            <a:ext cx="5394176" cy="830997"/>
            <a:chOff x="0" y="7317432"/>
            <a:chExt cx="5394176" cy="830997"/>
          </a:xfrm>
        </p:grpSpPr>
        <p:sp>
          <p:nvSpPr>
            <p:cNvPr id="9" name="TextBox 8"/>
            <p:cNvSpPr txBox="1"/>
            <p:nvPr/>
          </p:nvSpPr>
          <p:spPr>
            <a:xfrm>
              <a:off x="3449960" y="7461448"/>
              <a:ext cx="1944216" cy="461665"/>
            </a:xfrm>
            <a:prstGeom prst="rect">
              <a:avLst/>
            </a:prstGeom>
            <a:solidFill>
              <a:schemeClr val="accent1">
                <a:lumMod val="40000"/>
                <a:lumOff val="60000"/>
              </a:schemeClr>
            </a:solidFill>
          </p:spPr>
          <p:txBody>
            <a:bodyPr wrap="square" rtlCol="0">
              <a:spAutoFit/>
            </a:bodyPr>
            <a:lstStyle/>
            <a:p>
              <a:pPr algn="ctr"/>
              <a:r>
                <a:rPr lang="en-GB" sz="2400" b="1" dirty="0" smtClean="0">
                  <a:solidFill>
                    <a:srgbClr val="000000"/>
                  </a:solidFill>
                  <a:latin typeface="+mj-lt"/>
                </a:rPr>
                <a:t>HISEI</a:t>
              </a:r>
              <a:endParaRPr lang="en-GB" sz="2400" b="1" dirty="0">
                <a:solidFill>
                  <a:srgbClr val="000000"/>
                </a:solidFill>
                <a:latin typeface="+mj-lt"/>
              </a:endParaRPr>
            </a:p>
          </p:txBody>
        </p:sp>
        <p:sp>
          <p:nvSpPr>
            <p:cNvPr id="11" name="TextBox 10"/>
            <p:cNvSpPr txBox="1"/>
            <p:nvPr/>
          </p:nvSpPr>
          <p:spPr>
            <a:xfrm>
              <a:off x="0" y="7317432"/>
              <a:ext cx="3305944" cy="830997"/>
            </a:xfrm>
            <a:prstGeom prst="rect">
              <a:avLst/>
            </a:prstGeom>
            <a:noFill/>
          </p:spPr>
          <p:txBody>
            <a:bodyPr wrap="square" rtlCol="0">
              <a:spAutoFit/>
            </a:bodyPr>
            <a:lstStyle/>
            <a:p>
              <a:pPr marL="447675" indent="-447675"/>
              <a:r>
                <a:rPr lang="en-GB" sz="2400" dirty="0" smtClean="0">
                  <a:solidFill>
                    <a:srgbClr val="000000"/>
                  </a:solidFill>
                  <a:latin typeface="+mj-lt"/>
                </a:rPr>
                <a:t>Highest occupational status of parents</a:t>
              </a:r>
            </a:p>
          </p:txBody>
        </p:sp>
      </p:grpSp>
      <p:grpSp>
        <p:nvGrpSpPr>
          <p:cNvPr id="3" name="Group 21"/>
          <p:cNvGrpSpPr/>
          <p:nvPr/>
        </p:nvGrpSpPr>
        <p:grpSpPr>
          <a:xfrm>
            <a:off x="323528" y="5805264"/>
            <a:ext cx="5394176" cy="830997"/>
            <a:chOff x="113928" y="4686235"/>
            <a:chExt cx="5394176" cy="830997"/>
          </a:xfrm>
        </p:grpSpPr>
        <p:sp>
          <p:nvSpPr>
            <p:cNvPr id="12" name="TextBox 11"/>
            <p:cNvSpPr txBox="1"/>
            <p:nvPr/>
          </p:nvSpPr>
          <p:spPr>
            <a:xfrm>
              <a:off x="3563888" y="4869160"/>
              <a:ext cx="1944216" cy="461665"/>
            </a:xfrm>
            <a:prstGeom prst="rect">
              <a:avLst/>
            </a:prstGeom>
            <a:solidFill>
              <a:schemeClr val="accent1">
                <a:lumMod val="40000"/>
                <a:lumOff val="60000"/>
              </a:schemeClr>
            </a:solidFill>
          </p:spPr>
          <p:txBody>
            <a:bodyPr wrap="square" rtlCol="0">
              <a:spAutoFit/>
            </a:bodyPr>
            <a:lstStyle/>
            <a:p>
              <a:pPr algn="ctr"/>
              <a:r>
                <a:rPr lang="en-GB" sz="2400" b="1" dirty="0" smtClean="0">
                  <a:solidFill>
                    <a:srgbClr val="000000"/>
                  </a:solidFill>
                  <a:latin typeface="+mj-lt"/>
                </a:rPr>
                <a:t>PARED</a:t>
              </a:r>
              <a:endParaRPr lang="en-GB" sz="2400" b="1" dirty="0">
                <a:solidFill>
                  <a:srgbClr val="000000"/>
                </a:solidFill>
                <a:latin typeface="+mj-lt"/>
              </a:endParaRPr>
            </a:p>
          </p:txBody>
        </p:sp>
        <p:sp>
          <p:nvSpPr>
            <p:cNvPr id="13" name="TextBox 12"/>
            <p:cNvSpPr txBox="1"/>
            <p:nvPr/>
          </p:nvSpPr>
          <p:spPr>
            <a:xfrm>
              <a:off x="113928" y="4686235"/>
              <a:ext cx="3233936" cy="830997"/>
            </a:xfrm>
            <a:prstGeom prst="rect">
              <a:avLst/>
            </a:prstGeom>
            <a:noFill/>
          </p:spPr>
          <p:txBody>
            <a:bodyPr wrap="square" rtlCol="0">
              <a:spAutoFit/>
            </a:bodyPr>
            <a:lstStyle/>
            <a:p>
              <a:pPr marL="447675" indent="-447675"/>
              <a:r>
                <a:rPr lang="en-GB" sz="2400" dirty="0" smtClean="0">
                  <a:solidFill>
                    <a:srgbClr val="000000"/>
                  </a:solidFill>
                  <a:latin typeface="+mj-lt"/>
                </a:rPr>
                <a:t>Highest educational level of parents</a:t>
              </a:r>
            </a:p>
          </p:txBody>
        </p:sp>
      </p:grpSp>
      <p:grpSp>
        <p:nvGrpSpPr>
          <p:cNvPr id="4" name="Group 22"/>
          <p:cNvGrpSpPr/>
          <p:nvPr/>
        </p:nvGrpSpPr>
        <p:grpSpPr>
          <a:xfrm>
            <a:off x="467544" y="4797152"/>
            <a:ext cx="5256584" cy="461665"/>
            <a:chOff x="251520" y="5949280"/>
            <a:chExt cx="5256584" cy="461665"/>
          </a:xfrm>
        </p:grpSpPr>
        <p:sp>
          <p:nvSpPr>
            <p:cNvPr id="14" name="TextBox 13"/>
            <p:cNvSpPr txBox="1"/>
            <p:nvPr/>
          </p:nvSpPr>
          <p:spPr>
            <a:xfrm>
              <a:off x="3563888" y="5949280"/>
              <a:ext cx="1944216" cy="461665"/>
            </a:xfrm>
            <a:prstGeom prst="rect">
              <a:avLst/>
            </a:prstGeom>
            <a:solidFill>
              <a:srgbClr val="FFC000"/>
            </a:solidFill>
          </p:spPr>
          <p:txBody>
            <a:bodyPr wrap="square" rtlCol="0">
              <a:spAutoFit/>
            </a:bodyPr>
            <a:lstStyle/>
            <a:p>
              <a:pPr algn="ctr"/>
              <a:r>
                <a:rPr lang="en-GB" sz="2400" b="1" dirty="0" smtClean="0">
                  <a:solidFill>
                    <a:srgbClr val="000000"/>
                  </a:solidFill>
                  <a:latin typeface="+mj-lt"/>
                </a:rPr>
                <a:t>HOMEPOS</a:t>
              </a:r>
              <a:endParaRPr lang="en-GB" sz="2400" b="1" dirty="0">
                <a:solidFill>
                  <a:srgbClr val="000000"/>
                </a:solidFill>
                <a:latin typeface="+mj-lt"/>
              </a:endParaRPr>
            </a:p>
          </p:txBody>
        </p:sp>
        <p:sp>
          <p:nvSpPr>
            <p:cNvPr id="15" name="TextBox 14"/>
            <p:cNvSpPr txBox="1"/>
            <p:nvPr/>
          </p:nvSpPr>
          <p:spPr>
            <a:xfrm>
              <a:off x="251520" y="5949280"/>
              <a:ext cx="3161928" cy="461665"/>
            </a:xfrm>
            <a:prstGeom prst="rect">
              <a:avLst/>
            </a:prstGeom>
            <a:noFill/>
          </p:spPr>
          <p:txBody>
            <a:bodyPr wrap="square" rtlCol="0">
              <a:spAutoFit/>
            </a:bodyPr>
            <a:lstStyle/>
            <a:p>
              <a:pPr marL="447675" indent="-447675"/>
              <a:r>
                <a:rPr lang="en-GB" sz="2400" dirty="0" smtClean="0">
                  <a:solidFill>
                    <a:srgbClr val="000000"/>
                  </a:solidFill>
                  <a:latin typeface="+mj-lt"/>
                </a:rPr>
                <a:t>Home possessions</a:t>
              </a:r>
            </a:p>
          </p:txBody>
        </p:sp>
      </p:grpSp>
      <p:sp>
        <p:nvSpPr>
          <p:cNvPr id="16" name="TextBox 15"/>
          <p:cNvSpPr txBox="1"/>
          <p:nvPr/>
        </p:nvSpPr>
        <p:spPr>
          <a:xfrm>
            <a:off x="6372200" y="3429000"/>
            <a:ext cx="1944216" cy="461665"/>
          </a:xfrm>
          <a:prstGeom prst="rect">
            <a:avLst/>
          </a:prstGeom>
          <a:solidFill>
            <a:srgbClr val="FFC000"/>
          </a:solidFill>
        </p:spPr>
        <p:txBody>
          <a:bodyPr wrap="square" rtlCol="0">
            <a:spAutoFit/>
          </a:bodyPr>
          <a:lstStyle/>
          <a:p>
            <a:pPr algn="ctr"/>
            <a:r>
              <a:rPr lang="en-GB" sz="2400" b="1" dirty="0" smtClean="0">
                <a:solidFill>
                  <a:srgbClr val="000000"/>
                </a:solidFill>
                <a:latin typeface="+mj-lt"/>
              </a:rPr>
              <a:t>WEALTH</a:t>
            </a:r>
            <a:endParaRPr lang="en-GB" sz="2400" b="1" dirty="0">
              <a:solidFill>
                <a:srgbClr val="000000"/>
              </a:solidFill>
              <a:latin typeface="+mj-lt"/>
            </a:endParaRPr>
          </a:p>
        </p:txBody>
      </p:sp>
      <p:sp>
        <p:nvSpPr>
          <p:cNvPr id="17" name="TextBox 16"/>
          <p:cNvSpPr txBox="1"/>
          <p:nvPr/>
        </p:nvSpPr>
        <p:spPr>
          <a:xfrm>
            <a:off x="6372200" y="4293096"/>
            <a:ext cx="1944216" cy="461665"/>
          </a:xfrm>
          <a:prstGeom prst="rect">
            <a:avLst/>
          </a:prstGeom>
          <a:solidFill>
            <a:srgbClr val="FFC000"/>
          </a:solidFill>
        </p:spPr>
        <p:txBody>
          <a:bodyPr wrap="square" rtlCol="0">
            <a:spAutoFit/>
          </a:bodyPr>
          <a:lstStyle/>
          <a:p>
            <a:pPr algn="ctr"/>
            <a:r>
              <a:rPr lang="en-GB" sz="2400" b="1" dirty="0" smtClean="0">
                <a:solidFill>
                  <a:srgbClr val="000000"/>
                </a:solidFill>
                <a:latin typeface="+mj-lt"/>
              </a:rPr>
              <a:t>CULTPOSS</a:t>
            </a:r>
            <a:endParaRPr lang="en-GB" sz="2400" b="1" dirty="0">
              <a:solidFill>
                <a:srgbClr val="000000"/>
              </a:solidFill>
              <a:latin typeface="+mj-lt"/>
            </a:endParaRPr>
          </a:p>
        </p:txBody>
      </p:sp>
      <p:sp>
        <p:nvSpPr>
          <p:cNvPr id="18" name="TextBox 17"/>
          <p:cNvSpPr txBox="1"/>
          <p:nvPr/>
        </p:nvSpPr>
        <p:spPr>
          <a:xfrm>
            <a:off x="6372200" y="5085184"/>
            <a:ext cx="1944216" cy="461665"/>
          </a:xfrm>
          <a:prstGeom prst="rect">
            <a:avLst/>
          </a:prstGeom>
          <a:solidFill>
            <a:srgbClr val="FFC000"/>
          </a:solidFill>
        </p:spPr>
        <p:txBody>
          <a:bodyPr wrap="square" rtlCol="0">
            <a:spAutoFit/>
          </a:bodyPr>
          <a:lstStyle/>
          <a:p>
            <a:pPr algn="ctr"/>
            <a:r>
              <a:rPr lang="en-GB" sz="2400" b="1" dirty="0" smtClean="0">
                <a:solidFill>
                  <a:srgbClr val="000000"/>
                </a:solidFill>
                <a:latin typeface="+mj-lt"/>
              </a:rPr>
              <a:t>HEDRES</a:t>
            </a:r>
            <a:endParaRPr lang="en-GB" sz="2400" b="1" dirty="0">
              <a:solidFill>
                <a:srgbClr val="000000"/>
              </a:solidFill>
              <a:latin typeface="+mj-lt"/>
            </a:endParaRPr>
          </a:p>
        </p:txBody>
      </p:sp>
      <p:sp>
        <p:nvSpPr>
          <p:cNvPr id="19" name="TextBox 18"/>
          <p:cNvSpPr txBox="1"/>
          <p:nvPr/>
        </p:nvSpPr>
        <p:spPr>
          <a:xfrm>
            <a:off x="6372200" y="5733256"/>
            <a:ext cx="1944216" cy="830997"/>
          </a:xfrm>
          <a:prstGeom prst="rect">
            <a:avLst/>
          </a:prstGeom>
          <a:solidFill>
            <a:schemeClr val="bg2"/>
          </a:solidFill>
        </p:spPr>
        <p:txBody>
          <a:bodyPr wrap="square" rtlCol="0">
            <a:spAutoFit/>
          </a:bodyPr>
          <a:lstStyle/>
          <a:p>
            <a:pPr algn="ctr"/>
            <a:r>
              <a:rPr lang="en-GB" sz="2400" b="1" dirty="0" smtClean="0">
                <a:solidFill>
                  <a:srgbClr val="FF0000"/>
                </a:solidFill>
                <a:latin typeface="+mj-lt"/>
              </a:rPr>
              <a:t># of books in home</a:t>
            </a:r>
            <a:endParaRPr lang="en-GB" sz="2400" b="1" dirty="0">
              <a:solidFill>
                <a:srgbClr val="FF0000"/>
              </a:solidFill>
              <a:latin typeface="+mj-lt"/>
            </a:endParaRPr>
          </a:p>
        </p:txBody>
      </p:sp>
      <p:sp>
        <p:nvSpPr>
          <p:cNvPr id="24" name="Left Brace 23"/>
          <p:cNvSpPr/>
          <p:nvPr/>
        </p:nvSpPr>
        <p:spPr>
          <a:xfrm>
            <a:off x="5868144" y="3356992"/>
            <a:ext cx="432048" cy="3240360"/>
          </a:xfrm>
          <a:prstGeom prst="leftBrac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5"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Student questionnaires – examples of indices</a:t>
            </a:r>
            <a:endParaRPr lang="en-GB" sz="2400"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a:xfrm>
            <a:off x="6372200" y="3429000"/>
            <a:ext cx="1944216" cy="3135253"/>
            <a:chOff x="6372200" y="3429000"/>
            <a:chExt cx="1944216" cy="3135253"/>
          </a:xfrm>
        </p:grpSpPr>
        <p:sp>
          <p:nvSpPr>
            <p:cNvPr id="16" name="TextBox 15"/>
            <p:cNvSpPr txBox="1"/>
            <p:nvPr/>
          </p:nvSpPr>
          <p:spPr>
            <a:xfrm>
              <a:off x="6372200" y="3429000"/>
              <a:ext cx="1944216" cy="461665"/>
            </a:xfrm>
            <a:prstGeom prst="rect">
              <a:avLst/>
            </a:prstGeom>
            <a:solidFill>
              <a:srgbClr val="FFC000"/>
            </a:solidFill>
          </p:spPr>
          <p:txBody>
            <a:bodyPr wrap="square" rtlCol="0">
              <a:spAutoFit/>
            </a:bodyPr>
            <a:lstStyle/>
            <a:p>
              <a:pPr algn="ctr"/>
              <a:r>
                <a:rPr lang="en-GB" sz="2400" b="1" dirty="0" smtClean="0">
                  <a:solidFill>
                    <a:srgbClr val="000000"/>
                  </a:solidFill>
                  <a:latin typeface="+mj-lt"/>
                </a:rPr>
                <a:t>WEALTH</a:t>
              </a:r>
              <a:endParaRPr lang="en-GB" sz="2400" b="1" dirty="0">
                <a:solidFill>
                  <a:srgbClr val="000000"/>
                </a:solidFill>
                <a:latin typeface="+mj-lt"/>
              </a:endParaRPr>
            </a:p>
          </p:txBody>
        </p:sp>
        <p:sp>
          <p:nvSpPr>
            <p:cNvPr id="17" name="TextBox 16"/>
            <p:cNvSpPr txBox="1"/>
            <p:nvPr/>
          </p:nvSpPr>
          <p:spPr>
            <a:xfrm>
              <a:off x="6372200" y="4293096"/>
              <a:ext cx="1944216" cy="461665"/>
            </a:xfrm>
            <a:prstGeom prst="rect">
              <a:avLst/>
            </a:prstGeom>
            <a:solidFill>
              <a:srgbClr val="FFC000"/>
            </a:solidFill>
          </p:spPr>
          <p:txBody>
            <a:bodyPr wrap="square" rtlCol="0">
              <a:spAutoFit/>
            </a:bodyPr>
            <a:lstStyle/>
            <a:p>
              <a:pPr algn="ctr"/>
              <a:r>
                <a:rPr lang="en-GB" sz="2400" b="1" dirty="0" smtClean="0">
                  <a:solidFill>
                    <a:srgbClr val="000000"/>
                  </a:solidFill>
                  <a:latin typeface="+mj-lt"/>
                </a:rPr>
                <a:t>CULTPOSS</a:t>
              </a:r>
              <a:endParaRPr lang="en-GB" sz="2400" b="1" dirty="0">
                <a:solidFill>
                  <a:srgbClr val="000000"/>
                </a:solidFill>
                <a:latin typeface="+mj-lt"/>
              </a:endParaRPr>
            </a:p>
          </p:txBody>
        </p:sp>
        <p:sp>
          <p:nvSpPr>
            <p:cNvPr id="18" name="TextBox 17"/>
            <p:cNvSpPr txBox="1"/>
            <p:nvPr/>
          </p:nvSpPr>
          <p:spPr>
            <a:xfrm>
              <a:off x="6372200" y="5085184"/>
              <a:ext cx="1944216" cy="461665"/>
            </a:xfrm>
            <a:prstGeom prst="rect">
              <a:avLst/>
            </a:prstGeom>
            <a:solidFill>
              <a:srgbClr val="FFC000"/>
            </a:solidFill>
          </p:spPr>
          <p:txBody>
            <a:bodyPr wrap="square" rtlCol="0">
              <a:spAutoFit/>
            </a:bodyPr>
            <a:lstStyle/>
            <a:p>
              <a:pPr algn="ctr"/>
              <a:r>
                <a:rPr lang="en-GB" sz="2400" b="1" dirty="0" smtClean="0">
                  <a:solidFill>
                    <a:srgbClr val="000000"/>
                  </a:solidFill>
                  <a:latin typeface="+mj-lt"/>
                </a:rPr>
                <a:t>HEDRES</a:t>
              </a:r>
              <a:endParaRPr lang="en-GB" sz="2400" b="1" dirty="0">
                <a:solidFill>
                  <a:srgbClr val="000000"/>
                </a:solidFill>
                <a:latin typeface="+mj-lt"/>
              </a:endParaRPr>
            </a:p>
          </p:txBody>
        </p:sp>
        <p:sp>
          <p:nvSpPr>
            <p:cNvPr id="19" name="TextBox 18"/>
            <p:cNvSpPr txBox="1"/>
            <p:nvPr/>
          </p:nvSpPr>
          <p:spPr>
            <a:xfrm>
              <a:off x="6372200" y="5733256"/>
              <a:ext cx="1944216" cy="830997"/>
            </a:xfrm>
            <a:prstGeom prst="rect">
              <a:avLst/>
            </a:prstGeom>
            <a:solidFill>
              <a:schemeClr val="bg2"/>
            </a:solidFill>
          </p:spPr>
          <p:txBody>
            <a:bodyPr wrap="square" rtlCol="0">
              <a:spAutoFit/>
            </a:bodyPr>
            <a:lstStyle/>
            <a:p>
              <a:pPr algn="ctr"/>
              <a:r>
                <a:rPr lang="en-GB" sz="2400" b="1" dirty="0" smtClean="0">
                  <a:solidFill>
                    <a:srgbClr val="FF0000"/>
                  </a:solidFill>
                  <a:latin typeface="+mj-lt"/>
                </a:rPr>
                <a:t># of books in home</a:t>
              </a:r>
              <a:endParaRPr lang="en-GB" sz="2400" b="1" dirty="0">
                <a:solidFill>
                  <a:srgbClr val="FF0000"/>
                </a:solidFill>
                <a:latin typeface="+mj-lt"/>
              </a:endParaRPr>
            </a:p>
          </p:txBody>
        </p:sp>
      </p:grpSp>
      <p:sp>
        <p:nvSpPr>
          <p:cNvPr id="21" name="TextBox 20"/>
          <p:cNvSpPr txBox="1"/>
          <p:nvPr/>
        </p:nvSpPr>
        <p:spPr>
          <a:xfrm>
            <a:off x="3707904" y="2204864"/>
            <a:ext cx="5023792" cy="3231654"/>
          </a:xfrm>
          <a:prstGeom prst="rect">
            <a:avLst/>
          </a:prstGeom>
          <a:noFill/>
        </p:spPr>
        <p:txBody>
          <a:bodyPr wrap="square" rtlCol="0">
            <a:spAutoFit/>
          </a:bodyPr>
          <a:lstStyle/>
          <a:p>
            <a:pPr marL="447675" indent="-447675"/>
            <a:r>
              <a:rPr lang="en-GB" sz="2000" b="1" dirty="0" smtClean="0">
                <a:solidFill>
                  <a:srgbClr val="FFC000"/>
                </a:solidFill>
                <a:latin typeface="+mj-lt"/>
              </a:rPr>
              <a:t>Index of family wealth</a:t>
            </a:r>
          </a:p>
          <a:p>
            <a:r>
              <a:rPr lang="en-GB" sz="2000" dirty="0" smtClean="0">
                <a:latin typeface="+mj-lt"/>
              </a:rPr>
              <a:t>a room of their own, a link to the Internet, a dishwasher (treated as a country-specific item), a DVD player, and three other country-specific items (some items in </a:t>
            </a:r>
            <a:r>
              <a:rPr lang="en-GB" sz="2000" b="1" dirty="0" smtClean="0">
                <a:latin typeface="+mj-lt"/>
              </a:rPr>
              <a:t>ST20</a:t>
            </a:r>
            <a:r>
              <a:rPr lang="en-GB" sz="2000" dirty="0" smtClean="0">
                <a:latin typeface="+mj-lt"/>
              </a:rPr>
              <a:t>), and their responses on the number of cellular phones, televisions, computers, cars and the rooms with</a:t>
            </a:r>
          </a:p>
          <a:p>
            <a:r>
              <a:rPr lang="en-GB" sz="2000" dirty="0" smtClean="0">
                <a:latin typeface="+mj-lt"/>
              </a:rPr>
              <a:t>a bath or shower (</a:t>
            </a:r>
            <a:r>
              <a:rPr lang="en-GB" sz="2000" b="1" dirty="0" smtClean="0">
                <a:latin typeface="+mj-lt"/>
              </a:rPr>
              <a:t>ST21</a:t>
            </a:r>
            <a:r>
              <a:rPr lang="en-GB" sz="2000" dirty="0" smtClean="0">
                <a:latin typeface="+mj-lt"/>
              </a:rPr>
              <a:t>).</a:t>
            </a:r>
          </a:p>
          <a:p>
            <a:pPr marL="447675" indent="-447675"/>
            <a:endParaRPr lang="en-GB" sz="2400" dirty="0" smtClean="0">
              <a:latin typeface="+mj-lt"/>
            </a:endParaRPr>
          </a:p>
        </p:txBody>
      </p:sp>
      <p:sp>
        <p:nvSpPr>
          <p:cNvPr id="22" name="TextBox 21"/>
          <p:cNvSpPr txBox="1"/>
          <p:nvPr/>
        </p:nvSpPr>
        <p:spPr>
          <a:xfrm>
            <a:off x="3707904" y="3061409"/>
            <a:ext cx="4824536" cy="1015663"/>
          </a:xfrm>
          <a:prstGeom prst="rect">
            <a:avLst/>
          </a:prstGeom>
          <a:noFill/>
        </p:spPr>
        <p:txBody>
          <a:bodyPr wrap="square" rtlCol="0">
            <a:spAutoFit/>
          </a:bodyPr>
          <a:lstStyle/>
          <a:p>
            <a:pPr marL="447675" indent="-447675"/>
            <a:r>
              <a:rPr lang="en-GB" sz="2000" b="1" dirty="0" smtClean="0">
                <a:solidFill>
                  <a:srgbClr val="FFC000"/>
                </a:solidFill>
                <a:latin typeface="+mj-lt"/>
              </a:rPr>
              <a:t>Index of cultural possessions</a:t>
            </a:r>
          </a:p>
          <a:p>
            <a:r>
              <a:rPr lang="en-GB" sz="2000" dirty="0" smtClean="0">
                <a:latin typeface="+mj-lt"/>
              </a:rPr>
              <a:t>classic literature, books of poetry and works of art (</a:t>
            </a:r>
            <a:r>
              <a:rPr lang="en-GB" sz="2000" b="1" dirty="0" smtClean="0">
                <a:latin typeface="+mj-lt"/>
              </a:rPr>
              <a:t>ST20</a:t>
            </a:r>
            <a:r>
              <a:rPr lang="en-GB" sz="2000" dirty="0" smtClean="0">
                <a:latin typeface="+mj-lt"/>
              </a:rPr>
              <a:t>)</a:t>
            </a:r>
            <a:endParaRPr lang="en-GB" sz="2400" dirty="0" smtClean="0">
              <a:latin typeface="+mj-lt"/>
            </a:endParaRPr>
          </a:p>
        </p:txBody>
      </p:sp>
      <p:sp>
        <p:nvSpPr>
          <p:cNvPr id="23" name="TextBox 22"/>
          <p:cNvSpPr txBox="1"/>
          <p:nvPr/>
        </p:nvSpPr>
        <p:spPr>
          <a:xfrm>
            <a:off x="3707904" y="3933056"/>
            <a:ext cx="5544616" cy="1938992"/>
          </a:xfrm>
          <a:prstGeom prst="rect">
            <a:avLst/>
          </a:prstGeom>
          <a:noFill/>
        </p:spPr>
        <p:txBody>
          <a:bodyPr wrap="square" rtlCol="0">
            <a:spAutoFit/>
          </a:bodyPr>
          <a:lstStyle/>
          <a:p>
            <a:pPr marL="447675" indent="-447675"/>
            <a:r>
              <a:rPr lang="en-GB" sz="2000" b="1" dirty="0" smtClean="0">
                <a:solidFill>
                  <a:srgbClr val="FFC000"/>
                </a:solidFill>
                <a:latin typeface="+mj-lt"/>
              </a:rPr>
              <a:t>Index of home educational resources</a:t>
            </a:r>
          </a:p>
          <a:p>
            <a:r>
              <a:rPr lang="en-GB" sz="2000" dirty="0" smtClean="0">
                <a:latin typeface="+mj-lt"/>
              </a:rPr>
              <a:t>For example, availability of a desk, a quiet place to study, a computer that students can use for schoolwork, educational software, books to help students, technical reference books and dictionary (some items in </a:t>
            </a:r>
            <a:r>
              <a:rPr lang="en-GB" sz="2000" b="1" dirty="0" smtClean="0">
                <a:latin typeface="+mj-lt"/>
              </a:rPr>
              <a:t>ST20</a:t>
            </a:r>
            <a:r>
              <a:rPr lang="en-GB" sz="2000" dirty="0" smtClean="0">
                <a:latin typeface="+mj-lt"/>
              </a:rPr>
              <a:t>)</a:t>
            </a:r>
            <a:endParaRPr lang="en-GB" sz="2400" dirty="0" smtClean="0">
              <a:latin typeface="+mj-lt"/>
            </a:endParaRPr>
          </a:p>
        </p:txBody>
      </p:sp>
      <p:sp>
        <p:nvSpPr>
          <p:cNvPr id="13" name="TextBox 12"/>
          <p:cNvSpPr txBox="1"/>
          <p:nvPr/>
        </p:nvSpPr>
        <p:spPr>
          <a:xfrm>
            <a:off x="539552" y="1340768"/>
            <a:ext cx="7776864" cy="830997"/>
          </a:xfrm>
          <a:prstGeom prst="rect">
            <a:avLst/>
          </a:prstGeom>
          <a:solidFill>
            <a:schemeClr val="tx2"/>
          </a:solidFill>
        </p:spPr>
        <p:txBody>
          <a:bodyPr wrap="square" rtlCol="0">
            <a:spAutoFit/>
          </a:bodyPr>
          <a:lstStyle/>
          <a:p>
            <a:r>
              <a:rPr lang="en-GB" sz="2400" b="1" dirty="0" smtClean="0">
                <a:solidFill>
                  <a:schemeClr val="bg2"/>
                </a:solidFill>
                <a:latin typeface="+mj-lt"/>
              </a:rPr>
              <a:t>PISA index of </a:t>
            </a:r>
            <a:r>
              <a:rPr lang="en-GB" sz="2400" b="1" dirty="0" smtClean="0">
                <a:solidFill>
                  <a:srgbClr val="FF0000"/>
                </a:solidFill>
                <a:latin typeface="+mj-lt"/>
              </a:rPr>
              <a:t>E</a:t>
            </a:r>
            <a:r>
              <a:rPr lang="en-GB" sz="2400" b="1" dirty="0" smtClean="0">
                <a:solidFill>
                  <a:schemeClr val="bg2"/>
                </a:solidFill>
                <a:latin typeface="+mj-lt"/>
              </a:rPr>
              <a:t>conomic, </a:t>
            </a:r>
            <a:r>
              <a:rPr lang="en-GB" sz="2400" b="1" dirty="0" smtClean="0">
                <a:solidFill>
                  <a:srgbClr val="FF0000"/>
                </a:solidFill>
                <a:latin typeface="+mj-lt"/>
              </a:rPr>
              <a:t>S</a:t>
            </a:r>
            <a:r>
              <a:rPr lang="en-GB" sz="2400" b="1" dirty="0" smtClean="0">
                <a:solidFill>
                  <a:schemeClr val="bg2"/>
                </a:solidFill>
                <a:latin typeface="+mj-lt"/>
              </a:rPr>
              <a:t>ocial and </a:t>
            </a:r>
            <a:r>
              <a:rPr lang="en-GB" sz="2400" b="1" dirty="0" smtClean="0">
                <a:solidFill>
                  <a:srgbClr val="FF0000"/>
                </a:solidFill>
                <a:latin typeface="+mj-lt"/>
              </a:rPr>
              <a:t>C</a:t>
            </a:r>
            <a:r>
              <a:rPr lang="en-GB" sz="2400" b="1" dirty="0" smtClean="0">
                <a:solidFill>
                  <a:schemeClr val="bg2"/>
                </a:solidFill>
                <a:latin typeface="+mj-lt"/>
              </a:rPr>
              <a:t>ultural </a:t>
            </a:r>
            <a:r>
              <a:rPr lang="en-GB" sz="2400" b="1" dirty="0" smtClean="0">
                <a:solidFill>
                  <a:srgbClr val="FF0000"/>
                </a:solidFill>
                <a:latin typeface="+mj-lt"/>
              </a:rPr>
              <a:t>S</a:t>
            </a:r>
            <a:r>
              <a:rPr lang="en-GB" sz="2400" b="1" dirty="0" smtClean="0">
                <a:solidFill>
                  <a:schemeClr val="bg2"/>
                </a:solidFill>
                <a:latin typeface="+mj-lt"/>
              </a:rPr>
              <a:t>tatus</a:t>
            </a:r>
          </a:p>
          <a:p>
            <a:pPr algn="ctr"/>
            <a:r>
              <a:rPr lang="en-GB" sz="2400" b="1" dirty="0" smtClean="0">
                <a:solidFill>
                  <a:schemeClr val="bg2"/>
                </a:solidFill>
                <a:latin typeface="+mj-lt"/>
              </a:rPr>
              <a:t>(ESCS)</a:t>
            </a:r>
            <a:endParaRPr lang="en-GB" sz="2400" b="1" dirty="0">
              <a:solidFill>
                <a:schemeClr val="bg2"/>
              </a:solidFill>
              <a:latin typeface="+mj-lt"/>
            </a:endParaRPr>
          </a:p>
        </p:txBody>
      </p:sp>
      <p:sp>
        <p:nvSpPr>
          <p:cNvPr id="14"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Student questionnaires – examples of indices</a:t>
            </a:r>
            <a:endParaRPr lang="en-GB"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13768 -0.01852 L -0.65747 -0.15486 " pathEditMode="relative" rAng="0" ptsTypes="AA">
                                      <p:cBhvr>
                                        <p:cTn id="6" dur="2000" fill="hold"/>
                                        <p:tgtEl>
                                          <p:spTgt spid="2"/>
                                        </p:tgtEl>
                                        <p:attrNameLst>
                                          <p:attrName>ppt_x</p:attrName>
                                          <p:attrName>ppt_y</p:attrName>
                                        </p:attrNameLst>
                                      </p:cBhvr>
                                      <p:rCtr x="-260" y="-68"/>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20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2000"/>
                                        <p:tgtEl>
                                          <p:spTgt spid="22"/>
                                        </p:tgtEl>
                                      </p:cBhvr>
                                    </p:animEffect>
                                  </p:childTnLst>
                                </p:cTn>
                              </p:par>
                              <p:par>
                                <p:cTn id="17" presetID="10" presetClass="exit" presetSubtype="0" fill="hold" grpId="1" nodeType="withEffect">
                                  <p:stCondLst>
                                    <p:cond delay="0"/>
                                  </p:stCondLst>
                                  <p:childTnLst>
                                    <p:animEffect transition="out" filter="fade">
                                      <p:cBhvr>
                                        <p:cTn id="18" dur="2000"/>
                                        <p:tgtEl>
                                          <p:spTgt spid="21"/>
                                        </p:tgtEl>
                                      </p:cBhvr>
                                    </p:animEffect>
                                    <p:set>
                                      <p:cBhvr>
                                        <p:cTn id="19" dur="1" fill="hold">
                                          <p:stCondLst>
                                            <p:cond delay="1999"/>
                                          </p:stCondLst>
                                        </p:cTn>
                                        <p:tgtEl>
                                          <p:spTgt spid="21"/>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2000"/>
                                        <p:tgtEl>
                                          <p:spTgt spid="23"/>
                                        </p:tgtEl>
                                      </p:cBhvr>
                                    </p:animEffect>
                                  </p:childTnLst>
                                </p:cTn>
                              </p:par>
                              <p:par>
                                <p:cTn id="25" presetID="10" presetClass="exit" presetSubtype="0" fill="hold" grpId="1" nodeType="withEffect">
                                  <p:stCondLst>
                                    <p:cond delay="0"/>
                                  </p:stCondLst>
                                  <p:childTnLst>
                                    <p:animEffect transition="out" filter="fade">
                                      <p:cBhvr>
                                        <p:cTn id="26" dur="2000"/>
                                        <p:tgtEl>
                                          <p:spTgt spid="22"/>
                                        </p:tgtEl>
                                      </p:cBhvr>
                                    </p:animEffect>
                                    <p:set>
                                      <p:cBhvr>
                                        <p:cTn id="27" dur="1" fill="hold">
                                          <p:stCondLst>
                                            <p:cond delay="19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2" grpId="1"/>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67544" y="2204864"/>
            <a:ext cx="7920880" cy="2554545"/>
          </a:xfrm>
          <a:prstGeom prst="rect">
            <a:avLst/>
          </a:prstGeom>
          <a:noFill/>
        </p:spPr>
        <p:txBody>
          <a:bodyPr wrap="square" rtlCol="0">
            <a:spAutoFit/>
          </a:bodyPr>
          <a:lstStyle/>
          <a:p>
            <a:pPr marL="725488" lvl="1" indent="-552450">
              <a:buFont typeface="Wingdings" pitchFamily="2" charset="2"/>
              <a:buChar char="ü"/>
            </a:pPr>
            <a:r>
              <a:rPr lang="en-GB" sz="2800" dirty="0" smtClean="0"/>
              <a:t>200</a:t>
            </a:r>
            <a:r>
              <a:rPr lang="en-GB" sz="2800" b="1" dirty="0" smtClean="0">
                <a:solidFill>
                  <a:srgbClr val="FFC000"/>
                </a:solidFill>
              </a:rPr>
              <a:t>6</a:t>
            </a:r>
            <a:r>
              <a:rPr lang="en-GB" sz="2800" dirty="0" smtClean="0"/>
              <a:t>-ST17: </a:t>
            </a:r>
            <a:r>
              <a:rPr lang="en-GB" sz="2800" b="1" dirty="0" smtClean="0"/>
              <a:t>Self-efficacy in science </a:t>
            </a:r>
            <a:r>
              <a:rPr lang="en-GB" sz="2800" dirty="0" smtClean="0"/>
              <a:t>(SCIEEFF)</a:t>
            </a:r>
          </a:p>
          <a:p>
            <a:pPr marL="725488" lvl="1" indent="-552450">
              <a:buFont typeface="Wingdings" pitchFamily="2" charset="2"/>
              <a:buChar char="ü"/>
            </a:pPr>
            <a:r>
              <a:rPr lang="en-GB" sz="2800" dirty="0" smtClean="0"/>
              <a:t>200</a:t>
            </a:r>
            <a:r>
              <a:rPr lang="en-GB" sz="2800" dirty="0" smtClean="0">
                <a:solidFill>
                  <a:srgbClr val="FFC000"/>
                </a:solidFill>
              </a:rPr>
              <a:t>3</a:t>
            </a:r>
            <a:r>
              <a:rPr lang="en-GB" sz="2800" dirty="0" smtClean="0"/>
              <a:t>-ST31: </a:t>
            </a:r>
            <a:r>
              <a:rPr lang="en-GB" sz="2800" b="1" dirty="0" smtClean="0"/>
              <a:t>Self-efficacy in mathematics</a:t>
            </a:r>
            <a:r>
              <a:rPr lang="en-GB" sz="2800" dirty="0" smtClean="0"/>
              <a:t> (MATHEFF)</a:t>
            </a:r>
          </a:p>
          <a:p>
            <a:pPr marL="725488" lvl="1" indent="-552450"/>
            <a:endParaRPr lang="en-GB" sz="2400" dirty="0" smtClean="0">
              <a:latin typeface="+mj-lt"/>
            </a:endParaRPr>
          </a:p>
          <a:p>
            <a:pPr marL="725488" lvl="1" indent="-552450"/>
            <a:endParaRPr lang="en-GB" sz="2400" dirty="0" smtClean="0">
              <a:latin typeface="+mj-lt"/>
            </a:endParaRPr>
          </a:p>
        </p:txBody>
      </p:sp>
      <p:sp>
        <p:nvSpPr>
          <p:cNvPr id="8" name="TextBox 7"/>
          <p:cNvSpPr txBox="1"/>
          <p:nvPr/>
        </p:nvSpPr>
        <p:spPr>
          <a:xfrm>
            <a:off x="539552" y="1340768"/>
            <a:ext cx="7776864" cy="461665"/>
          </a:xfrm>
          <a:prstGeom prst="rect">
            <a:avLst/>
          </a:prstGeom>
          <a:solidFill>
            <a:schemeClr val="tx2"/>
          </a:solidFill>
        </p:spPr>
        <p:txBody>
          <a:bodyPr wrap="square" rtlCol="0">
            <a:spAutoFit/>
          </a:bodyPr>
          <a:lstStyle/>
          <a:p>
            <a:pPr algn="ctr"/>
            <a:r>
              <a:rPr lang="en-GB" sz="2400" b="1" dirty="0" smtClean="0">
                <a:solidFill>
                  <a:srgbClr val="FF0000"/>
                </a:solidFill>
                <a:latin typeface="+mj-lt"/>
              </a:rPr>
              <a:t>Self-efficacy</a:t>
            </a:r>
            <a:r>
              <a:rPr lang="en-GB" sz="2400" b="1" dirty="0" smtClean="0">
                <a:solidFill>
                  <a:schemeClr val="bg2"/>
                </a:solidFill>
                <a:latin typeface="+mj-lt"/>
              </a:rPr>
              <a:t> in science and mathematics</a:t>
            </a:r>
            <a:endParaRPr lang="en-GB" sz="2400" b="1" dirty="0">
              <a:solidFill>
                <a:schemeClr val="bg2"/>
              </a:solidFill>
              <a:latin typeface="+mj-lt"/>
            </a:endParaRPr>
          </a:p>
        </p:txBody>
      </p:sp>
      <p:sp>
        <p:nvSpPr>
          <p:cNvPr id="5"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Student questionnaires – examples of indices</a:t>
            </a:r>
            <a:endParaRPr lang="en-GB" sz="2400" b="1" dirty="0">
              <a:solidFill>
                <a:srgbClr val="FF0000"/>
              </a:solidFill>
            </a:endParaRPr>
          </a:p>
        </p:txBody>
      </p:sp>
      <p:sp>
        <p:nvSpPr>
          <p:cNvPr id="6" name="Rectangle 5"/>
          <p:cNvSpPr/>
          <p:nvPr/>
        </p:nvSpPr>
        <p:spPr>
          <a:xfrm>
            <a:off x="2699792" y="4365104"/>
            <a:ext cx="4608512" cy="1200329"/>
          </a:xfrm>
          <a:prstGeom prst="rect">
            <a:avLst/>
          </a:prstGeom>
          <a:solidFill>
            <a:schemeClr val="tx2"/>
          </a:solidFill>
        </p:spPr>
        <p:txBody>
          <a:bodyPr wrap="square">
            <a:spAutoFit/>
          </a:bodyPr>
          <a:lstStyle/>
          <a:p>
            <a:pPr algn="ctr"/>
            <a:r>
              <a:rPr lang="en-GB" sz="2400" b="1" dirty="0" smtClean="0">
                <a:solidFill>
                  <a:schemeClr val="bg1"/>
                </a:solidFill>
              </a:rPr>
              <a:t>Relationship between </a:t>
            </a:r>
            <a:r>
              <a:rPr lang="en-GB" sz="2400" b="1" i="1" dirty="0" smtClean="0">
                <a:solidFill>
                  <a:schemeClr val="bg1"/>
                </a:solidFill>
              </a:rPr>
              <a:t>constructs</a:t>
            </a:r>
            <a:r>
              <a:rPr lang="en-GB" sz="2400" b="1" dirty="0" smtClean="0">
                <a:solidFill>
                  <a:schemeClr val="bg1"/>
                </a:solidFill>
              </a:rPr>
              <a:t>, </a:t>
            </a:r>
            <a:r>
              <a:rPr lang="en-GB" sz="2400" b="1" i="1" dirty="0" smtClean="0">
                <a:solidFill>
                  <a:schemeClr val="bg1"/>
                </a:solidFill>
              </a:rPr>
              <a:t>indices</a:t>
            </a:r>
            <a:r>
              <a:rPr lang="en-GB" sz="2400" b="1" dirty="0" smtClean="0">
                <a:solidFill>
                  <a:schemeClr val="bg1"/>
                </a:solidFill>
              </a:rPr>
              <a:t> and </a:t>
            </a:r>
            <a:r>
              <a:rPr lang="en-GB" sz="2400" b="1" i="1" dirty="0" smtClean="0">
                <a:solidFill>
                  <a:schemeClr val="bg1"/>
                </a:solidFill>
              </a:rPr>
              <a:t>variables</a:t>
            </a:r>
            <a:r>
              <a:rPr lang="en-GB" sz="2400" b="1" dirty="0" smtClean="0">
                <a:solidFill>
                  <a:schemeClr val="bg1"/>
                </a:solidFill>
              </a:rPr>
              <a:t> (questions)</a:t>
            </a:r>
            <a:endParaRPr lang="en-GB" sz="2400" b="1" dirty="0">
              <a:solidFill>
                <a:schemeClr val="bg1"/>
              </a:solidFill>
            </a:endParaRPr>
          </a:p>
        </p:txBody>
      </p:sp>
      <p:sp>
        <p:nvSpPr>
          <p:cNvPr id="7" name="Rectangle 6"/>
          <p:cNvSpPr/>
          <p:nvPr/>
        </p:nvSpPr>
        <p:spPr>
          <a:xfrm>
            <a:off x="6156176" y="3212976"/>
            <a:ext cx="2592288" cy="615553"/>
          </a:xfrm>
          <a:prstGeom prst="rect">
            <a:avLst/>
          </a:prstGeom>
        </p:spPr>
        <p:txBody>
          <a:bodyPr wrap="square">
            <a:spAutoFit/>
          </a:bodyPr>
          <a:lstStyle/>
          <a:p>
            <a:pPr algn="ctr"/>
            <a:r>
              <a:rPr lang="en-GB" sz="2000" b="1" dirty="0" smtClean="0">
                <a:solidFill>
                  <a:schemeClr val="tx2"/>
                </a:solidFill>
                <a:sym typeface="Wingdings" pitchFamily="2" charset="2"/>
              </a:rPr>
              <a:t></a:t>
            </a:r>
            <a:r>
              <a:rPr lang="en-GB" sz="1400" b="1" dirty="0" smtClean="0">
                <a:solidFill>
                  <a:schemeClr val="tx2"/>
                </a:solidFill>
                <a:sym typeface="Wingdings" pitchFamily="2" charset="2"/>
              </a:rPr>
              <a:t> Stays the same in PISA 2012 </a:t>
            </a:r>
            <a:endParaRPr lang="en-GB" sz="14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 grpId="0" animBg="1"/>
      <p:bldP spid="6"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1043608" y="2996952"/>
          <a:ext cx="6480721" cy="12161520"/>
        </p:xfrm>
        <a:graphic>
          <a:graphicData uri="http://schemas.openxmlformats.org/drawingml/2006/table">
            <a:tbl>
              <a:tblPr/>
              <a:tblGrid>
                <a:gridCol w="644176"/>
                <a:gridCol w="3055637"/>
                <a:gridCol w="695227"/>
                <a:gridCol w="695227"/>
                <a:gridCol w="695227"/>
                <a:gridCol w="695227"/>
              </a:tblGrid>
              <a:tr h="162560">
                <a:tc gridSpan="6">
                  <a:txBody>
                    <a:bodyPr/>
                    <a:lstStyle/>
                    <a:p>
                      <a:pPr algn="r">
                        <a:spcBef>
                          <a:spcPts val="1200"/>
                        </a:spcBef>
                        <a:spcAft>
                          <a:spcPts val="300"/>
                        </a:spcAft>
                      </a:pPr>
                      <a:r>
                        <a:rPr lang="en-AU" sz="1800" b="1" dirty="0">
                          <a:solidFill>
                            <a:srgbClr val="FFC000"/>
                          </a:solidFill>
                          <a:latin typeface="Helvetica"/>
                          <a:ea typeface="Times New Roman"/>
                          <a:cs typeface="Times New Roman"/>
                        </a:rPr>
                        <a:t>06-ST17</a:t>
                      </a:r>
                      <a:endParaRPr lang="en-GB" sz="1800" b="1" dirty="0">
                        <a:solidFill>
                          <a:srgbClr val="FFC000"/>
                        </a:solidFill>
                        <a:latin typeface="Helvetica"/>
                        <a:ea typeface="Times New Roman"/>
                        <a:cs typeface="Times New Roman"/>
                      </a:endParaRPr>
                    </a:p>
                  </a:txBody>
                  <a:tcPr marL="44223" marR="44223" marT="0"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75165">
                <a:tc>
                  <a:txBody>
                    <a:bodyPr/>
                    <a:lstStyle/>
                    <a:p>
                      <a:pPr>
                        <a:spcBef>
                          <a:spcPts val="600"/>
                        </a:spcBef>
                        <a:spcAft>
                          <a:spcPts val="300"/>
                        </a:spcAft>
                      </a:pPr>
                      <a:r>
                        <a:rPr lang="en-AU" sz="2000" b="1" dirty="0">
                          <a:latin typeface="Helvetica"/>
                          <a:ea typeface="Times New Roman"/>
                          <a:cs typeface="Times New Roman"/>
                        </a:rPr>
                        <a:t>Q42</a:t>
                      </a:r>
                      <a:endParaRPr lang="en-GB" sz="2000" b="1" dirty="0">
                        <a:latin typeface="Helvetica"/>
                        <a:ea typeface="Times New Roman"/>
                        <a:cs typeface="Times New Roman"/>
                      </a:endParaRPr>
                    </a:p>
                  </a:txBody>
                  <a:tcPr marL="44223" marR="44223" marT="0" marB="0">
                    <a:lnL>
                      <a:noFill/>
                    </a:lnL>
                    <a:lnR>
                      <a:noFill/>
                    </a:lnR>
                    <a:lnT>
                      <a:noFill/>
                    </a:lnT>
                    <a:lnB>
                      <a:noFill/>
                    </a:lnB>
                  </a:tcPr>
                </a:tc>
                <a:tc gridSpan="5">
                  <a:txBody>
                    <a:bodyPr/>
                    <a:lstStyle/>
                    <a:p>
                      <a:pPr>
                        <a:spcBef>
                          <a:spcPts val="600"/>
                        </a:spcBef>
                        <a:spcAft>
                          <a:spcPts val="300"/>
                        </a:spcAft>
                      </a:pPr>
                      <a:r>
                        <a:rPr lang="en-AU" sz="2000" b="1" dirty="0">
                          <a:latin typeface="Helvetica"/>
                          <a:ea typeface="Times New Roman"/>
                          <a:cs typeface="Times New Roman"/>
                        </a:rPr>
                        <a:t>How easy do you think it would be for you to perform the following tasks on your own?</a:t>
                      </a:r>
                      <a:endParaRPr lang="en-GB" sz="2000" b="1" dirty="0">
                        <a:latin typeface="Helvetica"/>
                        <a:ea typeface="Times New Roman"/>
                        <a:cs typeface="Times New Roman"/>
                      </a:endParaRPr>
                    </a:p>
                  </a:txBody>
                  <a:tcPr marL="44223" marR="44223" marT="0"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7582">
                <a:tc>
                  <a:txBody>
                    <a:bodyPr/>
                    <a:lstStyle/>
                    <a:p>
                      <a:pPr>
                        <a:spcAft>
                          <a:spcPts val="0"/>
                        </a:spcAft>
                      </a:pPr>
                      <a:endParaRPr lang="en-GB" sz="2000" dirty="0">
                        <a:latin typeface="Arial"/>
                        <a:ea typeface="Times New Roman"/>
                        <a:cs typeface="Times New Roman"/>
                      </a:endParaRPr>
                    </a:p>
                  </a:txBody>
                  <a:tcPr marL="44223" marR="44223" marT="0" marB="0">
                    <a:lnL>
                      <a:noFill/>
                    </a:lnL>
                    <a:lnR>
                      <a:noFill/>
                    </a:lnR>
                    <a:lnT>
                      <a:noFill/>
                    </a:lnT>
                    <a:lnB>
                      <a:noFill/>
                    </a:lnB>
                  </a:tcPr>
                </a:tc>
                <a:tc gridSpan="5">
                  <a:txBody>
                    <a:bodyPr/>
                    <a:lstStyle/>
                    <a:p>
                      <a:pPr algn="just">
                        <a:spcBef>
                          <a:spcPts val="600"/>
                        </a:spcBef>
                        <a:spcAft>
                          <a:spcPts val="600"/>
                        </a:spcAft>
                        <a:tabLst>
                          <a:tab pos="5490845" algn="l"/>
                        </a:tabLst>
                      </a:pPr>
                      <a:r>
                        <a:rPr lang="en-GB" sz="2000" i="1" dirty="0">
                          <a:latin typeface="Times New Roman"/>
                          <a:ea typeface="Times New Roman"/>
                          <a:cs typeface="Arial"/>
                        </a:rPr>
                        <a:t>(Please darken only one circle in each row.)</a:t>
                      </a:r>
                    </a:p>
                  </a:txBody>
                  <a:tcPr marL="44223" marR="44223" marT="0"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40502">
                <a:tc>
                  <a:txBody>
                    <a:bodyPr/>
                    <a:lstStyle/>
                    <a:p>
                      <a:pPr algn="ctr">
                        <a:spcBef>
                          <a:spcPts val="1000"/>
                        </a:spcBef>
                        <a:spcAft>
                          <a:spcPts val="300"/>
                        </a:spcAft>
                      </a:pPr>
                      <a:endParaRPr lang="en-AU" sz="2000" i="1" dirty="0">
                        <a:latin typeface="Times"/>
                        <a:ea typeface="Times New Roman"/>
                        <a:cs typeface="Times New Roman"/>
                      </a:endParaRPr>
                    </a:p>
                  </a:txBody>
                  <a:tcPr marL="44223" marR="44223" marT="0" marB="0" anchor="b">
                    <a:lnL>
                      <a:noFill/>
                    </a:lnL>
                    <a:lnR>
                      <a:noFill/>
                    </a:lnR>
                    <a:lnT>
                      <a:noFill/>
                    </a:lnT>
                    <a:lnB>
                      <a:noFill/>
                    </a:lnB>
                  </a:tcPr>
                </a:tc>
                <a:tc>
                  <a:txBody>
                    <a:bodyPr/>
                    <a:lstStyle/>
                    <a:p>
                      <a:pPr algn="ctr">
                        <a:spcBef>
                          <a:spcPts val="1000"/>
                        </a:spcBef>
                        <a:spcAft>
                          <a:spcPts val="300"/>
                        </a:spcAft>
                      </a:pPr>
                      <a:endParaRPr lang="en-AU" sz="2000" i="1" dirty="0">
                        <a:latin typeface="Times"/>
                        <a:ea typeface="Times New Roman"/>
                        <a:cs typeface="Times New Roman"/>
                      </a:endParaRPr>
                    </a:p>
                  </a:txBody>
                  <a:tcPr marL="44223" marR="44223"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I could do this easily</a:t>
                      </a:r>
                      <a:endParaRPr lang="en-GB" sz="1200" i="1" dirty="0">
                        <a:latin typeface="Times"/>
                        <a:ea typeface="Times New Roman"/>
                        <a:cs typeface="Times New Roman"/>
                      </a:endParaRPr>
                    </a:p>
                  </a:txBody>
                  <a:tcPr marL="44223" marR="44223"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I could do this with a bit of effort</a:t>
                      </a:r>
                      <a:endParaRPr lang="en-GB" sz="1200" i="1" dirty="0">
                        <a:latin typeface="Times"/>
                        <a:ea typeface="Times New Roman"/>
                        <a:cs typeface="Times New Roman"/>
                      </a:endParaRPr>
                    </a:p>
                  </a:txBody>
                  <a:tcPr marL="44223" marR="44223"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I would struggle to do this on my own</a:t>
                      </a:r>
                      <a:endParaRPr lang="en-GB" sz="1200" i="1" dirty="0">
                        <a:latin typeface="Times"/>
                        <a:ea typeface="Times New Roman"/>
                        <a:cs typeface="Times New Roman"/>
                      </a:endParaRPr>
                    </a:p>
                  </a:txBody>
                  <a:tcPr marL="44223" marR="44223"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I couldn’t do this</a:t>
                      </a:r>
                      <a:endParaRPr lang="en-GB" sz="1200" i="1" dirty="0">
                        <a:latin typeface="Times"/>
                        <a:ea typeface="Times New Roman"/>
                        <a:cs typeface="Times New Roman"/>
                      </a:endParaRPr>
                    </a:p>
                  </a:txBody>
                  <a:tcPr marL="44223" marR="44223" marT="0" marB="0" anchor="b">
                    <a:lnL>
                      <a:noFill/>
                    </a:lnL>
                    <a:lnR>
                      <a:noFill/>
                    </a:lnR>
                    <a:lnT>
                      <a:noFill/>
                    </a:lnT>
                    <a:lnB>
                      <a:noFill/>
                    </a:lnB>
                  </a:tcPr>
                </a:tc>
              </a:tr>
              <a:tr h="353783">
                <a:tc>
                  <a:txBody>
                    <a:bodyPr/>
                    <a:lstStyle/>
                    <a:p>
                      <a:pPr algn="r">
                        <a:spcBef>
                          <a:spcPts val="1000"/>
                        </a:spcBef>
                        <a:spcAft>
                          <a:spcPts val="1000"/>
                        </a:spcAft>
                      </a:pPr>
                      <a:r>
                        <a:rPr lang="en-AU" sz="2000" dirty="0">
                          <a:latin typeface="Times"/>
                          <a:ea typeface="Times New Roman"/>
                          <a:cs typeface="Times New Roman"/>
                        </a:rPr>
                        <a:t>a)</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smtClean="0">
                          <a:latin typeface="Times New Roman"/>
                          <a:ea typeface="Times New Roman"/>
                          <a:cs typeface="Arial"/>
                        </a:rPr>
                        <a:t>Recognise </a:t>
                      </a:r>
                      <a:r>
                        <a:rPr lang="en-AU" sz="2000" dirty="0">
                          <a:latin typeface="Times New Roman"/>
                          <a:ea typeface="Times New Roman"/>
                          <a:cs typeface="Arial"/>
                        </a:rPr>
                        <a:t>the science question that underlies a newspaper report on a health issue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r h="353783">
                <a:tc>
                  <a:txBody>
                    <a:bodyPr/>
                    <a:lstStyle/>
                    <a:p>
                      <a:pPr algn="r">
                        <a:spcBef>
                          <a:spcPts val="1000"/>
                        </a:spcBef>
                        <a:spcAft>
                          <a:spcPts val="1000"/>
                        </a:spcAft>
                      </a:pPr>
                      <a:r>
                        <a:rPr lang="en-AU" sz="2000" dirty="0">
                          <a:latin typeface="Times"/>
                          <a:ea typeface="Times New Roman"/>
                          <a:cs typeface="Times New Roman"/>
                        </a:rPr>
                        <a:t>b)</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Explain why earthquakes occur more frequently in some areas than in others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r h="353783">
                <a:tc>
                  <a:txBody>
                    <a:bodyPr/>
                    <a:lstStyle/>
                    <a:p>
                      <a:pPr algn="r">
                        <a:spcBef>
                          <a:spcPts val="1000"/>
                        </a:spcBef>
                        <a:spcAft>
                          <a:spcPts val="1000"/>
                        </a:spcAft>
                      </a:pPr>
                      <a:r>
                        <a:rPr lang="en-AU" sz="2000" dirty="0">
                          <a:latin typeface="Times"/>
                          <a:ea typeface="Times New Roman"/>
                          <a:cs typeface="Times New Roman"/>
                        </a:rPr>
                        <a:t>c)</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Describe the role of antibiotics in the treatment of disease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r h="353783">
                <a:tc>
                  <a:txBody>
                    <a:bodyPr/>
                    <a:lstStyle/>
                    <a:p>
                      <a:pPr algn="r">
                        <a:spcBef>
                          <a:spcPts val="1000"/>
                        </a:spcBef>
                        <a:spcAft>
                          <a:spcPts val="1000"/>
                        </a:spcAft>
                      </a:pPr>
                      <a:r>
                        <a:rPr lang="en-AU" sz="2000" dirty="0">
                          <a:latin typeface="Times"/>
                          <a:ea typeface="Times New Roman"/>
                          <a:cs typeface="Times New Roman"/>
                        </a:rPr>
                        <a:t>d)</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Identify the science question associated with the disposal of garbage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r h="353783">
                <a:tc>
                  <a:txBody>
                    <a:bodyPr/>
                    <a:lstStyle/>
                    <a:p>
                      <a:pPr algn="r">
                        <a:spcBef>
                          <a:spcPts val="1000"/>
                        </a:spcBef>
                        <a:spcAft>
                          <a:spcPts val="1000"/>
                        </a:spcAft>
                      </a:pPr>
                      <a:r>
                        <a:rPr lang="en-AU" sz="2000" dirty="0">
                          <a:latin typeface="Times"/>
                          <a:ea typeface="Times New Roman"/>
                          <a:cs typeface="Times New Roman"/>
                        </a:rPr>
                        <a:t>e)</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Predict how changes to an environment will affect the survival of certain species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r h="353783">
                <a:tc>
                  <a:txBody>
                    <a:bodyPr/>
                    <a:lstStyle/>
                    <a:p>
                      <a:pPr algn="r">
                        <a:spcBef>
                          <a:spcPts val="1000"/>
                        </a:spcBef>
                        <a:spcAft>
                          <a:spcPts val="1000"/>
                        </a:spcAft>
                      </a:pPr>
                      <a:r>
                        <a:rPr lang="en-AU" sz="2000" dirty="0">
                          <a:latin typeface="Times"/>
                          <a:ea typeface="Times New Roman"/>
                          <a:cs typeface="Times New Roman"/>
                        </a:rPr>
                        <a:t>f)</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Interpret the scientific information provided on the labels of food items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r h="471711">
                <a:tc>
                  <a:txBody>
                    <a:bodyPr/>
                    <a:lstStyle/>
                    <a:p>
                      <a:pPr algn="r">
                        <a:spcBef>
                          <a:spcPts val="1000"/>
                        </a:spcBef>
                        <a:spcAft>
                          <a:spcPts val="1000"/>
                        </a:spcAft>
                      </a:pPr>
                      <a:r>
                        <a:rPr lang="en-AU" sz="2000" dirty="0">
                          <a:latin typeface="Times"/>
                          <a:ea typeface="Times New Roman"/>
                          <a:cs typeface="Times New Roman"/>
                        </a:rPr>
                        <a:t>g)</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Discuss how new evidence can lead you to change your understanding about the possibility of life on Mars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r h="353783">
                <a:tc>
                  <a:txBody>
                    <a:bodyPr/>
                    <a:lstStyle/>
                    <a:p>
                      <a:pPr algn="r">
                        <a:spcBef>
                          <a:spcPts val="1000"/>
                        </a:spcBef>
                        <a:spcAft>
                          <a:spcPts val="1000"/>
                        </a:spcAft>
                      </a:pPr>
                      <a:r>
                        <a:rPr lang="en-AU" sz="2000" dirty="0">
                          <a:latin typeface="Times"/>
                          <a:ea typeface="Times New Roman"/>
                          <a:cs typeface="Times New Roman"/>
                        </a:rPr>
                        <a:t>h)</a:t>
                      </a:r>
                      <a:endParaRPr lang="en-GB" sz="2000" dirty="0">
                        <a:latin typeface="Times"/>
                        <a:ea typeface="Times New Roman"/>
                        <a:cs typeface="Times New Roman"/>
                      </a:endParaRPr>
                    </a:p>
                  </a:txBody>
                  <a:tcPr marL="44223" marR="44223"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Identify the better of two explanations for the formation of acid rain	</a:t>
                      </a:r>
                      <a:endParaRPr lang="en-GB" sz="2000" dirty="0">
                        <a:latin typeface="Times New Roman"/>
                        <a:ea typeface="Times New Roman"/>
                        <a:cs typeface="Arial"/>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1</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2</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3</a:t>
                      </a:r>
                      <a:endParaRPr lang="en-GB" sz="700" dirty="0">
                        <a:latin typeface="Arial"/>
                        <a:ea typeface="Times New Roman"/>
                        <a:cs typeface="Times New Roman"/>
                      </a:endParaRPr>
                    </a:p>
                  </a:txBody>
                  <a:tcPr marL="44223" marR="44223" marT="0" marB="0" anchor="ctr">
                    <a:lnL>
                      <a:noFill/>
                    </a:lnL>
                    <a:lnR>
                      <a:noFill/>
                    </a:lnR>
                    <a:lnT>
                      <a:noFill/>
                    </a:lnT>
                    <a:lnB>
                      <a:noFill/>
                    </a:lnB>
                  </a:tcPr>
                </a:tc>
                <a:tc>
                  <a:txBody>
                    <a:bodyPr/>
                    <a:lstStyle/>
                    <a:p>
                      <a:pPr algn="ctr">
                        <a:spcAft>
                          <a:spcPts val="0"/>
                        </a:spcAft>
                      </a:pPr>
                      <a:r>
                        <a:rPr lang="en-GB" sz="1300" b="1" dirty="0">
                          <a:ln w="0">
                            <a:solidFill>
                              <a:prstClr val="black"/>
                            </a:solidFill>
                          </a:ln>
                          <a:noFill/>
                          <a:latin typeface="Arial"/>
                          <a:ea typeface="Times New Roman"/>
                          <a:cs typeface="Arial"/>
                        </a:rPr>
                        <a:t>●</a:t>
                      </a:r>
                      <a:r>
                        <a:rPr lang="fr-FR" sz="600" baseline="-25000" dirty="0">
                          <a:latin typeface="Times New Roman"/>
                          <a:ea typeface="Times New Roman"/>
                          <a:cs typeface="Times New Roman"/>
                        </a:rPr>
                        <a:t>4</a:t>
                      </a:r>
                      <a:endParaRPr lang="en-GB" sz="700" dirty="0">
                        <a:latin typeface="Arial"/>
                        <a:ea typeface="Times New Roman"/>
                        <a:cs typeface="Times New Roman"/>
                      </a:endParaRPr>
                    </a:p>
                  </a:txBody>
                  <a:tcPr marL="44223" marR="44223" marT="0" marB="0" anchor="ctr">
                    <a:lnL>
                      <a:noFill/>
                    </a:lnL>
                    <a:lnR>
                      <a:noFill/>
                    </a:lnR>
                    <a:lnT>
                      <a:noFill/>
                    </a:lnT>
                    <a:lnB>
                      <a:noFill/>
                    </a:lnB>
                  </a:tcPr>
                </a:tc>
              </a:tr>
            </a:tbl>
          </a:graphicData>
        </a:graphic>
      </p:graphicFrame>
      <p:sp>
        <p:nvSpPr>
          <p:cNvPr id="7" name="TextBox 6"/>
          <p:cNvSpPr txBox="1"/>
          <p:nvPr/>
        </p:nvSpPr>
        <p:spPr>
          <a:xfrm>
            <a:off x="539552" y="1340768"/>
            <a:ext cx="7776864" cy="461665"/>
          </a:xfrm>
          <a:prstGeom prst="rect">
            <a:avLst/>
          </a:prstGeom>
          <a:solidFill>
            <a:schemeClr val="tx2"/>
          </a:solidFill>
        </p:spPr>
        <p:txBody>
          <a:bodyPr wrap="square" rtlCol="0">
            <a:spAutoFit/>
          </a:bodyPr>
          <a:lstStyle/>
          <a:p>
            <a:pPr algn="ctr"/>
            <a:r>
              <a:rPr lang="en-GB" sz="2400" b="1" dirty="0" smtClean="0">
                <a:solidFill>
                  <a:srgbClr val="FF0000"/>
                </a:solidFill>
                <a:latin typeface="+mj-lt"/>
              </a:rPr>
              <a:t>Self-efficacy</a:t>
            </a:r>
            <a:r>
              <a:rPr lang="en-GB" sz="2400" b="1" dirty="0" smtClean="0">
                <a:solidFill>
                  <a:schemeClr val="bg2"/>
                </a:solidFill>
                <a:latin typeface="+mj-lt"/>
              </a:rPr>
              <a:t> in science</a:t>
            </a:r>
            <a:endParaRPr lang="en-GB" sz="2400" b="1" dirty="0">
              <a:solidFill>
                <a:schemeClr val="bg2"/>
              </a:solidFill>
              <a:latin typeface="+mj-lt"/>
            </a:endParaRPr>
          </a:p>
        </p:txBody>
      </p:sp>
      <p:sp>
        <p:nvSpPr>
          <p:cNvPr id="10"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Student questionnaires – examples of indices</a:t>
            </a:r>
            <a:endParaRPr lang="en-GB" sz="2400" b="1" dirty="0">
              <a:solidFill>
                <a:srgbClr val="FF0000"/>
              </a:solidFill>
            </a:endParaRPr>
          </a:p>
        </p:txBody>
      </p:sp>
      <p:sp>
        <p:nvSpPr>
          <p:cNvPr id="11" name="TextBox 10"/>
          <p:cNvSpPr txBox="1"/>
          <p:nvPr/>
        </p:nvSpPr>
        <p:spPr>
          <a:xfrm>
            <a:off x="467544" y="2204864"/>
            <a:ext cx="7920880" cy="1692771"/>
          </a:xfrm>
          <a:prstGeom prst="rect">
            <a:avLst/>
          </a:prstGeom>
          <a:noFill/>
        </p:spPr>
        <p:txBody>
          <a:bodyPr wrap="square" rtlCol="0">
            <a:spAutoFit/>
          </a:bodyPr>
          <a:lstStyle/>
          <a:p>
            <a:pPr marL="725488" lvl="1" indent="-552450">
              <a:buFont typeface="Wingdings" pitchFamily="2" charset="2"/>
              <a:buChar char="ü"/>
            </a:pPr>
            <a:r>
              <a:rPr lang="en-GB" sz="2800" dirty="0" smtClean="0"/>
              <a:t>200</a:t>
            </a:r>
            <a:r>
              <a:rPr lang="en-GB" sz="2800" b="1" dirty="0" smtClean="0">
                <a:solidFill>
                  <a:srgbClr val="FFC000"/>
                </a:solidFill>
              </a:rPr>
              <a:t>6</a:t>
            </a:r>
            <a:r>
              <a:rPr lang="en-GB" sz="2800" dirty="0" smtClean="0"/>
              <a:t>-ST17: </a:t>
            </a:r>
            <a:r>
              <a:rPr lang="en-GB" sz="2800" b="1" dirty="0" smtClean="0"/>
              <a:t>Self-efficacy in science </a:t>
            </a:r>
            <a:r>
              <a:rPr lang="en-GB" sz="2800" dirty="0" smtClean="0"/>
              <a:t>(SCIEEFF)</a:t>
            </a:r>
          </a:p>
          <a:p>
            <a:pPr marL="725488" lvl="1" indent="-552450"/>
            <a:endParaRPr lang="en-GB" sz="2400" dirty="0" smtClean="0">
              <a:latin typeface="+mj-lt"/>
            </a:endParaRPr>
          </a:p>
          <a:p>
            <a:pPr marL="725488" lvl="1" indent="-552450"/>
            <a:endParaRPr lang="en-GB" sz="2400"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nodeType="clickEffect">
                                  <p:stCondLst>
                                    <p:cond delay="0"/>
                                  </p:stCondLst>
                                  <p:childTnLst>
                                    <p:animMotion origin="layout" path="M -2.77778E-6 -1.14187E-6 L -2.77778E-6 -1.31903 " pathEditMode="relative" rAng="0" ptsTypes="AA">
                                      <p:cBhvr>
                                        <p:cTn id="11" dur="5000" fill="hold"/>
                                        <p:tgtEl>
                                          <p:spTgt spid="9"/>
                                        </p:tgtEl>
                                        <p:attrNameLst>
                                          <p:attrName>ppt_x</p:attrName>
                                          <p:attrName>ppt_y</p:attrName>
                                        </p:attrNameLst>
                                      </p:cBhvr>
                                      <p:rCtr x="0" y="-660"/>
                                    </p:animMotion>
                                  </p:childTnLst>
                                </p:cTn>
                              </p:par>
                              <p:par>
                                <p:cTn id="12" presetID="10" presetClass="exit" presetSubtype="0" fill="hold" grpId="0" nodeType="withEffect">
                                  <p:stCondLst>
                                    <p:cond delay="0"/>
                                  </p:stCondLst>
                                  <p:childTnLst>
                                    <p:animEffect transition="out" filter="fade">
                                      <p:cBhvr>
                                        <p:cTn id="13" dur="2000"/>
                                        <p:tgtEl>
                                          <p:spTgt spid="11"/>
                                        </p:tgtEl>
                                      </p:cBhvr>
                                    </p:animEffect>
                                    <p:set>
                                      <p:cBhvr>
                                        <p:cTn id="14"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67544" y="2204864"/>
            <a:ext cx="7920880" cy="1569660"/>
          </a:xfrm>
          <a:prstGeom prst="rect">
            <a:avLst/>
          </a:prstGeom>
          <a:noFill/>
        </p:spPr>
        <p:txBody>
          <a:bodyPr wrap="square" rtlCol="0">
            <a:spAutoFit/>
          </a:bodyPr>
          <a:lstStyle/>
          <a:p>
            <a:pPr marL="725488" lvl="1" indent="-552450">
              <a:buFont typeface="Wingdings" pitchFamily="2" charset="2"/>
              <a:buChar char="ü"/>
            </a:pPr>
            <a:r>
              <a:rPr lang="en-GB" altLang="zh-CN" sz="2400" dirty="0" smtClean="0">
                <a:latin typeface="+mj-lt"/>
              </a:rPr>
              <a:t>200</a:t>
            </a:r>
            <a:r>
              <a:rPr lang="en-GB" altLang="zh-CN" sz="2400" b="1" dirty="0" smtClean="0">
                <a:solidFill>
                  <a:srgbClr val="FFC000"/>
                </a:solidFill>
                <a:latin typeface="+mj-lt"/>
              </a:rPr>
              <a:t>6</a:t>
            </a:r>
            <a:r>
              <a:rPr lang="en-GB" altLang="zh-CN" sz="2400" dirty="0" smtClean="0">
                <a:latin typeface="+mj-lt"/>
              </a:rPr>
              <a:t>-ST35:</a:t>
            </a:r>
            <a:r>
              <a:rPr lang="en-GB" altLang="zh-CN" sz="2400" b="1" dirty="0" smtClean="0">
                <a:latin typeface="+mj-lt"/>
              </a:rPr>
              <a:t> Instrumental motivation to learn science (INSTSCIE)</a:t>
            </a:r>
          </a:p>
          <a:p>
            <a:pPr marL="725488" lvl="1" indent="-552450">
              <a:buFont typeface="Wingdings" pitchFamily="2" charset="2"/>
              <a:buChar char="ü"/>
            </a:pPr>
            <a:endParaRPr lang="en-GB" sz="2400" dirty="0" smtClean="0">
              <a:latin typeface="+mj-lt"/>
            </a:endParaRPr>
          </a:p>
          <a:p>
            <a:pPr marL="725488" lvl="1" indent="-552450"/>
            <a:endParaRPr lang="en-GB" sz="2400" dirty="0" smtClean="0">
              <a:latin typeface="+mj-lt"/>
            </a:endParaRPr>
          </a:p>
        </p:txBody>
      </p:sp>
      <p:graphicFrame>
        <p:nvGraphicFramePr>
          <p:cNvPr id="13" name="Table 12"/>
          <p:cNvGraphicFramePr>
            <a:graphicFrameLocks noGrp="1"/>
          </p:cNvGraphicFramePr>
          <p:nvPr/>
        </p:nvGraphicFramePr>
        <p:xfrm>
          <a:off x="899591" y="3068960"/>
          <a:ext cx="6368725" cy="8234244"/>
        </p:xfrm>
        <a:graphic>
          <a:graphicData uri="http://schemas.openxmlformats.org/drawingml/2006/table">
            <a:tbl>
              <a:tblPr/>
              <a:tblGrid>
                <a:gridCol w="635812"/>
                <a:gridCol w="3015963"/>
                <a:gridCol w="686199"/>
                <a:gridCol w="686199"/>
                <a:gridCol w="686199"/>
                <a:gridCol w="658353"/>
              </a:tblGrid>
              <a:tr h="248484">
                <a:tc gridSpan="6">
                  <a:txBody>
                    <a:bodyPr/>
                    <a:lstStyle/>
                    <a:p>
                      <a:pPr algn="r">
                        <a:spcBef>
                          <a:spcPts val="1200"/>
                        </a:spcBef>
                        <a:spcAft>
                          <a:spcPts val="300"/>
                        </a:spcAft>
                      </a:pPr>
                      <a:r>
                        <a:rPr lang="en-AU" sz="1200" b="1" dirty="0">
                          <a:solidFill>
                            <a:srgbClr val="FFC000"/>
                          </a:solidFill>
                          <a:latin typeface="Helvetica"/>
                          <a:ea typeface="Times New Roman"/>
                          <a:cs typeface="Times New Roman"/>
                        </a:rPr>
                        <a:t>06-ST35</a:t>
                      </a:r>
                      <a:endParaRPr lang="en-GB" sz="1200" b="1" dirty="0">
                        <a:solidFill>
                          <a:srgbClr val="FFC000"/>
                        </a:solidFill>
                        <a:latin typeface="Helvetica"/>
                        <a:ea typeface="Times New Roman"/>
                        <a:cs typeface="Times New Roman"/>
                      </a:endParaRPr>
                    </a:p>
                  </a:txBody>
                  <a:tcPr marL="67598" marR="67598" marT="0"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10304">
                <a:tc>
                  <a:txBody>
                    <a:bodyPr/>
                    <a:lstStyle/>
                    <a:p>
                      <a:pPr>
                        <a:spcBef>
                          <a:spcPts val="600"/>
                        </a:spcBef>
                        <a:spcAft>
                          <a:spcPts val="300"/>
                        </a:spcAft>
                      </a:pPr>
                      <a:r>
                        <a:rPr lang="en-AU" sz="2000" b="1" dirty="0">
                          <a:latin typeface="Helvetica"/>
                          <a:ea typeface="Times New Roman"/>
                          <a:cs typeface="Times New Roman"/>
                        </a:rPr>
                        <a:t>Q46</a:t>
                      </a:r>
                      <a:endParaRPr lang="en-GB" sz="2000" b="1" dirty="0">
                        <a:latin typeface="Helvetica"/>
                        <a:ea typeface="Times New Roman"/>
                        <a:cs typeface="Times New Roman"/>
                      </a:endParaRPr>
                    </a:p>
                  </a:txBody>
                  <a:tcPr marL="67598" marR="67598" marT="0" marB="0">
                    <a:lnL>
                      <a:noFill/>
                    </a:lnL>
                    <a:lnR>
                      <a:noFill/>
                    </a:lnR>
                    <a:lnT>
                      <a:noFill/>
                    </a:lnT>
                    <a:lnB>
                      <a:noFill/>
                    </a:lnB>
                  </a:tcPr>
                </a:tc>
                <a:tc gridSpan="5">
                  <a:txBody>
                    <a:bodyPr/>
                    <a:lstStyle/>
                    <a:p>
                      <a:pPr>
                        <a:spcBef>
                          <a:spcPts val="600"/>
                        </a:spcBef>
                        <a:spcAft>
                          <a:spcPts val="300"/>
                        </a:spcAft>
                      </a:pPr>
                      <a:r>
                        <a:rPr lang="en-AU" sz="2000" b="1" dirty="0">
                          <a:latin typeface="Helvetica"/>
                          <a:ea typeface="Times New Roman"/>
                          <a:cs typeface="Times New Roman"/>
                        </a:rPr>
                        <a:t>How much do you agree with the statements below?</a:t>
                      </a:r>
                      <a:endParaRPr lang="en-GB" sz="2000" b="1" dirty="0">
                        <a:latin typeface="Helvetica"/>
                        <a:ea typeface="Times New Roman"/>
                        <a:cs typeface="Times New Roman"/>
                      </a:endParaRPr>
                    </a:p>
                  </a:txBody>
                  <a:tcPr marL="67598" marR="67598" marT="0"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10304">
                <a:tc>
                  <a:txBody>
                    <a:bodyPr/>
                    <a:lstStyle/>
                    <a:p>
                      <a:pPr>
                        <a:spcAft>
                          <a:spcPts val="0"/>
                        </a:spcAft>
                      </a:pPr>
                      <a:endParaRPr lang="en-GB" sz="2000" dirty="0">
                        <a:latin typeface="Arial"/>
                        <a:ea typeface="Times New Roman"/>
                        <a:cs typeface="Times New Roman"/>
                      </a:endParaRPr>
                    </a:p>
                  </a:txBody>
                  <a:tcPr marL="67598" marR="67598" marT="0" marB="0">
                    <a:lnL>
                      <a:noFill/>
                    </a:lnL>
                    <a:lnR>
                      <a:noFill/>
                    </a:lnR>
                    <a:lnT>
                      <a:noFill/>
                    </a:lnT>
                    <a:lnB>
                      <a:noFill/>
                    </a:lnB>
                  </a:tcPr>
                </a:tc>
                <a:tc gridSpan="5">
                  <a:txBody>
                    <a:bodyPr/>
                    <a:lstStyle/>
                    <a:p>
                      <a:pPr algn="just">
                        <a:spcBef>
                          <a:spcPts val="600"/>
                        </a:spcBef>
                        <a:spcAft>
                          <a:spcPts val="600"/>
                        </a:spcAft>
                        <a:tabLst>
                          <a:tab pos="5490845" algn="l"/>
                        </a:tabLst>
                      </a:pPr>
                      <a:r>
                        <a:rPr lang="en-GB" sz="2000" i="1" dirty="0">
                          <a:latin typeface="Times New Roman"/>
                          <a:ea typeface="Times New Roman"/>
                          <a:cs typeface="Arial"/>
                        </a:rPr>
                        <a:t>(Please darken only one circle in each row.)</a:t>
                      </a:r>
                    </a:p>
                  </a:txBody>
                  <a:tcPr marL="67598" marR="67598" marT="0"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30478">
                <a:tc>
                  <a:txBody>
                    <a:bodyPr/>
                    <a:lstStyle/>
                    <a:p>
                      <a:pPr algn="ctr">
                        <a:spcBef>
                          <a:spcPts val="1000"/>
                        </a:spcBef>
                        <a:spcAft>
                          <a:spcPts val="300"/>
                        </a:spcAft>
                      </a:pPr>
                      <a:endParaRPr lang="en-AU" sz="1100" i="1" dirty="0">
                        <a:latin typeface="Times"/>
                        <a:ea typeface="Times New Roman"/>
                        <a:cs typeface="Times New Roman"/>
                      </a:endParaRPr>
                    </a:p>
                  </a:txBody>
                  <a:tcPr marL="67598" marR="67598" marT="0" marB="0" anchor="b">
                    <a:lnL>
                      <a:noFill/>
                    </a:lnL>
                    <a:lnR>
                      <a:noFill/>
                    </a:lnR>
                    <a:lnT>
                      <a:noFill/>
                    </a:lnT>
                    <a:lnB>
                      <a:noFill/>
                    </a:lnB>
                  </a:tcPr>
                </a:tc>
                <a:tc>
                  <a:txBody>
                    <a:bodyPr/>
                    <a:lstStyle/>
                    <a:p>
                      <a:pPr algn="ctr">
                        <a:spcBef>
                          <a:spcPts val="1000"/>
                        </a:spcBef>
                        <a:spcAft>
                          <a:spcPts val="300"/>
                        </a:spcAft>
                      </a:pPr>
                      <a:endParaRPr lang="en-AU" sz="1100" i="1" dirty="0">
                        <a:latin typeface="Times"/>
                        <a:ea typeface="Times New Roman"/>
                        <a:cs typeface="Times New Roman"/>
                      </a:endParaRPr>
                    </a:p>
                  </a:txBody>
                  <a:tcPr marL="67598" marR="67598"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Strongly agree</a:t>
                      </a:r>
                      <a:endParaRPr lang="en-GB" sz="1200" i="1" dirty="0">
                        <a:latin typeface="Times"/>
                        <a:ea typeface="Times New Roman"/>
                        <a:cs typeface="Times New Roman"/>
                      </a:endParaRPr>
                    </a:p>
                  </a:txBody>
                  <a:tcPr marL="67598" marR="67598"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Agree</a:t>
                      </a:r>
                      <a:endParaRPr lang="en-GB" sz="1200" i="1" dirty="0">
                        <a:latin typeface="Times"/>
                        <a:ea typeface="Times New Roman"/>
                        <a:cs typeface="Times New Roman"/>
                      </a:endParaRPr>
                    </a:p>
                  </a:txBody>
                  <a:tcPr marL="67598" marR="67598"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Disagree</a:t>
                      </a:r>
                      <a:endParaRPr lang="en-GB" sz="1200" i="1" dirty="0">
                        <a:latin typeface="Times"/>
                        <a:ea typeface="Times New Roman"/>
                        <a:cs typeface="Times New Roman"/>
                      </a:endParaRPr>
                    </a:p>
                  </a:txBody>
                  <a:tcPr marL="67598" marR="67598" marT="0" marB="0" anchor="b">
                    <a:lnL>
                      <a:noFill/>
                    </a:lnL>
                    <a:lnR>
                      <a:noFill/>
                    </a:lnR>
                    <a:lnT>
                      <a:noFill/>
                    </a:lnT>
                    <a:lnB>
                      <a:noFill/>
                    </a:lnB>
                  </a:tcPr>
                </a:tc>
                <a:tc>
                  <a:txBody>
                    <a:bodyPr/>
                    <a:lstStyle/>
                    <a:p>
                      <a:pPr algn="ctr">
                        <a:spcBef>
                          <a:spcPts val="1000"/>
                        </a:spcBef>
                        <a:spcAft>
                          <a:spcPts val="300"/>
                        </a:spcAft>
                      </a:pPr>
                      <a:r>
                        <a:rPr lang="en-AU" sz="1200" i="1" dirty="0">
                          <a:latin typeface="Times"/>
                          <a:ea typeface="Times New Roman"/>
                          <a:cs typeface="Times New Roman"/>
                        </a:rPr>
                        <a:t>Strongly disagree</a:t>
                      </a:r>
                      <a:endParaRPr lang="en-GB" sz="1200" i="1" dirty="0">
                        <a:latin typeface="Times"/>
                        <a:ea typeface="Times New Roman"/>
                        <a:cs typeface="Times New Roman"/>
                      </a:endParaRPr>
                    </a:p>
                  </a:txBody>
                  <a:tcPr marL="67598" marR="67598" marT="0" marB="0" anchor="b">
                    <a:lnL>
                      <a:noFill/>
                    </a:lnL>
                    <a:lnR>
                      <a:noFill/>
                    </a:lnR>
                    <a:lnT>
                      <a:noFill/>
                    </a:lnT>
                    <a:lnB>
                      <a:noFill/>
                    </a:lnB>
                  </a:tcPr>
                </a:tc>
              </a:tr>
              <a:tr h="721042">
                <a:tc>
                  <a:txBody>
                    <a:bodyPr/>
                    <a:lstStyle/>
                    <a:p>
                      <a:pPr algn="r">
                        <a:spcBef>
                          <a:spcPts val="1000"/>
                        </a:spcBef>
                        <a:spcAft>
                          <a:spcPts val="1000"/>
                        </a:spcAft>
                      </a:pPr>
                      <a:r>
                        <a:rPr lang="en-AU" sz="1200" dirty="0">
                          <a:latin typeface="Times"/>
                          <a:ea typeface="Times New Roman"/>
                          <a:cs typeface="Times New Roman"/>
                        </a:rPr>
                        <a:t>a)</a:t>
                      </a:r>
                      <a:endParaRPr lang="en-GB" sz="1200" dirty="0">
                        <a:latin typeface="Times"/>
                        <a:ea typeface="Times New Roman"/>
                        <a:cs typeface="Times New Roman"/>
                      </a:endParaRPr>
                    </a:p>
                  </a:txBody>
                  <a:tcPr marL="67598" marR="67598"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Making an effort in my science class(es) is worth it because this will help me in the work I want to do later on	</a:t>
                      </a:r>
                      <a:endParaRPr lang="en-GB" sz="2000" dirty="0">
                        <a:latin typeface="Times New Roman"/>
                        <a:ea typeface="Times New Roman"/>
                        <a:cs typeface="Arial"/>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1</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2</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3</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4</a:t>
                      </a:r>
                      <a:endParaRPr lang="en-GB" sz="1100" dirty="0">
                        <a:latin typeface="Arial"/>
                        <a:ea typeface="Times New Roman"/>
                        <a:cs typeface="Times New Roman"/>
                      </a:endParaRPr>
                    </a:p>
                  </a:txBody>
                  <a:tcPr marL="67598" marR="67598" marT="0" marB="0" anchor="ctr">
                    <a:lnL>
                      <a:noFill/>
                    </a:lnL>
                    <a:lnR>
                      <a:noFill/>
                    </a:lnR>
                    <a:lnT>
                      <a:noFill/>
                    </a:lnT>
                    <a:lnB>
                      <a:noFill/>
                    </a:lnB>
                  </a:tcPr>
                </a:tc>
              </a:tr>
              <a:tr h="721042">
                <a:tc>
                  <a:txBody>
                    <a:bodyPr/>
                    <a:lstStyle/>
                    <a:p>
                      <a:pPr algn="r">
                        <a:spcBef>
                          <a:spcPts val="1000"/>
                        </a:spcBef>
                        <a:spcAft>
                          <a:spcPts val="1000"/>
                        </a:spcAft>
                      </a:pPr>
                      <a:r>
                        <a:rPr lang="en-AU" sz="1200" dirty="0">
                          <a:latin typeface="Times"/>
                          <a:ea typeface="Times New Roman"/>
                          <a:cs typeface="Times New Roman"/>
                        </a:rPr>
                        <a:t>b)</a:t>
                      </a:r>
                      <a:endParaRPr lang="en-GB" sz="1200" dirty="0">
                        <a:latin typeface="Times"/>
                        <a:ea typeface="Times New Roman"/>
                        <a:cs typeface="Times New Roman"/>
                      </a:endParaRPr>
                    </a:p>
                  </a:txBody>
                  <a:tcPr marL="67598" marR="67598"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What I learn in my science class(es) is important for me because I need this for what I want to study later on	</a:t>
                      </a:r>
                      <a:endParaRPr lang="en-GB" sz="2000" dirty="0">
                        <a:latin typeface="Times New Roman"/>
                        <a:ea typeface="Times New Roman"/>
                        <a:cs typeface="Arial"/>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1</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2</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3</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4</a:t>
                      </a:r>
                      <a:endParaRPr lang="en-GB" sz="1100" dirty="0">
                        <a:latin typeface="Arial"/>
                        <a:ea typeface="Times New Roman"/>
                        <a:cs typeface="Times New Roman"/>
                      </a:endParaRPr>
                    </a:p>
                  </a:txBody>
                  <a:tcPr marL="67598" marR="67598" marT="0" marB="0" anchor="ctr">
                    <a:lnL>
                      <a:noFill/>
                    </a:lnL>
                    <a:lnR>
                      <a:noFill/>
                    </a:lnR>
                    <a:lnT>
                      <a:noFill/>
                    </a:lnT>
                    <a:lnB>
                      <a:noFill/>
                    </a:lnB>
                  </a:tcPr>
                </a:tc>
              </a:tr>
              <a:tr h="540782">
                <a:tc>
                  <a:txBody>
                    <a:bodyPr/>
                    <a:lstStyle/>
                    <a:p>
                      <a:pPr algn="r">
                        <a:spcBef>
                          <a:spcPts val="1000"/>
                        </a:spcBef>
                        <a:spcAft>
                          <a:spcPts val="1000"/>
                        </a:spcAft>
                      </a:pPr>
                      <a:r>
                        <a:rPr lang="en-AU" sz="1200" dirty="0">
                          <a:latin typeface="Times"/>
                          <a:ea typeface="Times New Roman"/>
                          <a:cs typeface="Times New Roman"/>
                        </a:rPr>
                        <a:t>c)</a:t>
                      </a:r>
                      <a:endParaRPr lang="en-GB" sz="1200" dirty="0">
                        <a:latin typeface="Times"/>
                        <a:ea typeface="Times New Roman"/>
                        <a:cs typeface="Times New Roman"/>
                      </a:endParaRPr>
                    </a:p>
                  </a:txBody>
                  <a:tcPr marL="67598" marR="67598"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I study science because I know it is useful for me	</a:t>
                      </a:r>
                      <a:endParaRPr lang="en-GB" sz="2000" dirty="0">
                        <a:latin typeface="Times New Roman"/>
                        <a:ea typeface="Times New Roman"/>
                        <a:cs typeface="Arial"/>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1</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2</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3</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4</a:t>
                      </a:r>
                      <a:endParaRPr lang="en-GB" sz="1100" dirty="0">
                        <a:latin typeface="Arial"/>
                        <a:ea typeface="Times New Roman"/>
                        <a:cs typeface="Times New Roman"/>
                      </a:endParaRPr>
                    </a:p>
                  </a:txBody>
                  <a:tcPr marL="67598" marR="67598" marT="0" marB="0" anchor="ctr">
                    <a:lnL>
                      <a:noFill/>
                    </a:lnL>
                    <a:lnR>
                      <a:noFill/>
                    </a:lnR>
                    <a:lnT>
                      <a:noFill/>
                    </a:lnT>
                    <a:lnB>
                      <a:noFill/>
                    </a:lnB>
                  </a:tcPr>
                </a:tc>
              </a:tr>
              <a:tr h="540782">
                <a:tc>
                  <a:txBody>
                    <a:bodyPr/>
                    <a:lstStyle/>
                    <a:p>
                      <a:pPr algn="r">
                        <a:spcBef>
                          <a:spcPts val="1000"/>
                        </a:spcBef>
                        <a:spcAft>
                          <a:spcPts val="1000"/>
                        </a:spcAft>
                      </a:pPr>
                      <a:r>
                        <a:rPr lang="en-AU" sz="1200" dirty="0">
                          <a:latin typeface="Times"/>
                          <a:ea typeface="Times New Roman"/>
                          <a:cs typeface="Times New Roman"/>
                        </a:rPr>
                        <a:t>d)</a:t>
                      </a:r>
                      <a:endParaRPr lang="en-GB" sz="1200" dirty="0">
                        <a:latin typeface="Times"/>
                        <a:ea typeface="Times New Roman"/>
                        <a:cs typeface="Times New Roman"/>
                      </a:endParaRPr>
                    </a:p>
                  </a:txBody>
                  <a:tcPr marL="67598" marR="67598"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Studying science is worthwhile for me because what I learn will improve my career prospects	</a:t>
                      </a:r>
                      <a:endParaRPr lang="en-GB" sz="2000" dirty="0">
                        <a:latin typeface="Times New Roman"/>
                        <a:ea typeface="Times New Roman"/>
                        <a:cs typeface="Arial"/>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1</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2</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3</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4</a:t>
                      </a:r>
                      <a:endParaRPr lang="en-GB" sz="1100" dirty="0">
                        <a:latin typeface="Arial"/>
                        <a:ea typeface="Times New Roman"/>
                        <a:cs typeface="Times New Roman"/>
                      </a:endParaRPr>
                    </a:p>
                  </a:txBody>
                  <a:tcPr marL="67598" marR="67598" marT="0" marB="0" anchor="ctr">
                    <a:lnL>
                      <a:noFill/>
                    </a:lnL>
                    <a:lnR>
                      <a:noFill/>
                    </a:lnR>
                    <a:lnT>
                      <a:noFill/>
                    </a:lnT>
                    <a:lnB>
                      <a:noFill/>
                    </a:lnB>
                  </a:tcPr>
                </a:tc>
              </a:tr>
              <a:tr h="540782">
                <a:tc>
                  <a:txBody>
                    <a:bodyPr/>
                    <a:lstStyle/>
                    <a:p>
                      <a:pPr algn="r">
                        <a:spcBef>
                          <a:spcPts val="1000"/>
                        </a:spcBef>
                        <a:spcAft>
                          <a:spcPts val="1000"/>
                        </a:spcAft>
                      </a:pPr>
                      <a:r>
                        <a:rPr lang="en-AU" sz="1200" dirty="0">
                          <a:latin typeface="Times"/>
                          <a:ea typeface="Times New Roman"/>
                          <a:cs typeface="Times New Roman"/>
                        </a:rPr>
                        <a:t>e)</a:t>
                      </a:r>
                      <a:endParaRPr lang="en-GB" sz="1200" dirty="0">
                        <a:latin typeface="Times"/>
                        <a:ea typeface="Times New Roman"/>
                        <a:cs typeface="Times New Roman"/>
                      </a:endParaRPr>
                    </a:p>
                  </a:txBody>
                  <a:tcPr marL="67598" marR="67598" marT="0" marB="0">
                    <a:lnL>
                      <a:noFill/>
                    </a:lnL>
                    <a:lnR>
                      <a:noFill/>
                    </a:lnR>
                    <a:lnT>
                      <a:noFill/>
                    </a:lnT>
                    <a:lnB>
                      <a:noFill/>
                    </a:lnB>
                  </a:tcPr>
                </a:tc>
                <a:tc>
                  <a:txBody>
                    <a:bodyPr/>
                    <a:lstStyle/>
                    <a:p>
                      <a:pPr>
                        <a:spcBef>
                          <a:spcPts val="1000"/>
                        </a:spcBef>
                        <a:spcAft>
                          <a:spcPts val="1000"/>
                        </a:spcAft>
                        <a:tabLst>
                          <a:tab pos="5490845" algn="l"/>
                        </a:tabLst>
                      </a:pPr>
                      <a:r>
                        <a:rPr lang="en-AU" sz="2000" dirty="0">
                          <a:latin typeface="Times New Roman"/>
                          <a:ea typeface="Times New Roman"/>
                          <a:cs typeface="Arial"/>
                        </a:rPr>
                        <a:t>I will learn many things in my science class(es) that will help me get a job	</a:t>
                      </a:r>
                      <a:endParaRPr lang="en-GB" sz="2000" dirty="0">
                        <a:latin typeface="Times New Roman"/>
                        <a:ea typeface="Times New Roman"/>
                        <a:cs typeface="Arial"/>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1</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2</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3</a:t>
                      </a:r>
                      <a:endParaRPr lang="en-GB" sz="1100" dirty="0">
                        <a:latin typeface="Arial"/>
                        <a:ea typeface="Times New Roman"/>
                        <a:cs typeface="Times New Roman"/>
                      </a:endParaRPr>
                    </a:p>
                  </a:txBody>
                  <a:tcPr marL="67598" marR="67598" marT="0" marB="0" anchor="ctr">
                    <a:lnL>
                      <a:noFill/>
                    </a:lnL>
                    <a:lnR>
                      <a:noFill/>
                    </a:lnR>
                    <a:lnT>
                      <a:noFill/>
                    </a:lnT>
                    <a:lnB>
                      <a:noFill/>
                    </a:lnB>
                  </a:tcPr>
                </a:tc>
                <a:tc>
                  <a:txBody>
                    <a:bodyPr/>
                    <a:lstStyle/>
                    <a:p>
                      <a:pPr algn="ctr">
                        <a:spcAft>
                          <a:spcPts val="0"/>
                        </a:spcAft>
                      </a:pPr>
                      <a:r>
                        <a:rPr lang="en-GB" sz="2000" b="1" dirty="0">
                          <a:ln w="0">
                            <a:solidFill>
                              <a:prstClr val="black"/>
                            </a:solidFill>
                          </a:ln>
                          <a:noFill/>
                          <a:latin typeface="Arial"/>
                          <a:ea typeface="Times New Roman"/>
                          <a:cs typeface="Arial"/>
                        </a:rPr>
                        <a:t>●</a:t>
                      </a:r>
                      <a:r>
                        <a:rPr lang="fr-FR" sz="1000" baseline="-25000" dirty="0">
                          <a:latin typeface="Times New Roman"/>
                          <a:ea typeface="Times New Roman"/>
                          <a:cs typeface="Times New Roman"/>
                        </a:rPr>
                        <a:t>4</a:t>
                      </a:r>
                      <a:endParaRPr lang="en-GB" sz="1100" dirty="0">
                        <a:latin typeface="Arial"/>
                        <a:ea typeface="Times New Roman"/>
                        <a:cs typeface="Times New Roman"/>
                      </a:endParaRPr>
                    </a:p>
                  </a:txBody>
                  <a:tcPr marL="67598" marR="67598" marT="0" marB="0" anchor="ctr">
                    <a:lnL>
                      <a:noFill/>
                    </a:lnL>
                    <a:lnR>
                      <a:noFill/>
                    </a:lnR>
                    <a:lnT>
                      <a:noFill/>
                    </a:lnT>
                    <a:lnB>
                      <a:noFill/>
                    </a:lnB>
                  </a:tcPr>
                </a:tc>
              </a:tr>
            </a:tbl>
          </a:graphicData>
        </a:graphic>
      </p:graphicFrame>
      <p:sp>
        <p:nvSpPr>
          <p:cNvPr id="7" name="TextBox 6"/>
          <p:cNvSpPr txBox="1"/>
          <p:nvPr/>
        </p:nvSpPr>
        <p:spPr>
          <a:xfrm>
            <a:off x="539552" y="1340768"/>
            <a:ext cx="7776864" cy="461665"/>
          </a:xfrm>
          <a:prstGeom prst="rect">
            <a:avLst/>
          </a:prstGeom>
          <a:solidFill>
            <a:schemeClr val="tx2"/>
          </a:solidFill>
        </p:spPr>
        <p:txBody>
          <a:bodyPr wrap="square" rtlCol="0">
            <a:spAutoFit/>
          </a:bodyPr>
          <a:lstStyle/>
          <a:p>
            <a:pPr algn="ctr"/>
            <a:r>
              <a:rPr lang="en-GB" sz="2400" b="1" dirty="0" smtClean="0">
                <a:solidFill>
                  <a:srgbClr val="FF0000"/>
                </a:solidFill>
                <a:latin typeface="+mj-lt"/>
              </a:rPr>
              <a:t>Instrumental motivation</a:t>
            </a:r>
            <a:r>
              <a:rPr lang="en-GB" sz="2400" b="1" dirty="0" smtClean="0">
                <a:solidFill>
                  <a:schemeClr val="bg2"/>
                </a:solidFill>
                <a:latin typeface="+mj-lt"/>
              </a:rPr>
              <a:t> to learn science</a:t>
            </a:r>
            <a:endParaRPr lang="en-GB" sz="2400" b="1" dirty="0">
              <a:solidFill>
                <a:schemeClr val="bg2"/>
              </a:solidFill>
              <a:latin typeface="+mj-lt"/>
            </a:endParaRPr>
          </a:p>
        </p:txBody>
      </p:sp>
      <p:sp>
        <p:nvSpPr>
          <p:cNvPr id="11"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Student questionnaires – examples of indices</a:t>
            </a:r>
            <a:endParaRPr lang="en-GB"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64" presetClass="path" presetSubtype="0" accel="50000" decel="50000" fill="hold" nodeType="clickEffect">
                                  <p:stCondLst>
                                    <p:cond delay="0"/>
                                  </p:stCondLst>
                                  <p:childTnLst>
                                    <p:animMotion origin="layout" path="M 2.22222E-6 4.81481E-6 L 2.22222E-6 -0.72616 " pathEditMode="relative" rAng="0" ptsTypes="AA">
                                      <p:cBhvr>
                                        <p:cTn id="21" dur="5000" fill="hold"/>
                                        <p:tgtEl>
                                          <p:spTgt spid="13"/>
                                        </p:tgtEl>
                                        <p:attrNameLst>
                                          <p:attrName>ppt_x</p:attrName>
                                          <p:attrName>ppt_y</p:attrName>
                                        </p:attrNameLst>
                                      </p:cBhvr>
                                      <p:rCtr x="0" y="-363"/>
                                    </p:animMotion>
                                  </p:childTnLst>
                                </p:cTn>
                              </p:par>
                              <p:par>
                                <p:cTn id="22" presetID="10" presetClass="exit" presetSubtype="0" fill="hold" grpId="1" nodeType="withEffect">
                                  <p:stCondLst>
                                    <p:cond delay="0"/>
                                  </p:stCondLst>
                                  <p:childTnLst>
                                    <p:animEffect transition="out" filter="fade">
                                      <p:cBhvr>
                                        <p:cTn id="23" dur="2000"/>
                                        <p:tgtEl>
                                          <p:spTgt spid="10"/>
                                        </p:tgtEl>
                                      </p:cBhvr>
                                    </p:animEffect>
                                    <p:set>
                                      <p:cBhvr>
                                        <p:cTn id="24"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556792"/>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dirty="0" smtClean="0">
                <a:solidFill>
                  <a:srgbClr val="000000"/>
                </a:solidFill>
              </a:rPr>
              <a:t>Identify </a:t>
            </a:r>
            <a:r>
              <a:rPr lang="en-GB" sz="2400" b="1" dirty="0" smtClean="0">
                <a:solidFill>
                  <a:srgbClr val="FF0000"/>
                </a:solidFill>
              </a:rPr>
              <a:t>constructs in need of adaptation </a:t>
            </a:r>
            <a:r>
              <a:rPr lang="en-GB" sz="2400" dirty="0" smtClean="0">
                <a:solidFill>
                  <a:srgbClr val="000000"/>
                </a:solidFill>
              </a:rPr>
              <a:t>and </a:t>
            </a:r>
            <a:r>
              <a:rPr lang="en-GB" sz="2400" b="1" dirty="0" smtClean="0">
                <a:solidFill>
                  <a:srgbClr val="FF0000"/>
                </a:solidFill>
              </a:rPr>
              <a:t>important constructs that are missing</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Obtain input and </a:t>
            </a:r>
            <a:r>
              <a:rPr lang="en-GB" sz="2400" b="1" dirty="0" smtClean="0">
                <a:solidFill>
                  <a:srgbClr val="FF0000"/>
                </a:solidFill>
              </a:rPr>
              <a:t>advice from experts in the field </a:t>
            </a:r>
            <a:r>
              <a:rPr lang="en-GB" sz="2400" dirty="0" smtClean="0">
                <a:solidFill>
                  <a:srgbClr val="000000"/>
                </a:solidFill>
              </a:rPr>
              <a:t>(grounded in developing-country contexts)</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Obtain input and </a:t>
            </a:r>
            <a:r>
              <a:rPr lang="en-GB" sz="2400" b="1" dirty="0" smtClean="0">
                <a:solidFill>
                  <a:srgbClr val="FF0000"/>
                </a:solidFill>
              </a:rPr>
              <a:t>guidance from participating countries </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Draw on </a:t>
            </a:r>
            <a:r>
              <a:rPr lang="en-GB" sz="2400" b="1" dirty="0" smtClean="0">
                <a:solidFill>
                  <a:srgbClr val="FF0000"/>
                </a:solidFill>
              </a:rPr>
              <a:t>existing work and empirical evidence</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b="1" dirty="0" smtClean="0">
                <a:solidFill>
                  <a:srgbClr val="FF0000"/>
                </a:solidFill>
              </a:rPr>
              <a:t>Test the constructs </a:t>
            </a:r>
            <a:r>
              <a:rPr lang="en-GB" sz="2400" dirty="0" smtClean="0">
                <a:solidFill>
                  <a:srgbClr val="000000"/>
                </a:solidFill>
              </a:rPr>
              <a:t>(indices and variables) to ensure comparability with PISA scales</a:t>
            </a:r>
          </a:p>
          <a:p>
            <a:pPr marL="536575" marR="0" lvl="0" indent="-536575" algn="l" defTabSz="914400" rtl="0" eaLnBrk="1" fontAlgn="auto" latinLnBrk="0" hangingPunct="1">
              <a:lnSpc>
                <a:spcPct val="114000"/>
              </a:lnSpc>
              <a:spcBef>
                <a:spcPct val="20000"/>
              </a:spcBef>
              <a:spcAft>
                <a:spcPts val="0"/>
              </a:spcAft>
              <a:buClrTx/>
              <a:buSzTx/>
              <a:tabLst/>
              <a:defRPr/>
            </a:pPr>
            <a:endParaRPr lang="en-GB" sz="2400" b="1" dirty="0" smtClean="0"/>
          </a:p>
        </p:txBody>
      </p:sp>
      <p:sp>
        <p:nvSpPr>
          <p:cNvPr id="7" name="Rectangle 6"/>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802838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How will we do this?</a:t>
            </a:r>
            <a:endParaRPr lang="en-GB" sz="2400" b="1" dirty="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n-GB" sz="2400" dirty="0" smtClean="0">
                <a:solidFill>
                  <a:srgbClr val="FFFF00"/>
                </a:solidFill>
              </a:rPr>
              <a:t>Technical Strand 1:</a:t>
            </a:r>
          </a:p>
          <a:p>
            <a:pPr algn="ctr">
              <a:defRPr/>
            </a:pPr>
            <a:r>
              <a:rPr lang="en-GB" sz="3600" b="1" dirty="0" smtClean="0">
                <a:solidFill>
                  <a:srgbClr val="FFFF00"/>
                </a:solidFill>
              </a:rPr>
              <a:t>Contextual questionnaires</a:t>
            </a:r>
          </a:p>
          <a:p>
            <a:pPr algn="ctr">
              <a:defRPr/>
            </a:pPr>
            <a:endParaRPr lang="es-MX" b="1" dirty="0" smtClean="0">
              <a:solidFill>
                <a:srgbClr val="FFFF00"/>
              </a:solidFill>
            </a:endParaRPr>
          </a:p>
          <a:p>
            <a:pPr algn="ctr">
              <a:defRPr/>
            </a:pPr>
            <a:endParaRPr lang="es-MX" b="1" dirty="0" smtClean="0">
              <a:solidFill>
                <a:srgbClr val="FFFF00"/>
              </a:solidFill>
              <a:latin typeface="+mj-lt"/>
            </a:endParaRPr>
          </a:p>
          <a:p>
            <a:pPr algn="ctr">
              <a:defRPr/>
            </a:pPr>
            <a:endParaRPr lang="es-MX" sz="1600" dirty="0" smtClean="0">
              <a:solidFill>
                <a:srgbClr val="FFFF00"/>
              </a:solidFill>
              <a:latin typeface="+mj-lt"/>
            </a:endParaRPr>
          </a:p>
          <a:p>
            <a:pPr algn="ctr">
              <a:defRPr/>
            </a:pPr>
            <a:endParaRPr lang="en-GB" sz="4000" dirty="0">
              <a:solidFill>
                <a:srgbClr val="FFFF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p:val>
                                            <p:strVal val="2/3*#ppt_w"/>
                                          </p:val>
                                        </p:tav>
                                        <p:tav tm="100000">
                                          <p:val>
                                            <p:strVal val="#ppt_w"/>
                                          </p:val>
                                        </p:tav>
                                      </p:tavLst>
                                    </p:anim>
                                    <p:anim calcmode="lin" valueType="num">
                                      <p:cBhvr>
                                        <p:cTn id="8" dur="5000" fill="hold"/>
                                        <p:tgtEl>
                                          <p:spTgt spid="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556792"/>
            <a:ext cx="8208912" cy="5301208"/>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b="1" dirty="0" smtClean="0">
                <a:solidFill>
                  <a:srgbClr val="FF0000"/>
                </a:solidFill>
              </a:rPr>
              <a:t>Student</a:t>
            </a:r>
            <a:r>
              <a:rPr lang="en-GB" sz="2400" dirty="0" smtClean="0"/>
              <a:t> and </a:t>
            </a:r>
            <a:r>
              <a:rPr lang="en-GB" sz="2400" b="1" dirty="0" smtClean="0">
                <a:solidFill>
                  <a:srgbClr val="FF0000"/>
                </a:solidFill>
              </a:rPr>
              <a:t>school questionnaires </a:t>
            </a:r>
            <a:r>
              <a:rPr lang="en-GB" sz="2400" dirty="0" smtClean="0"/>
              <a:t>are part of the </a:t>
            </a:r>
            <a:r>
              <a:rPr lang="en-GB" sz="2400" b="1" dirty="0" smtClean="0"/>
              <a:t>core assessment design of PISA </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t>Countries may also opt for </a:t>
            </a:r>
            <a:r>
              <a:rPr lang="en-GB" sz="2400" b="1" dirty="0" smtClean="0"/>
              <a:t>additional questionnaires</a:t>
            </a:r>
            <a:r>
              <a:rPr lang="en-GB" sz="2400" dirty="0" smtClean="0"/>
              <a:t>:</a:t>
            </a:r>
          </a:p>
          <a:p>
            <a:pPr marL="2365375" lvl="4" indent="-536575">
              <a:lnSpc>
                <a:spcPct val="114000"/>
              </a:lnSpc>
              <a:spcBef>
                <a:spcPct val="20000"/>
              </a:spcBef>
              <a:buFontTx/>
              <a:buChar char="-"/>
              <a:defRPr/>
            </a:pPr>
            <a:r>
              <a:rPr lang="en-GB" sz="2400" dirty="0" smtClean="0"/>
              <a:t>Parents, Teachers, Health, Time Use, ICT familiarity, Career…</a:t>
            </a:r>
          </a:p>
          <a:p>
            <a:pPr marL="536575" lvl="0" indent="-536575">
              <a:lnSpc>
                <a:spcPct val="114000"/>
              </a:lnSpc>
              <a:spcBef>
                <a:spcPts val="1200"/>
              </a:spcBef>
              <a:buFont typeface="Wingdings" pitchFamily="2" charset="2"/>
              <a:buChar char="ü"/>
              <a:defRPr/>
            </a:pPr>
            <a:r>
              <a:rPr lang="en-GB" sz="2400" b="1" dirty="0" smtClean="0">
                <a:solidFill>
                  <a:srgbClr val="FF0000"/>
                </a:solidFill>
              </a:rPr>
              <a:t>Student</a:t>
            </a:r>
            <a:r>
              <a:rPr lang="en-GB" sz="2400" dirty="0" smtClean="0"/>
              <a:t> </a:t>
            </a:r>
            <a:r>
              <a:rPr lang="en-GB" sz="2400" b="1" dirty="0" smtClean="0">
                <a:solidFill>
                  <a:srgbClr val="FF0000"/>
                </a:solidFill>
              </a:rPr>
              <a:t>questionnaires</a:t>
            </a:r>
            <a:r>
              <a:rPr lang="en-GB" sz="2400" dirty="0" smtClean="0"/>
              <a:t>: ~ </a:t>
            </a:r>
            <a:r>
              <a:rPr lang="en-GB" sz="2400" b="1" dirty="0" smtClean="0"/>
              <a:t>30 minute</a:t>
            </a:r>
            <a:r>
              <a:rPr lang="en-GB" sz="2400" dirty="0" smtClean="0"/>
              <a:t>* stand-alone document </a:t>
            </a:r>
            <a:r>
              <a:rPr lang="en-GB" dirty="0" smtClean="0"/>
              <a:t>(students respond after test questions)  </a:t>
            </a:r>
          </a:p>
          <a:p>
            <a:pPr marL="536575" lvl="0" indent="-536575">
              <a:lnSpc>
                <a:spcPct val="114000"/>
              </a:lnSpc>
              <a:spcBef>
                <a:spcPts val="1200"/>
              </a:spcBef>
              <a:buFont typeface="Wingdings" pitchFamily="2" charset="2"/>
              <a:buChar char="ü"/>
              <a:defRPr/>
            </a:pPr>
            <a:r>
              <a:rPr lang="en-GB" sz="2400" b="1" dirty="0" smtClean="0">
                <a:solidFill>
                  <a:srgbClr val="FF0000"/>
                </a:solidFill>
              </a:rPr>
              <a:t>School questionnaires</a:t>
            </a:r>
            <a:r>
              <a:rPr lang="en-GB" sz="2400" dirty="0" smtClean="0"/>
              <a:t>: ~ </a:t>
            </a:r>
            <a:r>
              <a:rPr lang="en-GB" sz="2400" b="1" dirty="0" smtClean="0"/>
              <a:t>30 minute</a:t>
            </a:r>
            <a:r>
              <a:rPr lang="en-GB" sz="2400" dirty="0" smtClean="0"/>
              <a:t> stand-alone document </a:t>
            </a:r>
            <a:r>
              <a:rPr lang="en-GB" dirty="0" smtClean="0"/>
              <a:t> (school authority responds before or on day of testing)</a:t>
            </a:r>
          </a:p>
          <a:p>
            <a:pPr marL="536575" lvl="0" indent="-536575">
              <a:lnSpc>
                <a:spcPct val="114000"/>
              </a:lnSpc>
              <a:spcBef>
                <a:spcPts val="1200"/>
              </a:spcBef>
              <a:defRPr/>
            </a:pPr>
            <a:r>
              <a:rPr lang="en-GB" i="1" dirty="0" smtClean="0"/>
              <a:t>* Rotated questionnaires in 2012 to cover additional material</a:t>
            </a:r>
          </a:p>
          <a:p>
            <a:pPr marL="536575" indent="-536575">
              <a:lnSpc>
                <a:spcPct val="114000"/>
              </a:lnSpc>
              <a:spcBef>
                <a:spcPct val="20000"/>
              </a:spcBef>
              <a:defRPr/>
            </a:pPr>
            <a:endParaRPr lang="en-GB" sz="2400" dirty="0" smtClean="0"/>
          </a:p>
        </p:txBody>
      </p:sp>
      <p:sp>
        <p:nvSpPr>
          <p:cNvPr id="6" name="Rectangle 5"/>
          <p:cNvSpPr/>
          <p:nvPr/>
        </p:nvSpPr>
        <p:spPr>
          <a:xfrm>
            <a:off x="766834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Purpose of PISA contextual questionnaires</a:t>
            </a:r>
            <a:endParaRPr lang="en-GB" sz="2400" b="1" dirty="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556792"/>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dirty="0" smtClean="0">
                <a:solidFill>
                  <a:srgbClr val="000000"/>
                </a:solidFill>
              </a:rPr>
              <a:t>Are the intentions and rationale of this strand of work clear and understood?</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Which components of the PISA questionnaires appear to demonstrate the greatest need of adaptation?</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Where do you see the largest hurdle to overcome?</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solidFill>
                  <a:srgbClr val="000000"/>
                </a:solidFill>
              </a:rPr>
              <a:t>What existing studies and evidence should contribute to this strand of work?</a:t>
            </a:r>
          </a:p>
        </p:txBody>
      </p:sp>
      <p:sp>
        <p:nvSpPr>
          <p:cNvPr id="9"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Questions for discussion</a:t>
            </a:r>
            <a:endParaRPr lang="en-GB" sz="2400" b="1" dirty="0">
              <a:solidFill>
                <a:srgbClr val="000000"/>
              </a:solidFill>
            </a:endParaRPr>
          </a:p>
        </p:txBody>
      </p:sp>
      <p:sp>
        <p:nvSpPr>
          <p:cNvPr id="8" name="Rectangle 7"/>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838842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67544" y="1556792"/>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b="1" dirty="0" smtClean="0">
                <a:solidFill>
                  <a:srgbClr val="FF0000"/>
                </a:solidFill>
              </a:rPr>
              <a:t>Contextualise the performance results </a:t>
            </a:r>
            <a:r>
              <a:rPr lang="en-GB" sz="2400" dirty="0" smtClean="0"/>
              <a:t>in reading, mathematics and science*</a:t>
            </a:r>
          </a:p>
          <a:p>
            <a:pPr marL="536575" indent="-536575">
              <a:lnSpc>
                <a:spcPct val="114000"/>
              </a:lnSpc>
              <a:spcBef>
                <a:spcPts val="1200"/>
              </a:spcBef>
              <a:buFont typeface="Wingdings" pitchFamily="2" charset="2"/>
              <a:buChar char="ü"/>
              <a:defRPr/>
            </a:pPr>
            <a:r>
              <a:rPr lang="en-GB" sz="2400" dirty="0" smtClean="0"/>
              <a:t>Allow </a:t>
            </a:r>
            <a:r>
              <a:rPr lang="en-GB" sz="2400" b="1" dirty="0" smtClean="0">
                <a:solidFill>
                  <a:srgbClr val="FF0000"/>
                </a:solidFill>
              </a:rPr>
              <a:t>analyses of equity </a:t>
            </a:r>
            <a:r>
              <a:rPr lang="en-GB" sz="2400" dirty="0" smtClean="0"/>
              <a:t>issue</a:t>
            </a:r>
            <a:r>
              <a:rPr lang="en-GB" sz="2400" dirty="0" smtClean="0"/>
              <a:t>s across sub-groups and populations</a:t>
            </a:r>
          </a:p>
          <a:p>
            <a:pPr marL="536575" indent="-536575">
              <a:lnSpc>
                <a:spcPct val="114000"/>
              </a:lnSpc>
              <a:spcBef>
                <a:spcPts val="1200"/>
              </a:spcBef>
              <a:buFont typeface="Wingdings" pitchFamily="2" charset="2"/>
              <a:buChar char="ü"/>
              <a:defRPr/>
            </a:pPr>
            <a:r>
              <a:rPr lang="en-GB" sz="2400" dirty="0" smtClean="0"/>
              <a:t>Provide </a:t>
            </a:r>
            <a:r>
              <a:rPr lang="en-GB" sz="2400" b="1" dirty="0" smtClean="0"/>
              <a:t>indications</a:t>
            </a:r>
            <a:r>
              <a:rPr lang="en-GB" sz="2400" dirty="0" smtClean="0"/>
              <a:t> of possible </a:t>
            </a:r>
            <a:r>
              <a:rPr lang="en-GB" sz="2400" b="1" dirty="0" smtClean="0">
                <a:solidFill>
                  <a:srgbClr val="FF0000"/>
                </a:solidFill>
              </a:rPr>
              <a:t>policy interventions</a:t>
            </a:r>
          </a:p>
          <a:p>
            <a:pPr marL="536575" indent="-536575">
              <a:lnSpc>
                <a:spcPct val="114000"/>
              </a:lnSpc>
              <a:spcBef>
                <a:spcPts val="1200"/>
              </a:spcBef>
              <a:buFont typeface="Wingdings" pitchFamily="2" charset="2"/>
              <a:buChar char="ü"/>
              <a:defRPr/>
            </a:pPr>
            <a:r>
              <a:rPr lang="en-GB" sz="2400" dirty="0" smtClean="0"/>
              <a:t>Some information collected is </a:t>
            </a:r>
            <a:r>
              <a:rPr lang="en-GB" sz="2400" b="1" dirty="0" smtClean="0">
                <a:solidFill>
                  <a:srgbClr val="FF0000"/>
                </a:solidFill>
              </a:rPr>
              <a:t>used to scale cognitive assessment data </a:t>
            </a:r>
            <a:endParaRPr lang="en-GB" sz="2400" b="1" dirty="0" smtClean="0"/>
          </a:p>
          <a:p>
            <a:pPr marL="536575" indent="-536575">
              <a:lnSpc>
                <a:spcPct val="114000"/>
              </a:lnSpc>
              <a:spcBef>
                <a:spcPts val="1200"/>
              </a:spcBef>
              <a:buFont typeface="Wingdings" pitchFamily="2" charset="2"/>
              <a:buChar char="ü"/>
              <a:defRPr/>
            </a:pPr>
            <a:r>
              <a:rPr lang="en-GB" sz="2400" b="1" dirty="0" smtClean="0">
                <a:solidFill>
                  <a:srgbClr val="FF0000"/>
                </a:solidFill>
              </a:rPr>
              <a:t>Country-specific questions </a:t>
            </a:r>
            <a:r>
              <a:rPr lang="en-GB" sz="2400" dirty="0" smtClean="0"/>
              <a:t>can be included for additional analysis</a:t>
            </a:r>
          </a:p>
          <a:p>
            <a:pPr marL="536575" indent="-536575">
              <a:lnSpc>
                <a:spcPct val="114000"/>
              </a:lnSpc>
              <a:spcBef>
                <a:spcPts val="1200"/>
              </a:spcBef>
              <a:defRPr/>
            </a:pPr>
            <a:r>
              <a:rPr lang="en-GB" i="1" dirty="0" smtClean="0"/>
              <a:t>* Additional domains such as </a:t>
            </a:r>
            <a:r>
              <a:rPr lang="en-GB" b="1" i="1" dirty="0" smtClean="0">
                <a:solidFill>
                  <a:srgbClr val="000000"/>
                </a:solidFill>
              </a:rPr>
              <a:t>financial literacy </a:t>
            </a:r>
            <a:r>
              <a:rPr lang="en-GB" i="1" dirty="0" smtClean="0"/>
              <a:t>and </a:t>
            </a:r>
            <a:r>
              <a:rPr lang="en-GB" b="1" i="1" dirty="0" smtClean="0">
                <a:solidFill>
                  <a:srgbClr val="000000"/>
                </a:solidFill>
              </a:rPr>
              <a:t>problem-solving</a:t>
            </a:r>
          </a:p>
          <a:p>
            <a:pPr marL="536575" indent="-536575">
              <a:lnSpc>
                <a:spcPct val="114000"/>
              </a:lnSpc>
              <a:spcBef>
                <a:spcPts val="1200"/>
              </a:spcBef>
              <a:buFont typeface="Wingdings" pitchFamily="2" charset="2"/>
              <a:buChar char="ü"/>
              <a:defRPr/>
            </a:pPr>
            <a:endParaRPr lang="en-GB" sz="2400" dirty="0" smtClean="0"/>
          </a:p>
          <a:p>
            <a:pPr marL="536575" marR="0" lvl="0" indent="-536575" algn="l" defTabSz="914400" rtl="0" eaLnBrk="1" fontAlgn="auto" latinLnBrk="0" hangingPunct="1">
              <a:lnSpc>
                <a:spcPct val="114000"/>
              </a:lnSpc>
              <a:spcBef>
                <a:spcPct val="20000"/>
              </a:spcBef>
              <a:spcAft>
                <a:spcPts val="0"/>
              </a:spcAft>
              <a:buClrTx/>
              <a:buSzTx/>
              <a:tabLst/>
              <a:defRPr/>
            </a:pPr>
            <a:endParaRPr lang="en-GB" sz="2400" b="1" dirty="0" smtClean="0"/>
          </a:p>
        </p:txBody>
      </p:sp>
      <p:sp>
        <p:nvSpPr>
          <p:cNvPr id="11"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Purpose of PISA contextual questionnaires</a:t>
            </a:r>
            <a:endParaRPr lang="en-GB" sz="2400" b="1" dirty="0">
              <a:solidFill>
                <a:srgbClr val="000000"/>
              </a:solidFill>
            </a:endParaRPr>
          </a:p>
        </p:txBody>
      </p:sp>
      <p:sp>
        <p:nvSpPr>
          <p:cNvPr id="7" name="Rectangle 6"/>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802838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838842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p:cNvSpPr>
          <p:nvPr/>
        </p:nvSpPr>
        <p:spPr>
          <a:xfrm>
            <a:off x="467544" y="1556792"/>
            <a:ext cx="8208912" cy="5301208"/>
          </a:xfrm>
          <a:prstGeom prst="rect">
            <a:avLst/>
          </a:prstGeom>
        </p:spPr>
        <p:txBody>
          <a:bodyPr vert="horz" lIns="91440" tIns="45720" rIns="91440" bIns="45720" rtlCol="0">
            <a:noAutofit/>
          </a:bodyPr>
          <a:lstStyle/>
          <a:p>
            <a:pPr marL="536575" lvl="0" indent="-536575">
              <a:lnSpc>
                <a:spcPct val="114000"/>
              </a:lnSpc>
              <a:spcBef>
                <a:spcPts val="1200"/>
              </a:spcBef>
              <a:defRPr/>
            </a:pPr>
            <a:endParaRPr kumimoji="0" lang="en-GB" sz="240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288000" marR="0" lvl="0" indent="-2880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p:txBody>
      </p:sp>
      <p:sp>
        <p:nvSpPr>
          <p:cNvPr id="5" name="Rectangle 4"/>
          <p:cNvSpPr/>
          <p:nvPr/>
        </p:nvSpPr>
        <p:spPr>
          <a:xfrm>
            <a:off x="766834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8028384" y="332656"/>
            <a:ext cx="288032" cy="2880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8388424" y="332656"/>
            <a:ext cx="288032" cy="28803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3"/>
          <p:cNvSpPr txBox="1">
            <a:spLocks/>
          </p:cNvSpPr>
          <p:nvPr/>
        </p:nvSpPr>
        <p:spPr>
          <a:xfrm>
            <a:off x="467544" y="1556792"/>
            <a:ext cx="8208912" cy="4176464"/>
          </a:xfrm>
          <a:prstGeom prst="rect">
            <a:avLst/>
          </a:prstGeom>
        </p:spPr>
        <p:txBody>
          <a:bodyPr vert="horz" lIns="91440" tIns="45720" rIns="91440" bIns="45720" rtlCol="0">
            <a:noAutofit/>
          </a:bodyPr>
          <a:lstStyle/>
          <a:p>
            <a:pPr marL="536575" marR="0" lvl="0" indent="-536575" algn="l" defTabSz="914400" rtl="0" eaLnBrk="1" fontAlgn="auto" latinLnBrk="0" hangingPunct="1">
              <a:lnSpc>
                <a:spcPct val="114000"/>
              </a:lnSpc>
              <a:spcBef>
                <a:spcPct val="20000"/>
              </a:spcBef>
              <a:spcAft>
                <a:spcPts val="0"/>
              </a:spcAft>
              <a:buClrTx/>
              <a:buSzTx/>
              <a:buFont typeface="Wingdings" pitchFamily="2" charset="2"/>
              <a:buChar char="ü"/>
              <a:tabLst/>
              <a:defRPr/>
            </a:pPr>
            <a:r>
              <a:rPr lang="en-GB" sz="2400" dirty="0" smtClean="0"/>
              <a:t>Have been used in </a:t>
            </a:r>
            <a:r>
              <a:rPr lang="en-GB" sz="2400" b="1" dirty="0" smtClean="0">
                <a:solidFill>
                  <a:srgbClr val="FF0000"/>
                </a:solidFill>
              </a:rPr>
              <a:t>74 countries/economies</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dirty="0" smtClean="0"/>
              <a:t>In more than </a:t>
            </a:r>
            <a:r>
              <a:rPr lang="en-GB" sz="2400" b="1" dirty="0" smtClean="0">
                <a:solidFill>
                  <a:srgbClr val="FF0000"/>
                </a:solidFill>
              </a:rPr>
              <a:t>40 languages</a:t>
            </a:r>
          </a:p>
          <a:p>
            <a:pPr marL="536575" marR="0" lvl="0" indent="-536575" algn="l" defTabSz="914400" rtl="0" eaLnBrk="1" fontAlgn="auto" latinLnBrk="0" hangingPunct="1">
              <a:lnSpc>
                <a:spcPct val="114000"/>
              </a:lnSpc>
              <a:spcBef>
                <a:spcPts val="1200"/>
              </a:spcBef>
              <a:spcAft>
                <a:spcPts val="0"/>
              </a:spcAft>
              <a:buClrTx/>
              <a:buSzTx/>
              <a:buFont typeface="Wingdings" pitchFamily="2" charset="2"/>
              <a:buChar char="ü"/>
              <a:tabLst/>
              <a:defRPr/>
            </a:pPr>
            <a:r>
              <a:rPr lang="en-GB" sz="2400" b="1" dirty="0" smtClean="0">
                <a:solidFill>
                  <a:srgbClr val="FF0000"/>
                </a:solidFill>
              </a:rPr>
              <a:t>Publicly available</a:t>
            </a:r>
          </a:p>
          <a:p>
            <a:pPr marL="1908175" lvl="3" indent="-536575">
              <a:lnSpc>
                <a:spcPct val="114000"/>
              </a:lnSpc>
              <a:spcBef>
                <a:spcPct val="20000"/>
              </a:spcBef>
              <a:defRPr/>
            </a:pPr>
            <a:r>
              <a:rPr lang="en-GB" sz="2000" b="1" dirty="0" smtClean="0"/>
              <a:t>PISA 2009 Student Questionnaire</a:t>
            </a:r>
          </a:p>
          <a:p>
            <a:pPr marL="1908175" lvl="3" indent="-536575">
              <a:lnSpc>
                <a:spcPct val="114000"/>
              </a:lnSpc>
              <a:spcBef>
                <a:spcPct val="20000"/>
              </a:spcBef>
              <a:defRPr/>
            </a:pPr>
            <a:r>
              <a:rPr lang="en-GB" sz="2000" b="1" dirty="0" smtClean="0"/>
              <a:t>PISA 2012 Student Questionnaire</a:t>
            </a:r>
          </a:p>
          <a:p>
            <a:pPr marL="1908175" lvl="3" indent="-536575">
              <a:lnSpc>
                <a:spcPct val="114000"/>
              </a:lnSpc>
              <a:spcBef>
                <a:spcPts val="1200"/>
              </a:spcBef>
              <a:defRPr/>
            </a:pPr>
            <a:r>
              <a:rPr lang="en-GB" sz="2000" b="1" dirty="0" smtClean="0"/>
              <a:t>PISA 2012 School Questionnaire</a:t>
            </a:r>
          </a:p>
          <a:p>
            <a:pPr marL="1908175" lvl="3" indent="-536575">
              <a:lnSpc>
                <a:spcPct val="114000"/>
              </a:lnSpc>
              <a:spcBef>
                <a:spcPct val="20000"/>
              </a:spcBef>
              <a:defRPr/>
            </a:pPr>
            <a:r>
              <a:rPr lang="en-GB" sz="2000" b="1" dirty="0" smtClean="0"/>
              <a:t>PISA 2009 School Questionnaire</a:t>
            </a:r>
          </a:p>
        </p:txBody>
      </p:sp>
      <p:sp>
        <p:nvSpPr>
          <p:cNvPr id="15" name="Title 1"/>
          <p:cNvSpPr>
            <a:spLocks noGrp="1"/>
          </p:cNvSpPr>
          <p:nvPr>
            <p:ph type="title"/>
          </p:nvPr>
        </p:nvSpPr>
        <p:spPr>
          <a:xfrm>
            <a:off x="1043608" y="260648"/>
            <a:ext cx="8100392" cy="1022400"/>
          </a:xfrm>
        </p:spPr>
        <p:txBody>
          <a:bodyPr>
            <a:noAutofit/>
          </a:bodyPr>
          <a:lstStyle/>
          <a:p>
            <a:r>
              <a:rPr lang="en-GB" sz="2800" dirty="0" smtClean="0"/>
              <a:t>PISA for Development</a:t>
            </a:r>
            <a:r>
              <a:rPr lang="en-GB" sz="2800" b="1" dirty="0" smtClean="0"/>
              <a:t/>
            </a:r>
            <a:br>
              <a:rPr lang="en-GB" sz="2800" b="1" dirty="0" smtClean="0"/>
            </a:br>
            <a:r>
              <a:rPr lang="en-GB" sz="2400" b="1" dirty="0" smtClean="0">
                <a:solidFill>
                  <a:srgbClr val="000000"/>
                </a:solidFill>
              </a:rPr>
              <a:t>Purpose of PISA contextual questionnaires</a:t>
            </a:r>
            <a:endParaRPr lang="en-GB" sz="2400" b="1"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Left Brace 54"/>
          <p:cNvSpPr/>
          <p:nvPr/>
        </p:nvSpPr>
        <p:spPr>
          <a:xfrm>
            <a:off x="539552" y="2852936"/>
            <a:ext cx="504056" cy="4005064"/>
          </a:xfrm>
          <a:prstGeom prst="leftBrace">
            <a:avLst>
              <a:gd name="adj1" fmla="val 24825"/>
              <a:gd name="adj2" fmla="val 50000"/>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Rectangle 51"/>
          <p:cNvSpPr/>
          <p:nvPr/>
        </p:nvSpPr>
        <p:spPr>
          <a:xfrm>
            <a:off x="7524328" y="5157192"/>
            <a:ext cx="1619672" cy="1700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556" name="Text Box 76"/>
          <p:cNvSpPr txBox="1">
            <a:spLocks noChangeArrowheads="1"/>
          </p:cNvSpPr>
          <p:nvPr/>
        </p:nvSpPr>
        <p:spPr bwMode="auto">
          <a:xfrm>
            <a:off x="7380313" y="5882084"/>
            <a:ext cx="1584175"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National educ., social and economic context</a:t>
            </a:r>
          </a:p>
        </p:txBody>
      </p:sp>
      <p:sp>
        <p:nvSpPr>
          <p:cNvPr id="20559" name="Text Box 79"/>
          <p:cNvSpPr txBox="1">
            <a:spLocks noChangeArrowheads="1"/>
          </p:cNvSpPr>
          <p:nvPr/>
        </p:nvSpPr>
        <p:spPr bwMode="auto">
          <a:xfrm>
            <a:off x="5067300" y="5883671"/>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Structures, resource allocation</a:t>
            </a:r>
            <a:br>
              <a:rPr lang="en-GB" sz="1400" b="1" dirty="0" smtClean="0">
                <a:solidFill>
                  <a:schemeClr val="accent1">
                    <a:lumMod val="50000"/>
                  </a:schemeClr>
                </a:solidFill>
              </a:rPr>
            </a:br>
            <a:r>
              <a:rPr lang="en-GB" sz="1400" b="1" dirty="0" smtClean="0">
                <a:solidFill>
                  <a:schemeClr val="accent1">
                    <a:lumMod val="50000"/>
                  </a:schemeClr>
                </a:solidFill>
              </a:rPr>
              <a:t>and policies</a:t>
            </a:r>
          </a:p>
        </p:txBody>
      </p:sp>
      <p:sp>
        <p:nvSpPr>
          <p:cNvPr id="20560" name="Text Box 80"/>
          <p:cNvSpPr txBox="1">
            <a:spLocks noChangeArrowheads="1"/>
          </p:cNvSpPr>
          <p:nvPr/>
        </p:nvSpPr>
        <p:spPr bwMode="auto">
          <a:xfrm>
            <a:off x="2998787" y="5882084"/>
            <a:ext cx="2033588"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Social &amp; economic outcomes of education</a:t>
            </a:r>
          </a:p>
        </p:txBody>
      </p:sp>
      <p:sp>
        <p:nvSpPr>
          <p:cNvPr id="20562" name="Text Box 82"/>
          <p:cNvSpPr txBox="1">
            <a:spLocks noChangeArrowheads="1"/>
          </p:cNvSpPr>
          <p:nvPr/>
        </p:nvSpPr>
        <p:spPr bwMode="auto">
          <a:xfrm>
            <a:off x="7127875" y="486449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Community </a:t>
            </a:r>
            <a:br>
              <a:rPr lang="en-GB" sz="1400" b="1" dirty="0" smtClean="0">
                <a:solidFill>
                  <a:schemeClr val="accent1">
                    <a:lumMod val="50000"/>
                  </a:schemeClr>
                </a:solidFill>
              </a:rPr>
            </a:br>
            <a:r>
              <a:rPr lang="en-GB" sz="1400" b="1" dirty="0" smtClean="0">
                <a:solidFill>
                  <a:schemeClr val="accent1">
                    <a:lumMod val="50000"/>
                  </a:schemeClr>
                </a:solidFill>
              </a:rPr>
              <a:t>and school characteristics</a:t>
            </a:r>
          </a:p>
        </p:txBody>
      </p:sp>
      <p:sp>
        <p:nvSpPr>
          <p:cNvPr id="20563" name="Text Box 83"/>
          <p:cNvSpPr txBox="1">
            <a:spLocks noChangeArrowheads="1"/>
          </p:cNvSpPr>
          <p:nvPr/>
        </p:nvSpPr>
        <p:spPr bwMode="auto">
          <a:xfrm>
            <a:off x="7115175" y="3859609"/>
            <a:ext cx="2033587"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Student learning, teacher working conditions</a:t>
            </a:r>
          </a:p>
        </p:txBody>
      </p:sp>
      <p:sp>
        <p:nvSpPr>
          <p:cNvPr id="20564" name="Text Box 84"/>
          <p:cNvSpPr txBox="1">
            <a:spLocks noChangeArrowheads="1"/>
          </p:cNvSpPr>
          <p:nvPr/>
        </p:nvSpPr>
        <p:spPr bwMode="auto">
          <a:xfrm>
            <a:off x="7119937" y="2840434"/>
            <a:ext cx="2033588"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Socio-economic background of learners</a:t>
            </a:r>
          </a:p>
        </p:txBody>
      </p:sp>
      <p:sp>
        <p:nvSpPr>
          <p:cNvPr id="20565" name="Text Box 85"/>
          <p:cNvSpPr txBox="1">
            <a:spLocks noChangeArrowheads="1"/>
          </p:cNvSpPr>
          <p:nvPr/>
        </p:nvSpPr>
        <p:spPr bwMode="auto">
          <a:xfrm>
            <a:off x="7127875" y="1876821"/>
            <a:ext cx="2016125" cy="917575"/>
          </a:xfrm>
          <a:prstGeom prst="rect">
            <a:avLst/>
          </a:prstGeom>
          <a:solidFill>
            <a:schemeClr val="accent1">
              <a:lumMod val="75000"/>
            </a:schemeClr>
          </a:solidFill>
          <a:ln w="9525">
            <a:noFill/>
            <a:miter lim="800000"/>
            <a:headEnd/>
            <a:tailEnd/>
          </a:ln>
          <a:effectLst/>
        </p:spPr>
        <p:txBody>
          <a:bodyPr lIns="0" tIns="0" rIns="0" bIns="0" anchorCtr="1"/>
          <a:lstStyle/>
          <a:p>
            <a:pPr algn="ctr" eaLnBrk="0" hangingPunct="0">
              <a:spcBef>
                <a:spcPct val="50000"/>
              </a:spcBef>
            </a:pPr>
            <a:r>
              <a:rPr lang="en-GB" sz="2200" dirty="0" smtClean="0">
                <a:solidFill>
                  <a:schemeClr val="bg1"/>
                </a:solidFill>
              </a:rPr>
              <a:t>Antecedents</a:t>
            </a:r>
            <a:r>
              <a:rPr lang="en-GB" sz="2400" dirty="0" smtClean="0">
                <a:solidFill>
                  <a:schemeClr val="bg1"/>
                </a:solidFill>
              </a:rPr>
              <a:t/>
            </a:r>
            <a:br>
              <a:rPr lang="en-GB" sz="2400" dirty="0" smtClean="0">
                <a:solidFill>
                  <a:schemeClr val="bg1"/>
                </a:solidFill>
              </a:rPr>
            </a:br>
            <a:r>
              <a:rPr lang="en-GB" sz="1400" dirty="0" smtClean="0">
                <a:solidFill>
                  <a:schemeClr val="bg1"/>
                </a:solidFill>
              </a:rPr>
              <a:t>contextualise or constrained policy</a:t>
            </a:r>
          </a:p>
        </p:txBody>
      </p:sp>
      <p:sp>
        <p:nvSpPr>
          <p:cNvPr id="20567" name="Text Box 87"/>
          <p:cNvSpPr txBox="1">
            <a:spLocks noChangeArrowheads="1"/>
          </p:cNvSpPr>
          <p:nvPr/>
        </p:nvSpPr>
        <p:spPr bwMode="auto">
          <a:xfrm>
            <a:off x="5064125" y="4861321"/>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The learning environment at school</a:t>
            </a:r>
          </a:p>
        </p:txBody>
      </p:sp>
      <p:sp>
        <p:nvSpPr>
          <p:cNvPr id="20568" name="Text Box 88"/>
          <p:cNvSpPr txBox="1">
            <a:spLocks noChangeArrowheads="1"/>
          </p:cNvSpPr>
          <p:nvPr/>
        </p:nvSpPr>
        <p:spPr bwMode="auto">
          <a:xfrm>
            <a:off x="5067300" y="386119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Teaching, learning practices and classroom climate</a:t>
            </a:r>
          </a:p>
        </p:txBody>
      </p:sp>
      <p:sp>
        <p:nvSpPr>
          <p:cNvPr id="20569" name="Text Box 89"/>
          <p:cNvSpPr txBox="1">
            <a:spLocks noChangeArrowheads="1"/>
          </p:cNvSpPr>
          <p:nvPr/>
        </p:nvSpPr>
        <p:spPr bwMode="auto">
          <a:xfrm>
            <a:off x="5067300" y="283884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Individual attitudes, engagement and behaviour</a:t>
            </a:r>
          </a:p>
        </p:txBody>
      </p:sp>
      <p:sp>
        <p:nvSpPr>
          <p:cNvPr id="20570" name="Text Box 90"/>
          <p:cNvSpPr txBox="1">
            <a:spLocks noChangeArrowheads="1"/>
          </p:cNvSpPr>
          <p:nvPr/>
        </p:nvSpPr>
        <p:spPr bwMode="auto">
          <a:xfrm>
            <a:off x="3000375" y="4870846"/>
            <a:ext cx="2033587" cy="989013"/>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Output and performance of institutions</a:t>
            </a:r>
          </a:p>
        </p:txBody>
      </p:sp>
      <p:sp>
        <p:nvSpPr>
          <p:cNvPr id="20571" name="Text Box 91"/>
          <p:cNvSpPr txBox="1">
            <a:spLocks noChangeArrowheads="1"/>
          </p:cNvSpPr>
          <p:nvPr/>
        </p:nvSpPr>
        <p:spPr bwMode="auto">
          <a:xfrm>
            <a:off x="2998787" y="3859609"/>
            <a:ext cx="2033588"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Quality of instructional delivery</a:t>
            </a:r>
          </a:p>
        </p:txBody>
      </p:sp>
      <p:sp>
        <p:nvSpPr>
          <p:cNvPr id="20572" name="Text Box 92"/>
          <p:cNvSpPr txBox="1">
            <a:spLocks noChangeArrowheads="1"/>
          </p:cNvSpPr>
          <p:nvPr/>
        </p:nvSpPr>
        <p:spPr bwMode="auto">
          <a:xfrm>
            <a:off x="3003550" y="2834084"/>
            <a:ext cx="2033587" cy="989012"/>
          </a:xfrm>
          <a:prstGeom prst="rect">
            <a:avLst/>
          </a:prstGeom>
          <a:noFill/>
          <a:ln w="9525">
            <a:noFill/>
            <a:miter lim="800000"/>
            <a:headEnd/>
            <a:tailEnd/>
          </a:ln>
          <a:effectLst/>
        </p:spPr>
        <p:txBody>
          <a:bodyPr lIns="0" tIns="0" rIns="0" bIns="0" anchor="ctr" anchorCtr="1"/>
          <a:lstStyle/>
          <a:p>
            <a:pPr algn="ctr" eaLnBrk="0" hangingPunct="0">
              <a:spcBef>
                <a:spcPts val="3200"/>
              </a:spcBef>
            </a:pPr>
            <a:r>
              <a:rPr lang="en-GB" sz="1400" b="1" dirty="0" smtClean="0">
                <a:solidFill>
                  <a:schemeClr val="accent1">
                    <a:lumMod val="50000"/>
                  </a:schemeClr>
                </a:solidFill>
              </a:rPr>
              <a:t>Quality and distribution of knowledge &amp; skills</a:t>
            </a:r>
          </a:p>
        </p:txBody>
      </p:sp>
      <p:sp>
        <p:nvSpPr>
          <p:cNvPr id="20573" name="Text Box 93"/>
          <p:cNvSpPr txBox="1">
            <a:spLocks noChangeArrowheads="1"/>
          </p:cNvSpPr>
          <p:nvPr/>
        </p:nvSpPr>
        <p:spPr bwMode="auto">
          <a:xfrm>
            <a:off x="5064125" y="1876821"/>
            <a:ext cx="2016125" cy="917575"/>
          </a:xfrm>
          <a:prstGeom prst="rect">
            <a:avLst/>
          </a:prstGeom>
          <a:solidFill>
            <a:schemeClr val="accent1">
              <a:lumMod val="75000"/>
            </a:schemeClr>
          </a:solidFill>
          <a:ln w="9525">
            <a:noFill/>
            <a:miter lim="800000"/>
            <a:headEnd/>
            <a:tailEnd/>
          </a:ln>
          <a:effectLst/>
        </p:spPr>
        <p:txBody>
          <a:bodyPr lIns="0" tIns="0" rIns="0" bIns="0" anchorCtr="1"/>
          <a:lstStyle/>
          <a:p>
            <a:pPr algn="ctr" eaLnBrk="0" hangingPunct="0">
              <a:spcBef>
                <a:spcPct val="50000"/>
              </a:spcBef>
            </a:pPr>
            <a:r>
              <a:rPr lang="en-GB" sz="2200" dirty="0" smtClean="0">
                <a:solidFill>
                  <a:schemeClr val="bg1"/>
                </a:solidFill>
              </a:rPr>
              <a:t>Policy Levers</a:t>
            </a:r>
            <a:r>
              <a:rPr lang="en-GB" sz="2400" dirty="0" smtClean="0">
                <a:solidFill>
                  <a:schemeClr val="bg1"/>
                </a:solidFill>
              </a:rPr>
              <a:t/>
            </a:r>
            <a:br>
              <a:rPr lang="en-GB" sz="2400" dirty="0" smtClean="0">
                <a:solidFill>
                  <a:schemeClr val="bg1"/>
                </a:solidFill>
              </a:rPr>
            </a:br>
            <a:r>
              <a:rPr lang="en-GB" sz="1400" dirty="0" smtClean="0">
                <a:solidFill>
                  <a:schemeClr val="bg1"/>
                </a:solidFill>
              </a:rPr>
              <a:t>shape educational outcomes</a:t>
            </a:r>
          </a:p>
        </p:txBody>
      </p:sp>
      <p:sp>
        <p:nvSpPr>
          <p:cNvPr id="20574" name="Text Box 94"/>
          <p:cNvSpPr txBox="1">
            <a:spLocks noChangeArrowheads="1"/>
          </p:cNvSpPr>
          <p:nvPr/>
        </p:nvSpPr>
        <p:spPr bwMode="auto">
          <a:xfrm>
            <a:off x="3016250" y="1876821"/>
            <a:ext cx="2016125" cy="917575"/>
          </a:xfrm>
          <a:prstGeom prst="rect">
            <a:avLst/>
          </a:prstGeom>
          <a:solidFill>
            <a:schemeClr val="accent1">
              <a:lumMod val="75000"/>
            </a:schemeClr>
          </a:solidFill>
          <a:ln w="9525">
            <a:noFill/>
            <a:miter lim="800000"/>
            <a:headEnd/>
            <a:tailEnd/>
          </a:ln>
          <a:effectLst/>
        </p:spPr>
        <p:txBody>
          <a:bodyPr lIns="0" tIns="0" rIns="0" bIns="0" anchorCtr="1"/>
          <a:lstStyle/>
          <a:p>
            <a:pPr algn="ctr" eaLnBrk="0" hangingPunct="0">
              <a:spcBef>
                <a:spcPts val="3200"/>
              </a:spcBef>
            </a:pPr>
            <a:r>
              <a:rPr lang="en-GB" sz="2200" dirty="0" smtClean="0">
                <a:solidFill>
                  <a:schemeClr val="bg1"/>
                </a:solidFill>
              </a:rPr>
              <a:t>Outputs and Outcomes</a:t>
            </a:r>
            <a:r>
              <a:rPr lang="en-GB" sz="2400" dirty="0" smtClean="0">
                <a:solidFill>
                  <a:schemeClr val="bg1"/>
                </a:solidFill>
              </a:rPr>
              <a:t/>
            </a:r>
            <a:br>
              <a:rPr lang="en-GB" sz="2400" dirty="0" smtClean="0">
                <a:solidFill>
                  <a:schemeClr val="bg1"/>
                </a:solidFill>
              </a:rPr>
            </a:br>
            <a:r>
              <a:rPr lang="en-GB" sz="1400" dirty="0" smtClean="0">
                <a:solidFill>
                  <a:schemeClr val="bg1"/>
                </a:solidFill>
              </a:rPr>
              <a:t>impact of learning</a:t>
            </a:r>
          </a:p>
        </p:txBody>
      </p:sp>
      <p:sp>
        <p:nvSpPr>
          <p:cNvPr id="20577" name="Text Box 97"/>
          <p:cNvSpPr txBox="1">
            <a:spLocks noChangeArrowheads="1"/>
          </p:cNvSpPr>
          <p:nvPr/>
        </p:nvSpPr>
        <p:spPr bwMode="auto">
          <a:xfrm>
            <a:off x="954087" y="2830909"/>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Individual learner</a:t>
            </a:r>
            <a:endParaRPr lang="en-GB" sz="2400" dirty="0" smtClean="0">
              <a:solidFill>
                <a:schemeClr val="bg1"/>
              </a:solidFill>
            </a:endParaRPr>
          </a:p>
        </p:txBody>
      </p:sp>
      <p:sp>
        <p:nvSpPr>
          <p:cNvPr id="20576" name="Text Box 96"/>
          <p:cNvSpPr txBox="1">
            <a:spLocks noChangeArrowheads="1"/>
          </p:cNvSpPr>
          <p:nvPr/>
        </p:nvSpPr>
        <p:spPr bwMode="auto">
          <a:xfrm>
            <a:off x="950912" y="3861196"/>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Instructional settings</a:t>
            </a:r>
            <a:endParaRPr lang="en-GB" sz="2400" dirty="0" smtClean="0">
              <a:solidFill>
                <a:schemeClr val="bg1"/>
              </a:solidFill>
            </a:endParaRPr>
          </a:p>
        </p:txBody>
      </p:sp>
      <p:sp>
        <p:nvSpPr>
          <p:cNvPr id="20575" name="Text Box 95"/>
          <p:cNvSpPr txBox="1">
            <a:spLocks noChangeArrowheads="1"/>
          </p:cNvSpPr>
          <p:nvPr/>
        </p:nvSpPr>
        <p:spPr bwMode="auto">
          <a:xfrm>
            <a:off x="938212" y="4877196"/>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Schools        </a:t>
            </a:r>
            <a:r>
              <a:rPr lang="en-GB" sz="1600" i="1" dirty="0" smtClean="0">
                <a:solidFill>
                  <a:schemeClr val="bg1"/>
                </a:solidFill>
              </a:rPr>
              <a:t>(other institutions)</a:t>
            </a:r>
          </a:p>
        </p:txBody>
      </p:sp>
      <p:sp>
        <p:nvSpPr>
          <p:cNvPr id="20561" name="Text Box 81"/>
          <p:cNvSpPr txBox="1">
            <a:spLocks noChangeArrowheads="1"/>
          </p:cNvSpPr>
          <p:nvPr/>
        </p:nvSpPr>
        <p:spPr bwMode="auto">
          <a:xfrm>
            <a:off x="949325" y="5883671"/>
            <a:ext cx="2016125" cy="989013"/>
          </a:xfrm>
          <a:prstGeom prst="rect">
            <a:avLst/>
          </a:prstGeom>
          <a:solidFill>
            <a:schemeClr val="accent1">
              <a:lumMod val="75000"/>
            </a:schemeClr>
          </a:solidFill>
          <a:ln w="9525">
            <a:noFill/>
            <a:miter lim="800000"/>
            <a:headEnd/>
            <a:tailEnd/>
          </a:ln>
          <a:effectLst/>
        </p:spPr>
        <p:txBody>
          <a:bodyPr lIns="0" tIns="0" rIns="0" bIns="0" anchor="ctr" anchorCtr="1"/>
          <a:lstStyle/>
          <a:p>
            <a:pPr algn="ctr" eaLnBrk="0" hangingPunct="0">
              <a:spcBef>
                <a:spcPts val="3200"/>
              </a:spcBef>
            </a:pPr>
            <a:r>
              <a:rPr lang="en-GB" sz="2200" dirty="0" smtClean="0">
                <a:solidFill>
                  <a:schemeClr val="bg1"/>
                </a:solidFill>
              </a:rPr>
              <a:t>Country or system</a:t>
            </a:r>
            <a:endParaRPr lang="en-GB" sz="2400" dirty="0" smtClean="0">
              <a:solidFill>
                <a:schemeClr val="bg1"/>
              </a:solidFill>
            </a:endParaRPr>
          </a:p>
        </p:txBody>
      </p:sp>
      <p:sp>
        <p:nvSpPr>
          <p:cNvPr id="53" name="Rectangle 52"/>
          <p:cNvSpPr/>
          <p:nvPr/>
        </p:nvSpPr>
        <p:spPr>
          <a:xfrm>
            <a:off x="539552" y="1484784"/>
            <a:ext cx="2232248" cy="1169551"/>
          </a:xfrm>
          <a:prstGeom prst="rect">
            <a:avLst/>
          </a:prstGeom>
        </p:spPr>
        <p:txBody>
          <a:bodyPr wrap="square">
            <a:spAutoFit/>
          </a:bodyPr>
          <a:lstStyle/>
          <a:p>
            <a:r>
              <a:rPr lang="en-GB" sz="1400" b="1" i="1" dirty="0" smtClean="0">
                <a:solidFill>
                  <a:srgbClr val="FF0000"/>
                </a:solidFill>
              </a:rPr>
              <a:t>This is the </a:t>
            </a:r>
            <a:r>
              <a:rPr lang="en-GB" sz="1400" b="1" i="1" dirty="0" smtClean="0">
                <a:solidFill>
                  <a:srgbClr val="000000"/>
                </a:solidFill>
              </a:rPr>
              <a:t>PISA Analytic Framework </a:t>
            </a:r>
            <a:r>
              <a:rPr lang="en-GB" sz="1400" b="1" i="1" dirty="0" smtClean="0">
                <a:solidFill>
                  <a:srgbClr val="FF0000"/>
                </a:solidFill>
              </a:rPr>
              <a:t>that guides data collection and analysis</a:t>
            </a:r>
          </a:p>
        </p:txBody>
      </p:sp>
      <p:sp>
        <p:nvSpPr>
          <p:cNvPr id="56" name="Rectangle 55"/>
          <p:cNvSpPr/>
          <p:nvPr/>
        </p:nvSpPr>
        <p:spPr>
          <a:xfrm rot="16200000">
            <a:off x="-1597124" y="4701579"/>
            <a:ext cx="4005066" cy="307777"/>
          </a:xfrm>
          <a:prstGeom prst="rect">
            <a:avLst/>
          </a:prstGeom>
        </p:spPr>
        <p:txBody>
          <a:bodyPr wrap="square">
            <a:spAutoFit/>
          </a:bodyPr>
          <a:lstStyle/>
          <a:p>
            <a:pPr algn="ctr"/>
            <a:r>
              <a:rPr lang="en-GB" sz="1400" b="1" dirty="0" smtClean="0">
                <a:solidFill>
                  <a:schemeClr val="tx2"/>
                </a:solidFill>
              </a:rPr>
              <a:t>Levels of an education system</a:t>
            </a:r>
            <a:endParaRPr lang="en-GB" sz="1400" b="1" dirty="0">
              <a:solidFill>
                <a:schemeClr val="tx2"/>
              </a:solidFill>
            </a:endParaRPr>
          </a:p>
        </p:txBody>
      </p:sp>
      <p:sp>
        <p:nvSpPr>
          <p:cNvPr id="30"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How they are used</a:t>
            </a:r>
            <a:endParaRPr lang="en-GB" sz="2400" b="1" dirty="0">
              <a:solidFill>
                <a:srgbClr val="000000"/>
              </a:solidFill>
            </a:endParaRPr>
          </a:p>
        </p:txBody>
      </p:sp>
      <p:sp>
        <p:nvSpPr>
          <p:cNvPr id="26" name="Rectangle 25"/>
          <p:cNvSpPr/>
          <p:nvPr/>
        </p:nvSpPr>
        <p:spPr>
          <a:xfrm>
            <a:off x="-756592" y="3861048"/>
            <a:ext cx="11377264" cy="4968552"/>
          </a:xfrm>
          <a:prstGeom prst="rect">
            <a:avLst/>
          </a:prstGeom>
          <a:solidFill>
            <a:schemeClr val="tx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2000"/>
                                        <p:tgtEl>
                                          <p:spTgt spid="5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fade">
                                      <p:cBhvr>
                                        <p:cTn id="15" dur="2000"/>
                                        <p:tgtEl>
                                          <p:spTgt spid="5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556"/>
                                        </p:tgtEl>
                                        <p:attrNameLst>
                                          <p:attrName>style.visibility</p:attrName>
                                        </p:attrNameLst>
                                      </p:cBhvr>
                                      <p:to>
                                        <p:strVal val="visible"/>
                                      </p:to>
                                    </p:set>
                                    <p:animEffect transition="in" filter="fade">
                                      <p:cBhvr>
                                        <p:cTn id="18" dur="2000"/>
                                        <p:tgtEl>
                                          <p:spTgt spid="2055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559"/>
                                        </p:tgtEl>
                                        <p:attrNameLst>
                                          <p:attrName>style.visibility</p:attrName>
                                        </p:attrNameLst>
                                      </p:cBhvr>
                                      <p:to>
                                        <p:strVal val="visible"/>
                                      </p:to>
                                    </p:set>
                                    <p:animEffect transition="in" filter="fade">
                                      <p:cBhvr>
                                        <p:cTn id="21" dur="2000"/>
                                        <p:tgtEl>
                                          <p:spTgt spid="2055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560"/>
                                        </p:tgtEl>
                                        <p:attrNameLst>
                                          <p:attrName>style.visibility</p:attrName>
                                        </p:attrNameLst>
                                      </p:cBhvr>
                                      <p:to>
                                        <p:strVal val="visible"/>
                                      </p:to>
                                    </p:set>
                                    <p:animEffect transition="in" filter="fade">
                                      <p:cBhvr>
                                        <p:cTn id="24" dur="2000"/>
                                        <p:tgtEl>
                                          <p:spTgt spid="2056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562"/>
                                        </p:tgtEl>
                                        <p:attrNameLst>
                                          <p:attrName>style.visibility</p:attrName>
                                        </p:attrNameLst>
                                      </p:cBhvr>
                                      <p:to>
                                        <p:strVal val="visible"/>
                                      </p:to>
                                    </p:set>
                                    <p:animEffect transition="in" filter="fade">
                                      <p:cBhvr>
                                        <p:cTn id="27" dur="2000"/>
                                        <p:tgtEl>
                                          <p:spTgt spid="2056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563"/>
                                        </p:tgtEl>
                                        <p:attrNameLst>
                                          <p:attrName>style.visibility</p:attrName>
                                        </p:attrNameLst>
                                      </p:cBhvr>
                                      <p:to>
                                        <p:strVal val="visible"/>
                                      </p:to>
                                    </p:set>
                                    <p:animEffect transition="in" filter="fade">
                                      <p:cBhvr>
                                        <p:cTn id="30" dur="2000"/>
                                        <p:tgtEl>
                                          <p:spTgt spid="2056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564"/>
                                        </p:tgtEl>
                                        <p:attrNameLst>
                                          <p:attrName>style.visibility</p:attrName>
                                        </p:attrNameLst>
                                      </p:cBhvr>
                                      <p:to>
                                        <p:strVal val="visible"/>
                                      </p:to>
                                    </p:set>
                                    <p:animEffect transition="in" filter="fade">
                                      <p:cBhvr>
                                        <p:cTn id="33" dur="2000"/>
                                        <p:tgtEl>
                                          <p:spTgt spid="2056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565"/>
                                        </p:tgtEl>
                                        <p:attrNameLst>
                                          <p:attrName>style.visibility</p:attrName>
                                        </p:attrNameLst>
                                      </p:cBhvr>
                                      <p:to>
                                        <p:strVal val="visible"/>
                                      </p:to>
                                    </p:set>
                                    <p:animEffect transition="in" filter="fade">
                                      <p:cBhvr>
                                        <p:cTn id="36" dur="2000"/>
                                        <p:tgtEl>
                                          <p:spTgt spid="2056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567"/>
                                        </p:tgtEl>
                                        <p:attrNameLst>
                                          <p:attrName>style.visibility</p:attrName>
                                        </p:attrNameLst>
                                      </p:cBhvr>
                                      <p:to>
                                        <p:strVal val="visible"/>
                                      </p:to>
                                    </p:set>
                                    <p:animEffect transition="in" filter="fade">
                                      <p:cBhvr>
                                        <p:cTn id="39" dur="2000"/>
                                        <p:tgtEl>
                                          <p:spTgt spid="2056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568"/>
                                        </p:tgtEl>
                                        <p:attrNameLst>
                                          <p:attrName>style.visibility</p:attrName>
                                        </p:attrNameLst>
                                      </p:cBhvr>
                                      <p:to>
                                        <p:strVal val="visible"/>
                                      </p:to>
                                    </p:set>
                                    <p:animEffect transition="in" filter="fade">
                                      <p:cBhvr>
                                        <p:cTn id="42" dur="2000"/>
                                        <p:tgtEl>
                                          <p:spTgt spid="2056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569"/>
                                        </p:tgtEl>
                                        <p:attrNameLst>
                                          <p:attrName>style.visibility</p:attrName>
                                        </p:attrNameLst>
                                      </p:cBhvr>
                                      <p:to>
                                        <p:strVal val="visible"/>
                                      </p:to>
                                    </p:set>
                                    <p:animEffect transition="in" filter="fade">
                                      <p:cBhvr>
                                        <p:cTn id="45" dur="2000"/>
                                        <p:tgtEl>
                                          <p:spTgt spid="2056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570"/>
                                        </p:tgtEl>
                                        <p:attrNameLst>
                                          <p:attrName>style.visibility</p:attrName>
                                        </p:attrNameLst>
                                      </p:cBhvr>
                                      <p:to>
                                        <p:strVal val="visible"/>
                                      </p:to>
                                    </p:set>
                                    <p:animEffect transition="in" filter="fade">
                                      <p:cBhvr>
                                        <p:cTn id="48" dur="2000"/>
                                        <p:tgtEl>
                                          <p:spTgt spid="2057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571"/>
                                        </p:tgtEl>
                                        <p:attrNameLst>
                                          <p:attrName>style.visibility</p:attrName>
                                        </p:attrNameLst>
                                      </p:cBhvr>
                                      <p:to>
                                        <p:strVal val="visible"/>
                                      </p:to>
                                    </p:set>
                                    <p:animEffect transition="in" filter="fade">
                                      <p:cBhvr>
                                        <p:cTn id="51" dur="2000"/>
                                        <p:tgtEl>
                                          <p:spTgt spid="2057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572"/>
                                        </p:tgtEl>
                                        <p:attrNameLst>
                                          <p:attrName>style.visibility</p:attrName>
                                        </p:attrNameLst>
                                      </p:cBhvr>
                                      <p:to>
                                        <p:strVal val="visible"/>
                                      </p:to>
                                    </p:set>
                                    <p:animEffect transition="in" filter="fade">
                                      <p:cBhvr>
                                        <p:cTn id="54" dur="2000"/>
                                        <p:tgtEl>
                                          <p:spTgt spid="2057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0573"/>
                                        </p:tgtEl>
                                        <p:attrNameLst>
                                          <p:attrName>style.visibility</p:attrName>
                                        </p:attrNameLst>
                                      </p:cBhvr>
                                      <p:to>
                                        <p:strVal val="visible"/>
                                      </p:to>
                                    </p:set>
                                    <p:animEffect transition="in" filter="fade">
                                      <p:cBhvr>
                                        <p:cTn id="57" dur="2000"/>
                                        <p:tgtEl>
                                          <p:spTgt spid="2057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0574"/>
                                        </p:tgtEl>
                                        <p:attrNameLst>
                                          <p:attrName>style.visibility</p:attrName>
                                        </p:attrNameLst>
                                      </p:cBhvr>
                                      <p:to>
                                        <p:strVal val="visible"/>
                                      </p:to>
                                    </p:set>
                                    <p:animEffect transition="in" filter="fade">
                                      <p:cBhvr>
                                        <p:cTn id="60" dur="2000"/>
                                        <p:tgtEl>
                                          <p:spTgt spid="2057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0577"/>
                                        </p:tgtEl>
                                        <p:attrNameLst>
                                          <p:attrName>style.visibility</p:attrName>
                                        </p:attrNameLst>
                                      </p:cBhvr>
                                      <p:to>
                                        <p:strVal val="visible"/>
                                      </p:to>
                                    </p:set>
                                    <p:animEffect transition="in" filter="fade">
                                      <p:cBhvr>
                                        <p:cTn id="63" dur="2000"/>
                                        <p:tgtEl>
                                          <p:spTgt spid="2057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0576"/>
                                        </p:tgtEl>
                                        <p:attrNameLst>
                                          <p:attrName>style.visibility</p:attrName>
                                        </p:attrNameLst>
                                      </p:cBhvr>
                                      <p:to>
                                        <p:strVal val="visible"/>
                                      </p:to>
                                    </p:set>
                                    <p:animEffect transition="in" filter="fade">
                                      <p:cBhvr>
                                        <p:cTn id="66" dur="2000"/>
                                        <p:tgtEl>
                                          <p:spTgt spid="2057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0575"/>
                                        </p:tgtEl>
                                        <p:attrNameLst>
                                          <p:attrName>style.visibility</p:attrName>
                                        </p:attrNameLst>
                                      </p:cBhvr>
                                      <p:to>
                                        <p:strVal val="visible"/>
                                      </p:to>
                                    </p:set>
                                    <p:animEffect transition="in" filter="fade">
                                      <p:cBhvr>
                                        <p:cTn id="69" dur="2000"/>
                                        <p:tgtEl>
                                          <p:spTgt spid="2057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0561"/>
                                        </p:tgtEl>
                                        <p:attrNameLst>
                                          <p:attrName>style.visibility</p:attrName>
                                        </p:attrNameLst>
                                      </p:cBhvr>
                                      <p:to>
                                        <p:strVal val="visible"/>
                                      </p:to>
                                    </p:set>
                                    <p:animEffect transition="in" filter="fade">
                                      <p:cBhvr>
                                        <p:cTn id="72" dur="2000"/>
                                        <p:tgtEl>
                                          <p:spTgt spid="2056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fade">
                                      <p:cBhvr>
                                        <p:cTn id="75" dur="2000"/>
                                        <p:tgtEl>
                                          <p:spTgt spid="56"/>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fade">
                                      <p:cBhvr>
                                        <p:cTn id="80" dur="2000"/>
                                        <p:tgtEl>
                                          <p:spTgt spid="26"/>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path" presetSubtype="0" accel="50000" decel="50000" fill="hold" grpId="1" nodeType="clickEffect">
                                  <p:stCondLst>
                                    <p:cond delay="0"/>
                                  </p:stCondLst>
                                  <p:childTnLst>
                                    <p:animMotion origin="layout" path="M 3.88889E-6 -1.48148E-6 L 3.88889E-6 0.28866 " pathEditMode="relative" rAng="0" ptsTypes="AA">
                                      <p:cBhvr>
                                        <p:cTn id="84" dur="2000" fill="hold"/>
                                        <p:tgtEl>
                                          <p:spTgt spid="26"/>
                                        </p:tgtEl>
                                        <p:attrNameLst>
                                          <p:attrName>ppt_x</p:attrName>
                                          <p:attrName>ppt_y</p:attrName>
                                        </p:attrNameLst>
                                      </p:cBhvr>
                                      <p:rCtr x="0" y="1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2" grpId="0" animBg="1"/>
      <p:bldP spid="20556" grpId="0"/>
      <p:bldP spid="20559" grpId="0"/>
      <p:bldP spid="20560" grpId="0"/>
      <p:bldP spid="20562" grpId="0"/>
      <p:bldP spid="20563" grpId="0"/>
      <p:bldP spid="20564" grpId="0"/>
      <p:bldP spid="20565" grpId="0" animBg="1"/>
      <p:bldP spid="20567" grpId="0"/>
      <p:bldP spid="20568" grpId="0"/>
      <p:bldP spid="20569" grpId="0"/>
      <p:bldP spid="20570" grpId="0"/>
      <p:bldP spid="20571" grpId="0"/>
      <p:bldP spid="20572" grpId="0"/>
      <p:bldP spid="20573" grpId="0" animBg="1"/>
      <p:bldP spid="20574" grpId="0" animBg="1"/>
      <p:bldP spid="20577" grpId="0" animBg="1"/>
      <p:bldP spid="20576" grpId="0" animBg="1"/>
      <p:bldP spid="20575" grpId="0" animBg="1"/>
      <p:bldP spid="20561" grpId="0" animBg="1"/>
      <p:bldP spid="53" grpId="0"/>
      <p:bldP spid="56" grpId="0"/>
      <p:bldP spid="26" grpId="0" animBg="1"/>
      <p:bldP spid="2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827584" y="2852936"/>
          <a:ext cx="7776864" cy="2952330"/>
        </p:xfrm>
        <a:graphic>
          <a:graphicData uri="http://schemas.openxmlformats.org/drawingml/2006/table">
            <a:tbl>
              <a:tblPr firstRow="1" bandRow="1">
                <a:tableStyleId>{5C22544A-7EE6-4342-B048-85BDC9FD1C3A}</a:tableStyleId>
              </a:tblPr>
              <a:tblGrid>
                <a:gridCol w="1872208"/>
                <a:gridCol w="2016224"/>
                <a:gridCol w="1944216"/>
                <a:gridCol w="1944216"/>
              </a:tblGrid>
              <a:tr h="590466">
                <a:tc>
                  <a:txBody>
                    <a:bodyPr/>
                    <a:lstStyle/>
                    <a:p>
                      <a:endParaRPr lang="en-GB" dirty="0"/>
                    </a:p>
                  </a:txBody>
                  <a:tcPr>
                    <a:noFill/>
                  </a:tcPr>
                </a:tc>
                <a:tc>
                  <a:txBody>
                    <a:bodyPr/>
                    <a:lstStyle/>
                    <a:p>
                      <a:pPr algn="ctr"/>
                      <a:r>
                        <a:rPr lang="en-GB" dirty="0" smtClean="0"/>
                        <a:t>Outcomes</a:t>
                      </a:r>
                      <a:endParaRPr lang="en-GB" dirty="0"/>
                    </a:p>
                  </a:txBody>
                  <a:tcPr/>
                </a:tc>
                <a:tc>
                  <a:txBody>
                    <a:bodyPr/>
                    <a:lstStyle/>
                    <a:p>
                      <a:pPr algn="ctr"/>
                      <a:r>
                        <a:rPr lang="en-GB" dirty="0" smtClean="0"/>
                        <a:t>Processes</a:t>
                      </a:r>
                      <a:endParaRPr lang="en-GB" dirty="0"/>
                    </a:p>
                  </a:txBody>
                  <a:tcPr/>
                </a:tc>
                <a:tc>
                  <a:txBody>
                    <a:bodyPr/>
                    <a:lstStyle/>
                    <a:p>
                      <a:pPr algn="ctr"/>
                      <a:r>
                        <a:rPr lang="en-GB" dirty="0" smtClean="0"/>
                        <a:t>Antecedents</a:t>
                      </a:r>
                      <a:endParaRPr lang="en-GB" dirty="0"/>
                    </a:p>
                  </a:txBody>
                  <a:tcPr/>
                </a:tc>
              </a:tr>
              <a:tr h="590466">
                <a:tc>
                  <a:txBody>
                    <a:bodyPr/>
                    <a:lstStyle/>
                    <a:p>
                      <a:pPr marL="176213" indent="0"/>
                      <a:r>
                        <a:rPr lang="en-GB" b="1" dirty="0" smtClean="0">
                          <a:solidFill>
                            <a:schemeClr val="bg1"/>
                          </a:solidFill>
                        </a:rPr>
                        <a:t>Students</a:t>
                      </a:r>
                      <a:endParaRPr lang="en-GB" b="1" dirty="0">
                        <a:solidFill>
                          <a:schemeClr val="bg1"/>
                        </a:solidFill>
                      </a:endParaRPr>
                    </a:p>
                  </a:txBody>
                  <a:tcPr>
                    <a:solidFill>
                      <a:schemeClr val="accent1"/>
                    </a:solidFill>
                  </a:tcPr>
                </a:tc>
                <a:tc rowSpan="4" gridSpan="3">
                  <a:txBody>
                    <a:bodyPr/>
                    <a:lstStyle/>
                    <a:p>
                      <a:pPr marL="722313" indent="0">
                        <a:spcBef>
                          <a:spcPts val="1200"/>
                        </a:spcBef>
                        <a:buFont typeface="Arial" pitchFamily="34" charset="0"/>
                        <a:buNone/>
                      </a:pPr>
                      <a:r>
                        <a:rPr lang="en-GB" dirty="0" smtClean="0"/>
                        <a:t> </a:t>
                      </a:r>
                    </a:p>
                    <a:p>
                      <a:pPr marL="536575" indent="-174625">
                        <a:spcBef>
                          <a:spcPts val="1200"/>
                        </a:spcBef>
                        <a:buFont typeface="Arial" pitchFamily="34" charset="0"/>
                        <a:buChar char="•"/>
                      </a:pPr>
                      <a:r>
                        <a:rPr lang="en-GB" b="1" dirty="0" smtClean="0"/>
                        <a:t>General</a:t>
                      </a:r>
                      <a:r>
                        <a:rPr lang="en-GB" b="1" baseline="0" dirty="0" smtClean="0"/>
                        <a:t> recurring variables </a:t>
                      </a:r>
                      <a:r>
                        <a:rPr lang="en-GB" baseline="0" dirty="0" smtClean="0"/>
                        <a:t>(all cycles)</a:t>
                      </a:r>
                      <a:endParaRPr lang="en-GB" dirty="0" smtClean="0"/>
                    </a:p>
                    <a:p>
                      <a:pPr marL="536575" indent="-174625">
                        <a:spcBef>
                          <a:spcPts val="1200"/>
                        </a:spcBef>
                        <a:buFont typeface="Arial" pitchFamily="34" charset="0"/>
                        <a:buChar char="•"/>
                      </a:pPr>
                      <a:r>
                        <a:rPr kumimoji="0" lang="en-GB" b="1" kern="1200" dirty="0" smtClean="0">
                          <a:solidFill>
                            <a:schemeClr val="dk1"/>
                          </a:solidFill>
                          <a:latin typeface="+mn-lt"/>
                          <a:ea typeface="+mn-ea"/>
                          <a:cs typeface="+mn-cs"/>
                        </a:rPr>
                        <a:t>Domain</a:t>
                      </a:r>
                      <a:r>
                        <a:rPr kumimoji="0" lang="en-GB" b="1" kern="1200" baseline="0" dirty="0" smtClean="0">
                          <a:solidFill>
                            <a:schemeClr val="dk1"/>
                          </a:solidFill>
                          <a:latin typeface="+mn-lt"/>
                          <a:ea typeface="+mn-ea"/>
                          <a:cs typeface="+mn-cs"/>
                        </a:rPr>
                        <a:t> recurring variables </a:t>
                      </a:r>
                      <a:r>
                        <a:rPr kumimoji="0" lang="en-GB" kern="1200" baseline="0" dirty="0" smtClean="0">
                          <a:solidFill>
                            <a:schemeClr val="dk1"/>
                          </a:solidFill>
                          <a:latin typeface="+mn-lt"/>
                          <a:ea typeface="+mn-ea"/>
                          <a:cs typeface="+mn-cs"/>
                        </a:rPr>
                        <a:t>(main domain every 3 years)</a:t>
                      </a:r>
                      <a:endParaRPr kumimoji="0" lang="en-GB" kern="1200" dirty="0" smtClean="0">
                        <a:solidFill>
                          <a:schemeClr val="dk1"/>
                        </a:solidFill>
                        <a:latin typeface="+mn-lt"/>
                        <a:ea typeface="+mn-ea"/>
                        <a:cs typeface="+mn-cs"/>
                      </a:endParaRPr>
                    </a:p>
                    <a:p>
                      <a:pPr marL="536575" indent="-174625">
                        <a:spcBef>
                          <a:spcPts val="1200"/>
                        </a:spcBef>
                        <a:buFont typeface="Arial" pitchFamily="34" charset="0"/>
                        <a:buChar char="•"/>
                      </a:pPr>
                      <a:r>
                        <a:rPr kumimoji="0" lang="en-GB" b="1" kern="1200" dirty="0" smtClean="0">
                          <a:solidFill>
                            <a:schemeClr val="dk1"/>
                          </a:solidFill>
                          <a:latin typeface="+mn-lt"/>
                          <a:ea typeface="+mn-ea"/>
                          <a:cs typeface="+mn-cs"/>
                        </a:rPr>
                        <a:t>Extension</a:t>
                      </a:r>
                      <a:r>
                        <a:rPr kumimoji="0" lang="en-GB" b="1" kern="1200" baseline="0" dirty="0" smtClean="0">
                          <a:solidFill>
                            <a:schemeClr val="dk1"/>
                          </a:solidFill>
                          <a:latin typeface="+mn-lt"/>
                          <a:ea typeface="+mn-ea"/>
                          <a:cs typeface="+mn-cs"/>
                        </a:rPr>
                        <a:t> variables </a:t>
                      </a:r>
                      <a:r>
                        <a:rPr kumimoji="0" lang="en-GB" kern="1200" baseline="0" dirty="0" smtClean="0">
                          <a:solidFill>
                            <a:schemeClr val="dk1"/>
                          </a:solidFill>
                          <a:latin typeface="+mn-lt"/>
                          <a:ea typeface="+mn-ea"/>
                          <a:cs typeface="+mn-cs"/>
                        </a:rPr>
                        <a:t>(specific cycles)</a:t>
                      </a:r>
                      <a:endParaRPr kumimoji="0" lang="en-GB" kern="1200" dirty="0" smtClean="0">
                        <a:solidFill>
                          <a:schemeClr val="dk1"/>
                        </a:solidFill>
                        <a:latin typeface="+mn-lt"/>
                        <a:ea typeface="+mn-ea"/>
                        <a:cs typeface="+mn-cs"/>
                      </a:endParaRPr>
                    </a:p>
                    <a:p>
                      <a:pPr marL="536575" indent="-174625">
                        <a:spcBef>
                          <a:spcPts val="1200"/>
                        </a:spcBef>
                        <a:buFont typeface="Arial" pitchFamily="34" charset="0"/>
                        <a:buChar char="•"/>
                      </a:pPr>
                      <a:r>
                        <a:rPr kumimoji="0" lang="en-GB" b="1" kern="1200" dirty="0" smtClean="0">
                          <a:solidFill>
                            <a:schemeClr val="dk1"/>
                          </a:solidFill>
                          <a:latin typeface="+mn-lt"/>
                          <a:ea typeface="+mn-ea"/>
                          <a:cs typeface="+mn-cs"/>
                        </a:rPr>
                        <a:t>System-level</a:t>
                      </a:r>
                      <a:r>
                        <a:rPr kumimoji="0" lang="en-GB" b="1" kern="1200" baseline="0" dirty="0" smtClean="0">
                          <a:solidFill>
                            <a:schemeClr val="dk1"/>
                          </a:solidFill>
                          <a:latin typeface="+mn-lt"/>
                          <a:ea typeface="+mn-ea"/>
                          <a:cs typeface="+mn-cs"/>
                        </a:rPr>
                        <a:t> data</a:t>
                      </a:r>
                      <a:endParaRPr kumimoji="0" lang="en-GB" b="1" kern="1200" dirty="0" smtClean="0">
                        <a:solidFill>
                          <a:schemeClr val="dk1"/>
                        </a:solidFill>
                        <a:latin typeface="+mn-lt"/>
                        <a:ea typeface="+mn-ea"/>
                        <a:cs typeface="+mn-cs"/>
                      </a:endParaRPr>
                    </a:p>
                  </a:txBody>
                  <a:tcPr>
                    <a:solidFill>
                      <a:schemeClr val="bg1">
                        <a:lumMod val="95000"/>
                      </a:schemeClr>
                    </a:solidFill>
                  </a:tcPr>
                </a:tc>
                <a:tc rowSpan="4" hMerge="1">
                  <a:txBody>
                    <a:bodyPr/>
                    <a:lstStyle/>
                    <a:p>
                      <a:endParaRPr lang="en-GB" dirty="0"/>
                    </a:p>
                  </a:txBody>
                  <a:tcPr>
                    <a:solidFill>
                      <a:schemeClr val="bg1">
                        <a:lumMod val="95000"/>
                      </a:schemeClr>
                    </a:solidFill>
                  </a:tcPr>
                </a:tc>
                <a:tc rowSpan="4" hMerge="1">
                  <a:txBody>
                    <a:bodyPr/>
                    <a:lstStyle/>
                    <a:p>
                      <a:endParaRPr lang="en-GB"/>
                    </a:p>
                  </a:txBody>
                  <a:tcPr>
                    <a:solidFill>
                      <a:schemeClr val="bg1">
                        <a:lumMod val="95000"/>
                      </a:schemeClr>
                    </a:solidFill>
                  </a:tcPr>
                </a:tc>
              </a:tr>
              <a:tr h="590466">
                <a:tc>
                  <a:txBody>
                    <a:bodyPr/>
                    <a:lstStyle/>
                    <a:p>
                      <a:pPr marL="176213" indent="0"/>
                      <a:r>
                        <a:rPr kumimoji="0" lang="en-GB" b="1" kern="1200" dirty="0" smtClean="0">
                          <a:solidFill>
                            <a:schemeClr val="bg1"/>
                          </a:solidFill>
                          <a:latin typeface="+mn-lt"/>
                          <a:ea typeface="+mn-ea"/>
                          <a:cs typeface="+mn-cs"/>
                        </a:rPr>
                        <a:t>Classrooms</a:t>
                      </a:r>
                    </a:p>
                  </a:txBody>
                  <a:tcPr>
                    <a:solidFill>
                      <a:schemeClr val="accent1"/>
                    </a:solidFill>
                  </a:tcPr>
                </a:tc>
                <a:tc gridSpan="3" vMerge="1">
                  <a:txBody>
                    <a:bodyPr/>
                    <a:lstStyle/>
                    <a:p>
                      <a:endParaRPr lang="en-GB" dirty="0"/>
                    </a:p>
                  </a:txBody>
                  <a:tcPr>
                    <a:solidFill>
                      <a:schemeClr val="bg1">
                        <a:lumMod val="95000"/>
                      </a:schemeClr>
                    </a:solidFill>
                  </a:tcPr>
                </a:tc>
                <a:tc hMerge="1" vMerge="1">
                  <a:txBody>
                    <a:bodyPr/>
                    <a:lstStyle/>
                    <a:p>
                      <a:endParaRPr lang="en-GB" dirty="0"/>
                    </a:p>
                  </a:txBody>
                  <a:tcPr>
                    <a:solidFill>
                      <a:schemeClr val="bg1">
                        <a:lumMod val="95000"/>
                      </a:schemeClr>
                    </a:solidFill>
                  </a:tcPr>
                </a:tc>
                <a:tc hMerge="1" vMerge="1">
                  <a:txBody>
                    <a:bodyPr/>
                    <a:lstStyle/>
                    <a:p>
                      <a:endParaRPr lang="en-GB" dirty="0"/>
                    </a:p>
                  </a:txBody>
                  <a:tcPr>
                    <a:solidFill>
                      <a:schemeClr val="bg1">
                        <a:lumMod val="95000"/>
                      </a:schemeClr>
                    </a:solidFill>
                  </a:tcPr>
                </a:tc>
              </a:tr>
              <a:tr h="590466">
                <a:tc>
                  <a:txBody>
                    <a:bodyPr/>
                    <a:lstStyle/>
                    <a:p>
                      <a:pPr marL="176213" indent="0"/>
                      <a:r>
                        <a:rPr kumimoji="0" lang="en-GB" b="1" kern="1200" dirty="0" smtClean="0">
                          <a:solidFill>
                            <a:schemeClr val="bg1"/>
                          </a:solidFill>
                          <a:latin typeface="+mn-lt"/>
                          <a:ea typeface="+mn-ea"/>
                          <a:cs typeface="+mn-cs"/>
                        </a:rPr>
                        <a:t>Schools</a:t>
                      </a:r>
                    </a:p>
                  </a:txBody>
                  <a:tcPr>
                    <a:solidFill>
                      <a:schemeClr val="accent1"/>
                    </a:solidFill>
                  </a:tcPr>
                </a:tc>
                <a:tc gridSpan="3" vMerge="1">
                  <a:txBody>
                    <a:bodyPr/>
                    <a:lstStyle/>
                    <a:p>
                      <a:endParaRPr lang="en-GB"/>
                    </a:p>
                  </a:txBody>
                  <a:tcPr>
                    <a:solidFill>
                      <a:schemeClr val="bg1">
                        <a:lumMod val="95000"/>
                      </a:schemeClr>
                    </a:solidFill>
                  </a:tcPr>
                </a:tc>
                <a:tc hMerge="1" vMerge="1">
                  <a:txBody>
                    <a:bodyPr/>
                    <a:lstStyle/>
                    <a:p>
                      <a:endParaRPr lang="en-GB" dirty="0"/>
                    </a:p>
                  </a:txBody>
                  <a:tcPr>
                    <a:solidFill>
                      <a:schemeClr val="bg1">
                        <a:lumMod val="95000"/>
                      </a:schemeClr>
                    </a:solidFill>
                  </a:tcPr>
                </a:tc>
                <a:tc hMerge="1" vMerge="1">
                  <a:txBody>
                    <a:bodyPr/>
                    <a:lstStyle/>
                    <a:p>
                      <a:endParaRPr lang="en-GB" dirty="0"/>
                    </a:p>
                  </a:txBody>
                  <a:tcPr>
                    <a:solidFill>
                      <a:schemeClr val="bg1">
                        <a:lumMod val="95000"/>
                      </a:schemeClr>
                    </a:solidFill>
                  </a:tcPr>
                </a:tc>
              </a:tr>
              <a:tr h="590466">
                <a:tc>
                  <a:txBody>
                    <a:bodyPr/>
                    <a:lstStyle/>
                    <a:p>
                      <a:pPr marL="176213" indent="0"/>
                      <a:r>
                        <a:rPr kumimoji="0" lang="en-GB" b="1" kern="1200" dirty="0" smtClean="0">
                          <a:solidFill>
                            <a:schemeClr val="bg1"/>
                          </a:solidFill>
                          <a:latin typeface="+mn-lt"/>
                          <a:ea typeface="+mn-ea"/>
                          <a:cs typeface="+mn-cs"/>
                        </a:rPr>
                        <a:t>Country</a:t>
                      </a:r>
                    </a:p>
                  </a:txBody>
                  <a:tcPr>
                    <a:solidFill>
                      <a:schemeClr val="accent1"/>
                    </a:solidFill>
                  </a:tcPr>
                </a:tc>
                <a:tc gridSpan="3" vMerge="1">
                  <a:txBody>
                    <a:bodyPr/>
                    <a:lstStyle/>
                    <a:p>
                      <a:endParaRPr lang="en-GB"/>
                    </a:p>
                  </a:txBody>
                  <a:tcPr>
                    <a:solidFill>
                      <a:schemeClr val="bg1">
                        <a:lumMod val="95000"/>
                      </a:schemeClr>
                    </a:solidFill>
                  </a:tcPr>
                </a:tc>
                <a:tc hMerge="1" vMerge="1">
                  <a:txBody>
                    <a:bodyPr/>
                    <a:lstStyle/>
                    <a:p>
                      <a:endParaRPr lang="en-GB" dirty="0"/>
                    </a:p>
                  </a:txBody>
                  <a:tcPr>
                    <a:solidFill>
                      <a:schemeClr val="bg1">
                        <a:lumMod val="95000"/>
                      </a:schemeClr>
                    </a:solidFill>
                  </a:tcPr>
                </a:tc>
                <a:tc hMerge="1" vMerge="1">
                  <a:txBody>
                    <a:bodyPr/>
                    <a:lstStyle/>
                    <a:p>
                      <a:endParaRPr lang="en-GB" dirty="0"/>
                    </a:p>
                  </a:txBody>
                  <a:tcPr>
                    <a:solidFill>
                      <a:schemeClr val="bg1">
                        <a:lumMod val="95000"/>
                      </a:schemeClr>
                    </a:solidFill>
                  </a:tcPr>
                </a:tc>
              </a:tr>
            </a:tbl>
          </a:graphicData>
        </a:graphic>
      </p:graphicFrame>
      <p:sp>
        <p:nvSpPr>
          <p:cNvPr id="8" name="Rectangle 3"/>
          <p:cNvSpPr txBox="1">
            <a:spLocks/>
          </p:cNvSpPr>
          <p:nvPr/>
        </p:nvSpPr>
        <p:spPr>
          <a:xfrm>
            <a:off x="3059832" y="1484784"/>
            <a:ext cx="5616624" cy="1224136"/>
          </a:xfrm>
          <a:prstGeom prst="rect">
            <a:avLst/>
          </a:prstGeom>
        </p:spPr>
        <p:txBody>
          <a:bodyPr vert="horz" lIns="91440" tIns="45720" rIns="91440" bIns="45720" rtlCol="0">
            <a:normAutofit fontScale="92500" lnSpcReduction="10000"/>
          </a:bodyPr>
          <a:lstStyle/>
          <a:p>
            <a:pPr marL="536575" marR="0" lvl="0" indent="-536575" algn="ctr" defTabSz="914400" rtl="0" eaLnBrk="1" fontAlgn="auto" latinLnBrk="0" hangingPunct="1">
              <a:lnSpc>
                <a:spcPct val="114000"/>
              </a:lnSpc>
              <a:spcBef>
                <a:spcPct val="20000"/>
              </a:spcBef>
              <a:spcAft>
                <a:spcPts val="0"/>
              </a:spcAft>
              <a:buClrTx/>
              <a:buSzTx/>
              <a:tabLst/>
              <a:defRPr/>
            </a:pPr>
            <a:r>
              <a:rPr lang="en-GB" sz="2400" b="1" dirty="0" smtClean="0"/>
              <a:t>Main data collection</a:t>
            </a:r>
            <a:endParaRPr lang="en-GB" sz="2400" dirty="0" smtClean="0"/>
          </a:p>
          <a:p>
            <a:pPr marL="536575" marR="0" lvl="0" indent="-536575" algn="ctr" defTabSz="914400" rtl="0" eaLnBrk="1" fontAlgn="auto" latinLnBrk="0" hangingPunct="1">
              <a:lnSpc>
                <a:spcPct val="114000"/>
              </a:lnSpc>
              <a:spcBef>
                <a:spcPct val="20000"/>
              </a:spcBef>
              <a:spcAft>
                <a:spcPts val="0"/>
              </a:spcAft>
              <a:buClrTx/>
              <a:buSzTx/>
              <a:tabLst/>
              <a:defRPr/>
            </a:pPr>
            <a:r>
              <a:rPr lang="en-GB" sz="2400" i="1" dirty="0" smtClean="0">
                <a:sym typeface="Wingdings" pitchFamily="2" charset="2"/>
              </a:rPr>
              <a:t>Student Questionnaire</a:t>
            </a:r>
            <a:r>
              <a:rPr lang="en-GB" sz="2400" dirty="0" smtClean="0">
                <a:sym typeface="Wingdings" pitchFamily="2" charset="2"/>
              </a:rPr>
              <a:t>, </a:t>
            </a:r>
            <a:r>
              <a:rPr lang="en-GB" sz="2400" i="1" dirty="0" smtClean="0">
                <a:sym typeface="Wingdings" pitchFamily="2" charset="2"/>
              </a:rPr>
              <a:t>School Questionnaires </a:t>
            </a:r>
            <a:r>
              <a:rPr lang="en-GB" sz="2400" dirty="0" smtClean="0">
                <a:sym typeface="Wingdings" pitchFamily="2" charset="2"/>
              </a:rPr>
              <a:t>and </a:t>
            </a:r>
            <a:r>
              <a:rPr lang="en-GB" sz="2400" i="1" dirty="0" smtClean="0">
                <a:sym typeface="Wingdings" pitchFamily="2" charset="2"/>
              </a:rPr>
              <a:t>System Level</a:t>
            </a:r>
            <a:r>
              <a:rPr lang="en-GB" sz="2400" i="1" dirty="0" smtClean="0">
                <a:solidFill>
                  <a:srgbClr val="FF0000"/>
                </a:solidFill>
                <a:sym typeface="Wingdings" pitchFamily="2" charset="2"/>
              </a:rPr>
              <a:t>*</a:t>
            </a:r>
            <a:r>
              <a:rPr lang="en-GB" sz="2400" i="1" dirty="0" smtClean="0">
                <a:sym typeface="Wingdings" pitchFamily="2" charset="2"/>
              </a:rPr>
              <a:t> </a:t>
            </a:r>
          </a:p>
        </p:txBody>
      </p:sp>
      <p:sp>
        <p:nvSpPr>
          <p:cNvPr id="5" name="Rectangle 4"/>
          <p:cNvSpPr/>
          <p:nvPr/>
        </p:nvSpPr>
        <p:spPr>
          <a:xfrm>
            <a:off x="539552" y="1484784"/>
            <a:ext cx="2232248" cy="1169551"/>
          </a:xfrm>
          <a:prstGeom prst="rect">
            <a:avLst/>
          </a:prstGeom>
        </p:spPr>
        <p:txBody>
          <a:bodyPr wrap="square">
            <a:spAutoFit/>
          </a:bodyPr>
          <a:lstStyle/>
          <a:p>
            <a:r>
              <a:rPr lang="en-GB" sz="1400" b="1" i="1" dirty="0" smtClean="0">
                <a:solidFill>
                  <a:srgbClr val="FF0000"/>
                </a:solidFill>
              </a:rPr>
              <a:t>This is how the </a:t>
            </a:r>
            <a:r>
              <a:rPr lang="en-GB" sz="1400" b="1" i="1" dirty="0" smtClean="0">
                <a:solidFill>
                  <a:srgbClr val="000000"/>
                </a:solidFill>
              </a:rPr>
              <a:t>PISA Analytic Framework </a:t>
            </a:r>
            <a:r>
              <a:rPr lang="en-GB" sz="1400" b="1" i="1" dirty="0" smtClean="0">
                <a:solidFill>
                  <a:srgbClr val="FF0000"/>
                </a:solidFill>
              </a:rPr>
              <a:t>is operationalised for data collection and analysis</a:t>
            </a:r>
            <a:endParaRPr lang="en-GB" sz="1400" b="1" i="1" dirty="0">
              <a:solidFill>
                <a:srgbClr val="FF0000"/>
              </a:solidFill>
            </a:endParaRPr>
          </a:p>
        </p:txBody>
      </p:sp>
      <p:sp>
        <p:nvSpPr>
          <p:cNvPr id="9" name="Rectangle 8"/>
          <p:cNvSpPr/>
          <p:nvPr/>
        </p:nvSpPr>
        <p:spPr>
          <a:xfrm>
            <a:off x="2843808" y="3501008"/>
            <a:ext cx="5760640" cy="307777"/>
          </a:xfrm>
          <a:prstGeom prst="rect">
            <a:avLst/>
          </a:prstGeom>
        </p:spPr>
        <p:txBody>
          <a:bodyPr wrap="square">
            <a:spAutoFit/>
          </a:bodyPr>
          <a:lstStyle/>
          <a:p>
            <a:pPr algn="ctr"/>
            <a:r>
              <a:rPr lang="en-GB" sz="1400" b="1" dirty="0" smtClean="0">
                <a:solidFill>
                  <a:schemeClr val="tx2"/>
                </a:solidFill>
              </a:rPr>
              <a:t>Variables included in instruments:</a:t>
            </a:r>
            <a:endParaRPr lang="en-GB" sz="1400" b="1" dirty="0">
              <a:solidFill>
                <a:schemeClr val="tx2"/>
              </a:solidFill>
            </a:endParaRPr>
          </a:p>
        </p:txBody>
      </p:sp>
      <p:sp>
        <p:nvSpPr>
          <p:cNvPr id="10" name="Rectangle 9"/>
          <p:cNvSpPr/>
          <p:nvPr/>
        </p:nvSpPr>
        <p:spPr>
          <a:xfrm>
            <a:off x="611560" y="6021288"/>
            <a:ext cx="7560840" cy="615553"/>
          </a:xfrm>
          <a:prstGeom prst="rect">
            <a:avLst/>
          </a:prstGeom>
        </p:spPr>
        <p:txBody>
          <a:bodyPr wrap="square">
            <a:spAutoFit/>
          </a:bodyPr>
          <a:lstStyle/>
          <a:p>
            <a:r>
              <a:rPr lang="en-GB" b="1" i="1" dirty="0" smtClean="0">
                <a:solidFill>
                  <a:srgbClr val="FF0000"/>
                </a:solidFill>
                <a:sym typeface="Wingdings" pitchFamily="2" charset="2"/>
              </a:rPr>
              <a:t>*</a:t>
            </a:r>
            <a:r>
              <a:rPr lang="en-GB" sz="1600" i="1" dirty="0" smtClean="0">
                <a:solidFill>
                  <a:srgbClr val="FF0000"/>
                </a:solidFill>
                <a:sym typeface="Wingdings" pitchFamily="2" charset="2"/>
              </a:rPr>
              <a:t> </a:t>
            </a:r>
            <a:r>
              <a:rPr lang="en-GB" sz="1600" b="1" dirty="0" smtClean="0">
                <a:sym typeface="Wingdings" pitchFamily="2" charset="2"/>
              </a:rPr>
              <a:t>Options include </a:t>
            </a:r>
            <a:r>
              <a:rPr lang="en-GB" sz="1600" b="1" dirty="0" smtClean="0"/>
              <a:t>questionnaires geared for </a:t>
            </a:r>
            <a:r>
              <a:rPr lang="en-GB" sz="1600" b="1" dirty="0" smtClean="0">
                <a:solidFill>
                  <a:schemeClr val="tx2"/>
                </a:solidFill>
              </a:rPr>
              <a:t>Teachers</a:t>
            </a:r>
            <a:r>
              <a:rPr lang="en-GB" sz="1600" b="1" dirty="0" smtClean="0"/>
              <a:t>,</a:t>
            </a:r>
            <a:r>
              <a:rPr lang="en-GB" sz="1600" b="1" dirty="0" smtClean="0">
                <a:solidFill>
                  <a:schemeClr val="tx2"/>
                </a:solidFill>
              </a:rPr>
              <a:t> Parents</a:t>
            </a:r>
            <a:r>
              <a:rPr lang="en-GB" sz="1600" b="1" dirty="0" smtClean="0"/>
              <a:t>,</a:t>
            </a:r>
            <a:r>
              <a:rPr lang="en-GB" sz="1600" b="1" dirty="0" smtClean="0">
                <a:solidFill>
                  <a:schemeClr val="tx2"/>
                </a:solidFill>
              </a:rPr>
              <a:t> Health</a:t>
            </a:r>
            <a:r>
              <a:rPr lang="en-GB" sz="1600" b="1" dirty="0" smtClean="0"/>
              <a:t>,</a:t>
            </a:r>
            <a:r>
              <a:rPr lang="en-GB" sz="1600" b="1" dirty="0" smtClean="0">
                <a:solidFill>
                  <a:schemeClr val="tx2"/>
                </a:solidFill>
              </a:rPr>
              <a:t> Time Use</a:t>
            </a:r>
            <a:r>
              <a:rPr lang="en-GB" sz="1600" b="1" dirty="0" smtClean="0"/>
              <a:t>,</a:t>
            </a:r>
            <a:r>
              <a:rPr lang="en-GB" sz="1600" b="1" dirty="0" smtClean="0">
                <a:solidFill>
                  <a:schemeClr val="tx2"/>
                </a:solidFill>
              </a:rPr>
              <a:t> ICT familiarity</a:t>
            </a:r>
            <a:r>
              <a:rPr lang="en-GB" sz="1600" b="1" dirty="0" smtClean="0"/>
              <a:t>,</a:t>
            </a:r>
            <a:r>
              <a:rPr lang="en-GB" sz="1600" b="1" dirty="0" smtClean="0">
                <a:solidFill>
                  <a:schemeClr val="tx2"/>
                </a:solidFill>
              </a:rPr>
              <a:t> Career</a:t>
            </a:r>
            <a:endParaRPr lang="en-GB" sz="1600" b="1" dirty="0">
              <a:solidFill>
                <a:schemeClr val="tx2"/>
              </a:solidFill>
            </a:endParaRPr>
          </a:p>
        </p:txBody>
      </p:sp>
      <p:sp>
        <p:nvSpPr>
          <p:cNvPr id="13"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000000"/>
                </a:solidFill>
              </a:rPr>
              <a:t>How they are used</a:t>
            </a:r>
            <a:endParaRPr lang="en-GB" sz="2400" b="1"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System-level data collection</a:t>
            </a:r>
            <a:endParaRPr lang="en-GB" sz="2400" b="1" dirty="0">
              <a:solidFill>
                <a:srgbClr val="FF0000"/>
              </a:solidFill>
            </a:endParaRPr>
          </a:p>
        </p:txBody>
      </p:sp>
      <p:sp>
        <p:nvSpPr>
          <p:cNvPr id="10" name="TextBox 9"/>
          <p:cNvSpPr txBox="1"/>
          <p:nvPr/>
        </p:nvSpPr>
        <p:spPr>
          <a:xfrm>
            <a:off x="1187624" y="3068960"/>
            <a:ext cx="6912768" cy="4247317"/>
          </a:xfrm>
          <a:prstGeom prst="rect">
            <a:avLst/>
          </a:prstGeom>
          <a:noFill/>
        </p:spPr>
        <p:txBody>
          <a:bodyPr wrap="square" rtlCol="0">
            <a:spAutoFit/>
          </a:bodyPr>
          <a:lstStyle/>
          <a:p>
            <a:pPr marL="822325" lvl="1" indent="-365125">
              <a:buFont typeface="Arial" pitchFamily="34" charset="0"/>
              <a:buChar char="•"/>
            </a:pPr>
            <a:r>
              <a:rPr lang="en-US" dirty="0" smtClean="0"/>
              <a:t>Ratio: students / teaching staff</a:t>
            </a:r>
          </a:p>
          <a:p>
            <a:pPr marL="822325" lvl="1" indent="-365125">
              <a:buFont typeface="Arial" pitchFamily="34" charset="0"/>
              <a:buChar char="•"/>
            </a:pPr>
            <a:r>
              <a:rPr lang="en-US" dirty="0" smtClean="0"/>
              <a:t>Spending /student</a:t>
            </a:r>
          </a:p>
          <a:p>
            <a:pPr marL="822325" lvl="1" indent="-365125">
              <a:buFont typeface="Arial" pitchFamily="34" charset="0"/>
              <a:buChar char="•"/>
            </a:pPr>
            <a:r>
              <a:rPr lang="en-US" dirty="0" smtClean="0"/>
              <a:t>Instruction time (by age)</a:t>
            </a:r>
          </a:p>
          <a:p>
            <a:pPr marL="822325" lvl="1" indent="-365125">
              <a:buFont typeface="Arial" pitchFamily="34" charset="0"/>
              <a:buChar char="•"/>
            </a:pPr>
            <a:r>
              <a:rPr lang="en-US" dirty="0" smtClean="0"/>
              <a:t>Teachers’ salaries </a:t>
            </a:r>
            <a:br>
              <a:rPr lang="en-US" dirty="0" smtClean="0"/>
            </a:br>
            <a:r>
              <a:rPr lang="en-US" dirty="0" smtClean="0"/>
              <a:t>(by education, experience)</a:t>
            </a:r>
          </a:p>
          <a:p>
            <a:pPr marL="822325" lvl="1" indent="-365125">
              <a:buFont typeface="Arial" pitchFamily="34" charset="0"/>
              <a:buChar char="•"/>
            </a:pPr>
            <a:r>
              <a:rPr lang="en-US" dirty="0" smtClean="0"/>
              <a:t>Evaluation &amp; accountability</a:t>
            </a:r>
          </a:p>
          <a:p>
            <a:pPr marL="822325" lvl="1" indent="-365125">
              <a:buFont typeface="Arial" pitchFamily="34" charset="0"/>
              <a:buChar char="•"/>
            </a:pPr>
            <a:r>
              <a:rPr lang="en-US" dirty="0" smtClean="0"/>
              <a:t>Educational stratification</a:t>
            </a:r>
          </a:p>
          <a:p>
            <a:pPr marL="822325" lvl="1" indent="-365125">
              <a:buFont typeface="Arial" pitchFamily="34" charset="0"/>
              <a:buChar char="•"/>
            </a:pPr>
            <a:r>
              <a:rPr lang="en-US" dirty="0" smtClean="0"/>
              <a:t>Decision-making </a:t>
            </a:r>
            <a:br>
              <a:rPr lang="en-US" dirty="0" smtClean="0"/>
            </a:br>
            <a:r>
              <a:rPr lang="en-US" dirty="0" smtClean="0"/>
              <a:t>at different levels</a:t>
            </a:r>
          </a:p>
          <a:p>
            <a:pPr marL="822325" lvl="1" indent="-365125">
              <a:buFont typeface="Arial" pitchFamily="34" charset="0"/>
              <a:buChar char="•"/>
            </a:pPr>
            <a:r>
              <a:rPr lang="en-US" dirty="0" smtClean="0"/>
              <a:t>School choice</a:t>
            </a:r>
          </a:p>
          <a:p>
            <a:pPr marL="822325" lvl="1" indent="-365125">
              <a:buFont typeface="Arial" pitchFamily="34" charset="0"/>
              <a:buChar char="•"/>
            </a:pPr>
            <a:r>
              <a:rPr lang="en-US" dirty="0" smtClean="0"/>
              <a:t>Changes in education </a:t>
            </a:r>
            <a:br>
              <a:rPr lang="en-US" dirty="0" smtClean="0"/>
            </a:br>
            <a:r>
              <a:rPr lang="en-US" dirty="0" smtClean="0"/>
              <a:t>policy</a:t>
            </a:r>
          </a:p>
          <a:p>
            <a:pPr marL="822325" lvl="1" indent="-365125">
              <a:buFont typeface="Arial" pitchFamily="34" charset="0"/>
              <a:buChar char="•"/>
            </a:pPr>
            <a:r>
              <a:rPr lang="en-US" i="1" dirty="0" smtClean="0"/>
              <a:t>Others (…)</a:t>
            </a:r>
            <a:endParaRPr lang="en-AU" i="1" dirty="0" smtClean="0"/>
          </a:p>
          <a:p>
            <a:pPr marL="822325" lvl="1" indent="-365125">
              <a:buFont typeface="Arial" pitchFamily="34" charset="0"/>
              <a:buChar char="•"/>
            </a:pPr>
            <a:endParaRPr lang="en-US" dirty="0" smtClean="0"/>
          </a:p>
          <a:p>
            <a:pPr marL="822325" lvl="1" indent="-365125">
              <a:buFont typeface="Arial" pitchFamily="34" charset="0"/>
              <a:buChar char="•"/>
            </a:pPr>
            <a:endParaRPr lang="en-US" dirty="0" smtClean="0"/>
          </a:p>
        </p:txBody>
      </p:sp>
      <p:sp>
        <p:nvSpPr>
          <p:cNvPr id="11" name="TextBox 10"/>
          <p:cNvSpPr txBox="1"/>
          <p:nvPr/>
        </p:nvSpPr>
        <p:spPr>
          <a:xfrm>
            <a:off x="2411760" y="1484784"/>
            <a:ext cx="6552728" cy="1107996"/>
          </a:xfrm>
          <a:prstGeom prst="rect">
            <a:avLst/>
          </a:prstGeom>
          <a:noFill/>
        </p:spPr>
        <p:txBody>
          <a:bodyPr wrap="square" rtlCol="0">
            <a:spAutoFit/>
          </a:bodyPr>
          <a:lstStyle/>
          <a:p>
            <a:pPr marL="365125" indent="-365125"/>
            <a:r>
              <a:rPr lang="en-US" b="1" dirty="0" smtClean="0">
                <a:solidFill>
                  <a:srgbClr val="000000"/>
                </a:solidFill>
              </a:rPr>
              <a:t>Standards and procedures for data collection in PISA</a:t>
            </a:r>
          </a:p>
          <a:p>
            <a:pPr marL="822325" lvl="1" indent="-365125">
              <a:spcBef>
                <a:spcPts val="600"/>
              </a:spcBef>
              <a:buFont typeface="Wingdings" pitchFamily="2" charset="2"/>
              <a:buChar char="ü"/>
            </a:pPr>
            <a:r>
              <a:rPr lang="en-US" b="1" dirty="0" smtClean="0">
                <a:solidFill>
                  <a:srgbClr val="000000"/>
                </a:solidFill>
              </a:rPr>
              <a:t>Questionnaires</a:t>
            </a:r>
            <a:r>
              <a:rPr lang="en-US" dirty="0" smtClean="0"/>
              <a:t> for non-OECD economies</a:t>
            </a:r>
          </a:p>
          <a:p>
            <a:pPr marL="822325" lvl="1" indent="-365125">
              <a:spcBef>
                <a:spcPts val="600"/>
              </a:spcBef>
              <a:buFont typeface="Wingdings" pitchFamily="2" charset="2"/>
              <a:buChar char="ü"/>
            </a:pPr>
            <a:r>
              <a:rPr lang="en-US" b="1" dirty="0" smtClean="0">
                <a:solidFill>
                  <a:srgbClr val="000000"/>
                </a:solidFill>
              </a:rPr>
              <a:t>Panel of experts </a:t>
            </a:r>
            <a:r>
              <a:rPr lang="en-US" dirty="0" smtClean="0"/>
              <a:t>to complete some data </a:t>
            </a:r>
            <a:r>
              <a:rPr lang="en-US" sz="2000" dirty="0" smtClean="0"/>
              <a:t>collection</a:t>
            </a:r>
          </a:p>
        </p:txBody>
      </p:sp>
      <p:sp>
        <p:nvSpPr>
          <p:cNvPr id="5" name="Slide Number Placeholder 4"/>
          <p:cNvSpPr>
            <a:spLocks noGrp="1"/>
          </p:cNvSpPr>
          <p:nvPr>
            <p:ph type="sldNum" sz="quarter" idx="4"/>
          </p:nvPr>
        </p:nvSpPr>
        <p:spPr/>
        <p:txBody>
          <a:bodyPr/>
          <a:lstStyle/>
          <a:p>
            <a:fld id="{85B40F36-E8C4-4DF3-A1E6-9A175CF93E0E}" type="slidenum">
              <a:rPr lang="en-US" smtClean="0"/>
              <a:pPr/>
              <a:t>8</a:t>
            </a:fld>
            <a:endParaRPr lang="en-US" dirty="0"/>
          </a:p>
        </p:txBody>
      </p:sp>
      <p:sp>
        <p:nvSpPr>
          <p:cNvPr id="8" name="Left Arrow 7"/>
          <p:cNvSpPr/>
          <p:nvPr/>
        </p:nvSpPr>
        <p:spPr>
          <a:xfrm rot="19832493">
            <a:off x="3541079" y="5971992"/>
            <a:ext cx="864096" cy="72008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5148064" y="4795897"/>
            <a:ext cx="3096344" cy="2062103"/>
          </a:xfrm>
          <a:prstGeom prst="rect">
            <a:avLst/>
          </a:prstGeom>
          <a:solidFill>
            <a:srgbClr val="0070C0"/>
          </a:solidFill>
        </p:spPr>
        <p:txBody>
          <a:bodyPr wrap="square" rtlCol="0">
            <a:spAutoFit/>
          </a:bodyPr>
          <a:lstStyle/>
          <a:p>
            <a:pPr marL="350838" lvl="0" indent="-350838">
              <a:buFont typeface="Arial" pitchFamily="34" charset="0"/>
              <a:buChar char="•"/>
            </a:pPr>
            <a:r>
              <a:rPr lang="en-GB" sz="1600" b="1" i="1" dirty="0" smtClean="0">
                <a:solidFill>
                  <a:schemeClr val="bg1"/>
                </a:solidFill>
                <a:latin typeface="+mj-lt"/>
              </a:rPr>
              <a:t>Within-country disparities</a:t>
            </a:r>
          </a:p>
          <a:p>
            <a:pPr marL="350838" lvl="0" indent="-350838">
              <a:buFont typeface="Arial" pitchFamily="34" charset="0"/>
              <a:buChar char="•"/>
            </a:pPr>
            <a:r>
              <a:rPr lang="en-GB" sz="1600" b="1" i="1" dirty="0" smtClean="0">
                <a:solidFill>
                  <a:schemeClr val="bg1"/>
                </a:solidFill>
                <a:latin typeface="+mj-lt"/>
              </a:rPr>
              <a:t>Quality, supply and distribution of educational materials and resources</a:t>
            </a:r>
          </a:p>
          <a:p>
            <a:pPr marL="350838" lvl="0" indent="-350838">
              <a:buFont typeface="Arial" pitchFamily="34" charset="0"/>
              <a:buChar char="•"/>
            </a:pPr>
            <a:r>
              <a:rPr lang="en-GB" sz="1600" b="1" i="1" dirty="0" smtClean="0">
                <a:solidFill>
                  <a:schemeClr val="bg1"/>
                </a:solidFill>
                <a:latin typeface="+mj-lt"/>
              </a:rPr>
              <a:t>(Extra-)tuition</a:t>
            </a:r>
          </a:p>
          <a:p>
            <a:pPr marL="350838" lvl="0" indent="-350838">
              <a:buFont typeface="Arial" pitchFamily="34" charset="0"/>
              <a:buChar char="•"/>
            </a:pPr>
            <a:r>
              <a:rPr lang="en-GB" sz="1600" b="1" i="1" dirty="0" smtClean="0">
                <a:solidFill>
                  <a:schemeClr val="bg1"/>
                </a:solidFill>
                <a:latin typeface="+mj-lt"/>
              </a:rPr>
              <a:t>Parental support</a:t>
            </a:r>
          </a:p>
          <a:p>
            <a:pPr marL="350838" lvl="0" indent="-350838">
              <a:buFont typeface="Arial" pitchFamily="34" charset="0"/>
              <a:buChar char="•"/>
            </a:pPr>
            <a:r>
              <a:rPr lang="en-GB" sz="1600" b="1" i="1" dirty="0" smtClean="0">
                <a:solidFill>
                  <a:schemeClr val="bg1"/>
                </a:solidFill>
                <a:latin typeface="+mj-lt"/>
              </a:rPr>
              <a:t>Contractual arrangements of school teaching staff </a:t>
            </a:r>
          </a:p>
        </p:txBody>
      </p:sp>
      <p:sp>
        <p:nvSpPr>
          <p:cNvPr id="13" name="Down Arrow Callout 12"/>
          <p:cNvSpPr/>
          <p:nvPr/>
        </p:nvSpPr>
        <p:spPr>
          <a:xfrm>
            <a:off x="5220072" y="3429000"/>
            <a:ext cx="2952328" cy="1224136"/>
          </a:xfrm>
          <a:prstGeom prst="downArrow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rgbClr val="FF0000"/>
                </a:solidFill>
                <a:latin typeface="+mj-lt"/>
              </a:rPr>
              <a:t>Sample of relevant areas to address in developing contexts</a:t>
            </a:r>
            <a:endParaRPr lang="en-GB" sz="1600" b="1" dirty="0">
              <a:solidFill>
                <a:srgbClr val="FF0000"/>
              </a:solidFill>
              <a:latin typeface="+mj-lt"/>
            </a:endParaRPr>
          </a:p>
        </p:txBody>
      </p:sp>
      <p:sp>
        <p:nvSpPr>
          <p:cNvPr id="12" name="Rectangle 11"/>
          <p:cNvSpPr/>
          <p:nvPr/>
        </p:nvSpPr>
        <p:spPr>
          <a:xfrm>
            <a:off x="251520" y="1988840"/>
            <a:ext cx="2520280" cy="954107"/>
          </a:xfrm>
          <a:prstGeom prst="rect">
            <a:avLst/>
          </a:prstGeom>
        </p:spPr>
        <p:txBody>
          <a:bodyPr wrap="square">
            <a:spAutoFit/>
          </a:bodyPr>
          <a:lstStyle/>
          <a:p>
            <a:r>
              <a:rPr lang="en-GB" sz="1400" b="1" i="1" dirty="0" smtClean="0">
                <a:solidFill>
                  <a:srgbClr val="FF0000"/>
                </a:solidFill>
              </a:rPr>
              <a:t>These are examples of the types of information collected at the </a:t>
            </a:r>
            <a:r>
              <a:rPr lang="en-GB" sz="1400" b="1" dirty="0" smtClean="0">
                <a:solidFill>
                  <a:srgbClr val="000000"/>
                </a:solidFill>
              </a:rPr>
              <a:t>system level</a:t>
            </a:r>
            <a:r>
              <a:rPr lang="en-GB" sz="1400" b="1" i="1" dirty="0" smtClean="0">
                <a:solidFill>
                  <a:srgbClr val="FF0000"/>
                </a:solidFill>
              </a:rPr>
              <a:t>:</a:t>
            </a:r>
            <a:endParaRPr lang="en-GB" sz="1400" b="1" i="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15616" y="2708920"/>
            <a:ext cx="4714908" cy="4439677"/>
          </a:xfrm>
          <a:prstGeom prst="rect">
            <a:avLst/>
          </a:prstGeom>
          <a:noFill/>
        </p:spPr>
        <p:txBody>
          <a:bodyPr wrap="square" rtlCol="0">
            <a:spAutoFit/>
          </a:bodyPr>
          <a:lstStyle/>
          <a:p>
            <a:pPr marL="822325" lvl="1" indent="-365125">
              <a:buFont typeface="Arial" pitchFamily="34" charset="0"/>
              <a:buChar char="•"/>
            </a:pPr>
            <a:r>
              <a:rPr lang="en-US" sz="1400" dirty="0" smtClean="0">
                <a:solidFill>
                  <a:srgbClr val="000000"/>
                </a:solidFill>
              </a:rPr>
              <a:t>Grades served</a:t>
            </a:r>
          </a:p>
          <a:p>
            <a:pPr marL="822325" lvl="1" indent="-365125">
              <a:spcBef>
                <a:spcPts val="300"/>
              </a:spcBef>
              <a:buFont typeface="Arial" pitchFamily="34" charset="0"/>
              <a:buChar char="•"/>
            </a:pPr>
            <a:r>
              <a:rPr lang="en-US" sz="1400" dirty="0" smtClean="0">
                <a:solidFill>
                  <a:srgbClr val="000000"/>
                </a:solidFill>
              </a:rPr>
              <a:t>Public-Private</a:t>
            </a:r>
          </a:p>
          <a:p>
            <a:pPr marL="822325" lvl="1" indent="-365125">
              <a:spcBef>
                <a:spcPts val="300"/>
              </a:spcBef>
              <a:buFont typeface="Arial" pitchFamily="34" charset="0"/>
              <a:buChar char="•"/>
            </a:pPr>
            <a:r>
              <a:rPr lang="en-US" sz="1400" dirty="0" smtClean="0">
                <a:solidFill>
                  <a:srgbClr val="000000"/>
                </a:solidFill>
              </a:rPr>
              <a:t>Funding sources</a:t>
            </a:r>
          </a:p>
          <a:p>
            <a:pPr marL="822325" lvl="1" indent="-365125">
              <a:spcBef>
                <a:spcPts val="300"/>
              </a:spcBef>
              <a:buFont typeface="Arial" pitchFamily="34" charset="0"/>
              <a:buChar char="•"/>
            </a:pPr>
            <a:r>
              <a:rPr lang="en-US" sz="1400" dirty="0" smtClean="0">
                <a:solidFill>
                  <a:srgbClr val="000000"/>
                </a:solidFill>
              </a:rPr>
              <a:t>Community type</a:t>
            </a:r>
          </a:p>
          <a:p>
            <a:pPr marL="822325" lvl="1" indent="-365125">
              <a:spcBef>
                <a:spcPts val="300"/>
              </a:spcBef>
              <a:buFont typeface="Arial" pitchFamily="34" charset="0"/>
              <a:buChar char="•"/>
            </a:pPr>
            <a:r>
              <a:rPr lang="en-US" sz="1400" dirty="0" smtClean="0">
                <a:solidFill>
                  <a:srgbClr val="000000"/>
                </a:solidFill>
              </a:rPr>
              <a:t>Enrollment (boys, girls)</a:t>
            </a:r>
          </a:p>
          <a:p>
            <a:pPr marL="822325" lvl="1" indent="-365125">
              <a:spcBef>
                <a:spcPts val="300"/>
              </a:spcBef>
              <a:buFont typeface="Arial" pitchFamily="34" charset="0"/>
              <a:buChar char="•"/>
            </a:pPr>
            <a:r>
              <a:rPr lang="en-US" sz="1400" dirty="0" smtClean="0">
                <a:solidFill>
                  <a:srgbClr val="000000"/>
                </a:solidFill>
              </a:rPr>
              <a:t>Average class size</a:t>
            </a:r>
          </a:p>
          <a:p>
            <a:pPr marL="822325" lvl="1" indent="-365125">
              <a:spcBef>
                <a:spcPts val="300"/>
              </a:spcBef>
              <a:buFont typeface="Arial" pitchFamily="34" charset="0"/>
              <a:buChar char="•"/>
            </a:pPr>
            <a:r>
              <a:rPr lang="en-US" sz="1400" dirty="0" smtClean="0">
                <a:solidFill>
                  <a:srgbClr val="000000"/>
                </a:solidFill>
              </a:rPr>
              <a:t>Non-native speakers</a:t>
            </a:r>
          </a:p>
          <a:p>
            <a:pPr marL="822325" lvl="1" indent="-365125">
              <a:spcBef>
                <a:spcPts val="300"/>
              </a:spcBef>
              <a:buFont typeface="Arial" pitchFamily="34" charset="0"/>
              <a:buChar char="•"/>
            </a:pPr>
            <a:r>
              <a:rPr lang="en-US" sz="1400" dirty="0" smtClean="0">
                <a:solidFill>
                  <a:srgbClr val="000000"/>
                </a:solidFill>
              </a:rPr>
              <a:t>Grouping/tracking</a:t>
            </a:r>
          </a:p>
          <a:p>
            <a:pPr marL="822325" lvl="1" indent="-365125">
              <a:spcBef>
                <a:spcPts val="300"/>
              </a:spcBef>
              <a:buFont typeface="Arial" pitchFamily="34" charset="0"/>
              <a:buChar char="•"/>
            </a:pPr>
            <a:r>
              <a:rPr lang="en-US" sz="1400" b="1" dirty="0" smtClean="0">
                <a:solidFill>
                  <a:srgbClr val="000000"/>
                </a:solidFill>
              </a:rPr>
              <a:t>Teachers</a:t>
            </a:r>
            <a:r>
              <a:rPr lang="en-US" sz="1400" dirty="0" smtClean="0">
                <a:solidFill>
                  <a:srgbClr val="000000"/>
                </a:solidFill>
              </a:rPr>
              <a:t>, by qualifications</a:t>
            </a:r>
          </a:p>
          <a:p>
            <a:pPr marL="822325" lvl="1" indent="-365125">
              <a:spcBef>
                <a:spcPts val="300"/>
              </a:spcBef>
              <a:buFont typeface="Arial" pitchFamily="34" charset="0"/>
              <a:buChar char="•"/>
            </a:pPr>
            <a:r>
              <a:rPr lang="en-US" sz="1400" b="1" dirty="0" smtClean="0">
                <a:solidFill>
                  <a:srgbClr val="000000"/>
                </a:solidFill>
              </a:rPr>
              <a:t>Teacher</a:t>
            </a:r>
            <a:r>
              <a:rPr lang="en-US" sz="1400" dirty="0" smtClean="0">
                <a:solidFill>
                  <a:srgbClr val="000000"/>
                </a:solidFill>
              </a:rPr>
              <a:t> shortages </a:t>
            </a:r>
          </a:p>
          <a:p>
            <a:pPr marL="822325" lvl="1" indent="-365125">
              <a:spcBef>
                <a:spcPts val="300"/>
              </a:spcBef>
              <a:buFont typeface="Arial" pitchFamily="34" charset="0"/>
              <a:buChar char="•"/>
            </a:pPr>
            <a:r>
              <a:rPr lang="en-US" sz="1400" dirty="0" smtClean="0">
                <a:solidFill>
                  <a:srgbClr val="000000"/>
                </a:solidFill>
              </a:rPr>
              <a:t>Physical building limitations</a:t>
            </a:r>
          </a:p>
          <a:p>
            <a:pPr marL="822325" lvl="1" indent="-365125">
              <a:spcBef>
                <a:spcPts val="300"/>
              </a:spcBef>
              <a:buFont typeface="Arial" pitchFamily="34" charset="0"/>
              <a:buChar char="•"/>
            </a:pPr>
            <a:r>
              <a:rPr lang="en-US" sz="1400" dirty="0" smtClean="0">
                <a:solidFill>
                  <a:srgbClr val="000000"/>
                </a:solidFill>
              </a:rPr>
              <a:t>Instructional materials</a:t>
            </a:r>
          </a:p>
          <a:p>
            <a:pPr marL="822325" lvl="1" indent="-365125">
              <a:spcBef>
                <a:spcPts val="300"/>
              </a:spcBef>
              <a:buFont typeface="Arial" pitchFamily="34" charset="0"/>
              <a:buChar char="•"/>
            </a:pPr>
            <a:r>
              <a:rPr lang="en-US" sz="1400" b="1" dirty="0" smtClean="0">
                <a:solidFill>
                  <a:srgbClr val="000000"/>
                </a:solidFill>
              </a:rPr>
              <a:t>Teacher</a:t>
            </a:r>
            <a:r>
              <a:rPr lang="en-US" sz="1400" dirty="0" smtClean="0">
                <a:solidFill>
                  <a:srgbClr val="000000"/>
                </a:solidFill>
              </a:rPr>
              <a:t> attitudes, expectations, relations</a:t>
            </a:r>
          </a:p>
          <a:p>
            <a:pPr marL="822325" lvl="1" indent="-365125">
              <a:spcBef>
                <a:spcPts val="300"/>
              </a:spcBef>
              <a:buFont typeface="Arial" pitchFamily="34" charset="0"/>
              <a:buChar char="•"/>
            </a:pPr>
            <a:r>
              <a:rPr lang="en-US" sz="1400" dirty="0" smtClean="0">
                <a:solidFill>
                  <a:srgbClr val="000000"/>
                </a:solidFill>
              </a:rPr>
              <a:t>Computer/network/web access</a:t>
            </a:r>
          </a:p>
          <a:p>
            <a:pPr marL="822325" lvl="1" indent="-365125">
              <a:buFont typeface="Arial" pitchFamily="34" charset="0"/>
              <a:buChar char="•"/>
            </a:pPr>
            <a:endParaRPr lang="en-US" dirty="0" smtClean="0">
              <a:solidFill>
                <a:srgbClr val="000000"/>
              </a:solidFill>
            </a:endParaRPr>
          </a:p>
          <a:p>
            <a:pPr marL="822325" lvl="1" indent="-365125">
              <a:buFont typeface="Arial" pitchFamily="34" charset="0"/>
              <a:buChar char="•"/>
            </a:pPr>
            <a:endParaRPr lang="en-US" dirty="0" smtClean="0">
              <a:solidFill>
                <a:srgbClr val="000000"/>
              </a:solidFill>
            </a:endParaRPr>
          </a:p>
          <a:p>
            <a:pPr marL="822325" lvl="1" indent="-365125">
              <a:buFont typeface="Arial" pitchFamily="34" charset="0"/>
              <a:buChar char="•"/>
            </a:pPr>
            <a:endParaRPr lang="en-US" dirty="0" smtClean="0">
              <a:solidFill>
                <a:srgbClr val="000000"/>
              </a:solidFill>
            </a:endParaRPr>
          </a:p>
        </p:txBody>
      </p:sp>
      <p:sp>
        <p:nvSpPr>
          <p:cNvPr id="8" name="TextBox 7"/>
          <p:cNvSpPr txBox="1"/>
          <p:nvPr/>
        </p:nvSpPr>
        <p:spPr>
          <a:xfrm>
            <a:off x="5076056" y="2718787"/>
            <a:ext cx="4032448" cy="4085734"/>
          </a:xfrm>
          <a:prstGeom prst="rect">
            <a:avLst/>
          </a:prstGeom>
          <a:noFill/>
        </p:spPr>
        <p:txBody>
          <a:bodyPr wrap="square" rtlCol="0">
            <a:spAutoFit/>
          </a:bodyPr>
          <a:lstStyle/>
          <a:p>
            <a:pPr marL="822325" lvl="1" indent="-365125">
              <a:buFont typeface="Arial" pitchFamily="34" charset="0"/>
              <a:buChar char="•"/>
            </a:pPr>
            <a:r>
              <a:rPr lang="en-US" sz="1400" dirty="0" smtClean="0">
                <a:solidFill>
                  <a:srgbClr val="000000"/>
                </a:solidFill>
              </a:rPr>
              <a:t>Absenteeism, disruptions</a:t>
            </a:r>
          </a:p>
          <a:p>
            <a:pPr marL="822325" lvl="1" indent="-365125">
              <a:spcBef>
                <a:spcPts val="300"/>
              </a:spcBef>
              <a:buFont typeface="Arial" pitchFamily="34" charset="0"/>
              <a:buChar char="•"/>
            </a:pPr>
            <a:r>
              <a:rPr lang="en-US" sz="1400" dirty="0" smtClean="0">
                <a:solidFill>
                  <a:srgbClr val="000000"/>
                </a:solidFill>
              </a:rPr>
              <a:t>Teacher morale</a:t>
            </a:r>
          </a:p>
          <a:p>
            <a:pPr marL="822325" lvl="1" indent="-365125">
              <a:spcBef>
                <a:spcPts val="300"/>
              </a:spcBef>
              <a:buFont typeface="Arial" pitchFamily="34" charset="0"/>
              <a:buChar char="•"/>
            </a:pPr>
            <a:r>
              <a:rPr lang="en-US" sz="1400" dirty="0" smtClean="0">
                <a:solidFill>
                  <a:srgbClr val="000000"/>
                </a:solidFill>
              </a:rPr>
              <a:t>Student morale</a:t>
            </a:r>
          </a:p>
          <a:p>
            <a:pPr marL="822325" lvl="1" indent="-365125">
              <a:spcBef>
                <a:spcPts val="300"/>
              </a:spcBef>
              <a:buFont typeface="Arial" pitchFamily="34" charset="0"/>
              <a:buChar char="•"/>
            </a:pPr>
            <a:r>
              <a:rPr lang="en-US" sz="1400" dirty="0" smtClean="0">
                <a:solidFill>
                  <a:srgbClr val="000000"/>
                </a:solidFill>
              </a:rPr>
              <a:t>Teaching environment</a:t>
            </a:r>
          </a:p>
          <a:p>
            <a:pPr marL="822325" lvl="1" indent="-365125">
              <a:spcBef>
                <a:spcPts val="300"/>
              </a:spcBef>
              <a:buFont typeface="Arial" pitchFamily="34" charset="0"/>
              <a:buChar char="•"/>
            </a:pPr>
            <a:r>
              <a:rPr lang="en-US" sz="1400" dirty="0" smtClean="0">
                <a:solidFill>
                  <a:srgbClr val="000000"/>
                </a:solidFill>
              </a:rPr>
              <a:t>Time for special programmes</a:t>
            </a:r>
          </a:p>
          <a:p>
            <a:pPr marL="822325" lvl="1" indent="-365125">
              <a:spcBef>
                <a:spcPts val="300"/>
              </a:spcBef>
              <a:buFont typeface="Arial" pitchFamily="34" charset="0"/>
              <a:buChar char="•"/>
            </a:pPr>
            <a:r>
              <a:rPr lang="en-US" sz="1400" dirty="0" smtClean="0">
                <a:solidFill>
                  <a:srgbClr val="000000"/>
                </a:solidFill>
              </a:rPr>
              <a:t>Non-native speaker </a:t>
            </a:r>
            <a:br>
              <a:rPr lang="en-US" sz="1400" dirty="0" smtClean="0">
                <a:solidFill>
                  <a:srgbClr val="000000"/>
                </a:solidFill>
              </a:rPr>
            </a:br>
            <a:r>
              <a:rPr lang="en-US" sz="1400" dirty="0" smtClean="0">
                <a:solidFill>
                  <a:srgbClr val="000000"/>
                </a:solidFill>
              </a:rPr>
              <a:t>offerings</a:t>
            </a:r>
          </a:p>
          <a:p>
            <a:pPr marL="822325" lvl="1" indent="-365125">
              <a:spcBef>
                <a:spcPts val="300"/>
              </a:spcBef>
              <a:buFont typeface="Arial" pitchFamily="34" charset="0"/>
              <a:buChar char="•"/>
            </a:pPr>
            <a:r>
              <a:rPr lang="en-US" sz="1400" dirty="0" smtClean="0">
                <a:solidFill>
                  <a:srgbClr val="000000"/>
                </a:solidFill>
              </a:rPr>
              <a:t>Admissions requirements</a:t>
            </a:r>
          </a:p>
          <a:p>
            <a:pPr marL="822325" lvl="1" indent="-365125">
              <a:spcBef>
                <a:spcPts val="300"/>
              </a:spcBef>
              <a:buFont typeface="Arial" pitchFamily="34" charset="0"/>
              <a:buChar char="•"/>
            </a:pPr>
            <a:r>
              <a:rPr lang="en-US" sz="1400" dirty="0" smtClean="0">
                <a:solidFill>
                  <a:srgbClr val="000000"/>
                </a:solidFill>
              </a:rPr>
              <a:t>Assessment types</a:t>
            </a:r>
          </a:p>
          <a:p>
            <a:pPr marL="822325" lvl="1" indent="-365125">
              <a:spcBef>
                <a:spcPts val="300"/>
              </a:spcBef>
              <a:buFont typeface="Arial" pitchFamily="34" charset="0"/>
              <a:buChar char="•"/>
            </a:pPr>
            <a:r>
              <a:rPr lang="en-US" sz="1400" dirty="0" smtClean="0">
                <a:solidFill>
                  <a:srgbClr val="000000"/>
                </a:solidFill>
              </a:rPr>
              <a:t>Uses of assessment</a:t>
            </a:r>
          </a:p>
          <a:p>
            <a:pPr marL="822325" lvl="1" indent="-365125">
              <a:spcBef>
                <a:spcPts val="300"/>
              </a:spcBef>
              <a:buFont typeface="Arial" pitchFamily="34" charset="0"/>
              <a:buChar char="•"/>
            </a:pPr>
            <a:r>
              <a:rPr lang="en-US" sz="1400" dirty="0" smtClean="0">
                <a:solidFill>
                  <a:srgbClr val="000000"/>
                </a:solidFill>
              </a:rPr>
              <a:t>Assessment of teachers</a:t>
            </a:r>
          </a:p>
          <a:p>
            <a:pPr marL="822325" lvl="1" indent="-365125">
              <a:spcBef>
                <a:spcPts val="300"/>
              </a:spcBef>
              <a:buFont typeface="Arial" pitchFamily="34" charset="0"/>
              <a:buChar char="•"/>
            </a:pPr>
            <a:r>
              <a:rPr lang="en-US" sz="1400" dirty="0" smtClean="0">
                <a:solidFill>
                  <a:srgbClr val="000000"/>
                </a:solidFill>
              </a:rPr>
              <a:t>Decision making </a:t>
            </a:r>
            <a:br>
              <a:rPr lang="en-US" sz="1400" dirty="0" smtClean="0">
                <a:solidFill>
                  <a:srgbClr val="000000"/>
                </a:solidFill>
              </a:rPr>
            </a:br>
            <a:r>
              <a:rPr lang="en-US" sz="1400" dirty="0" smtClean="0">
                <a:solidFill>
                  <a:srgbClr val="000000"/>
                </a:solidFill>
              </a:rPr>
              <a:t>authority</a:t>
            </a:r>
          </a:p>
          <a:p>
            <a:pPr marL="822325" lvl="1" indent="-365125">
              <a:spcBef>
                <a:spcPts val="300"/>
              </a:spcBef>
              <a:buFont typeface="Arial" pitchFamily="34" charset="0"/>
              <a:buChar char="•"/>
            </a:pPr>
            <a:r>
              <a:rPr lang="en-US" sz="1400" dirty="0" smtClean="0">
                <a:solidFill>
                  <a:srgbClr val="000000"/>
                </a:solidFill>
              </a:rPr>
              <a:t>External decision makers </a:t>
            </a:r>
          </a:p>
          <a:p>
            <a:pPr marL="822325" lvl="1" indent="-365125">
              <a:buFont typeface="Arial" pitchFamily="34" charset="0"/>
              <a:buChar char="•"/>
            </a:pPr>
            <a:endParaRPr lang="en-US" dirty="0" smtClean="0">
              <a:solidFill>
                <a:srgbClr val="000000"/>
              </a:solidFill>
            </a:endParaRPr>
          </a:p>
          <a:p>
            <a:pPr marL="822325" lvl="1" indent="-365125">
              <a:buFont typeface="Arial" pitchFamily="34" charset="0"/>
              <a:buChar char="•"/>
            </a:pPr>
            <a:endParaRPr lang="en-US" dirty="0" smtClean="0">
              <a:solidFill>
                <a:srgbClr val="000000"/>
              </a:solidFill>
            </a:endParaRPr>
          </a:p>
        </p:txBody>
      </p:sp>
      <p:sp>
        <p:nvSpPr>
          <p:cNvPr id="7" name="Slide Number Placeholder 6"/>
          <p:cNvSpPr>
            <a:spLocks noGrp="1"/>
          </p:cNvSpPr>
          <p:nvPr>
            <p:ph type="sldNum" sz="quarter" idx="4"/>
          </p:nvPr>
        </p:nvSpPr>
        <p:spPr/>
        <p:txBody>
          <a:bodyPr/>
          <a:lstStyle/>
          <a:p>
            <a:fld id="{85B40F36-E8C4-4DF3-A1E6-9A175CF93E0E}" type="slidenum">
              <a:rPr lang="en-US" smtClean="0"/>
              <a:pPr/>
              <a:t>9</a:t>
            </a:fld>
            <a:endParaRPr lang="en-US" dirty="0"/>
          </a:p>
        </p:txBody>
      </p:sp>
      <p:sp>
        <p:nvSpPr>
          <p:cNvPr id="9" name="TextBox 8"/>
          <p:cNvSpPr txBox="1"/>
          <p:nvPr/>
        </p:nvSpPr>
        <p:spPr>
          <a:xfrm>
            <a:off x="4211960" y="1362254"/>
            <a:ext cx="4464496" cy="338554"/>
          </a:xfrm>
          <a:prstGeom prst="rect">
            <a:avLst/>
          </a:prstGeom>
          <a:solidFill>
            <a:srgbClr val="0070C0"/>
          </a:solidFill>
        </p:spPr>
        <p:txBody>
          <a:bodyPr wrap="square" rtlCol="0">
            <a:spAutoFit/>
          </a:bodyPr>
          <a:lstStyle/>
          <a:p>
            <a:pPr lvl="0" algn="r"/>
            <a:r>
              <a:rPr lang="en-GB" sz="1600" b="1" i="1" dirty="0" smtClean="0">
                <a:solidFill>
                  <a:schemeClr val="bg1"/>
                </a:solidFill>
                <a:latin typeface="+mj-lt"/>
              </a:rPr>
              <a:t>School resources, policies and practices</a:t>
            </a:r>
            <a:endParaRPr lang="en-US" sz="1600" b="1" i="1" dirty="0" smtClean="0">
              <a:solidFill>
                <a:schemeClr val="bg1"/>
              </a:solidFill>
              <a:latin typeface="+mj-lt"/>
            </a:endParaRPr>
          </a:p>
        </p:txBody>
      </p:sp>
      <p:sp>
        <p:nvSpPr>
          <p:cNvPr id="11" name="Rectangle 10"/>
          <p:cNvSpPr/>
          <p:nvPr/>
        </p:nvSpPr>
        <p:spPr>
          <a:xfrm>
            <a:off x="539552" y="1484784"/>
            <a:ext cx="3312368" cy="1169551"/>
          </a:xfrm>
          <a:prstGeom prst="rect">
            <a:avLst/>
          </a:prstGeom>
        </p:spPr>
        <p:txBody>
          <a:bodyPr wrap="square">
            <a:spAutoFit/>
          </a:bodyPr>
          <a:lstStyle/>
          <a:p>
            <a:r>
              <a:rPr lang="en-GB" sz="1400" b="1" i="1" dirty="0" smtClean="0">
                <a:solidFill>
                  <a:srgbClr val="FF0000"/>
                </a:solidFill>
              </a:rPr>
              <a:t>This is the type of information collected through the school questionnaires, that can then be cross-referenced with other sources</a:t>
            </a:r>
            <a:endParaRPr lang="en-GB" sz="1400" b="1" i="1" dirty="0">
              <a:solidFill>
                <a:srgbClr val="FF0000"/>
              </a:solidFill>
            </a:endParaRPr>
          </a:p>
        </p:txBody>
      </p:sp>
      <p:sp>
        <p:nvSpPr>
          <p:cNvPr id="12" name="Rectangle 11"/>
          <p:cNvSpPr/>
          <p:nvPr/>
        </p:nvSpPr>
        <p:spPr>
          <a:xfrm>
            <a:off x="4499992" y="1772816"/>
            <a:ext cx="4032448" cy="738664"/>
          </a:xfrm>
          <a:prstGeom prst="rect">
            <a:avLst/>
          </a:prstGeom>
          <a:solidFill>
            <a:srgbClr val="FF0000"/>
          </a:solidFill>
        </p:spPr>
        <p:txBody>
          <a:bodyPr wrap="square">
            <a:spAutoFit/>
          </a:bodyPr>
          <a:lstStyle/>
          <a:p>
            <a:pPr algn="ctr"/>
            <a:r>
              <a:rPr lang="en-GB" sz="1400" b="1" i="1" dirty="0" smtClean="0">
                <a:solidFill>
                  <a:srgbClr val="FFFF00"/>
                </a:solidFill>
              </a:rPr>
              <a:t>These are the constructs that will be reviewed as part of the technical work of PISA for Development</a:t>
            </a:r>
            <a:endParaRPr lang="en-GB" sz="1400" b="1" i="1" dirty="0">
              <a:solidFill>
                <a:srgbClr val="FFFF00"/>
              </a:solidFill>
            </a:endParaRPr>
          </a:p>
        </p:txBody>
      </p:sp>
      <p:sp>
        <p:nvSpPr>
          <p:cNvPr id="13" name="Title 1"/>
          <p:cNvSpPr>
            <a:spLocks noGrp="1"/>
          </p:cNvSpPr>
          <p:nvPr>
            <p:ph type="title"/>
          </p:nvPr>
        </p:nvSpPr>
        <p:spPr>
          <a:xfrm>
            <a:off x="1043608" y="260648"/>
            <a:ext cx="8100392" cy="1022400"/>
          </a:xfrm>
        </p:spPr>
        <p:txBody>
          <a:bodyPr>
            <a:noAutofit/>
          </a:bodyPr>
          <a:lstStyle/>
          <a:p>
            <a:r>
              <a:rPr lang="en-GB" sz="2800" dirty="0" smtClean="0"/>
              <a:t>PISA Contextual Questionnaires</a:t>
            </a:r>
            <a:r>
              <a:rPr lang="en-GB" sz="2800" b="1" dirty="0" smtClean="0"/>
              <a:t/>
            </a:r>
            <a:br>
              <a:rPr lang="en-GB" sz="2800" b="1" dirty="0" smtClean="0"/>
            </a:br>
            <a:r>
              <a:rPr lang="en-GB" sz="2400" b="1" dirty="0" smtClean="0">
                <a:solidFill>
                  <a:srgbClr val="FF0000"/>
                </a:solidFill>
              </a:rPr>
              <a:t>School questionnaires</a:t>
            </a:r>
            <a:endParaRPr lang="en-GB" sz="2400" b="1"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2721</TotalTime>
  <Words>4376</Words>
  <Application>Microsoft Office PowerPoint</Application>
  <PresentationFormat>On-screen Show (4:3)</PresentationFormat>
  <Paragraphs>635</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OECD_English_white</vt:lpstr>
      <vt:lpstr>Slide 1</vt:lpstr>
      <vt:lpstr>PISA for Development Contextual questionnaires</vt:lpstr>
      <vt:lpstr>PISA for Development Purpose of PISA contextual questionnaires</vt:lpstr>
      <vt:lpstr>PISA for Development Purpose of PISA contextual questionnaires</vt:lpstr>
      <vt:lpstr>PISA for Development Purpose of PISA contextual questionnaires</vt:lpstr>
      <vt:lpstr>PISA Contextual Questionnaires How they are used</vt:lpstr>
      <vt:lpstr>PISA Contextual Questionnaires How they are used</vt:lpstr>
      <vt:lpstr>PISA Contextual Questionnaires System-level data collection</vt:lpstr>
      <vt:lpstr>PISA Contextual Questionnaires School questionnaires</vt:lpstr>
      <vt:lpstr>PISA Contextual Questionnaires Student questionnaires</vt:lpstr>
      <vt:lpstr>PISA Contextual Questionnaires Examples of analysis</vt:lpstr>
      <vt:lpstr>Slide 12</vt:lpstr>
      <vt:lpstr>Slide 13</vt:lpstr>
      <vt:lpstr>Slide 14</vt:lpstr>
      <vt:lpstr>Slide 15</vt:lpstr>
      <vt:lpstr>Slide 16</vt:lpstr>
      <vt:lpstr>PISA Contextual Questionnaires How they are developed</vt:lpstr>
      <vt:lpstr>PISA Contextual Questionnaires How they are developed</vt:lpstr>
      <vt:lpstr>PISA Contextual Questionnaires How they are developed</vt:lpstr>
      <vt:lpstr>PISA Contextual Questionnaires What will PISA for Development seek to do?</vt:lpstr>
      <vt:lpstr>PISA Contextual Questionnaires What will PISA for Development seek to do?</vt:lpstr>
      <vt:lpstr>PISA Contextual Questionnaires Student questionnaires</vt:lpstr>
      <vt:lpstr>PISA Contextual Questionnaires Student questionnaires – examples of indices</vt:lpstr>
      <vt:lpstr>PISA Contextual Questionnaires Student questionnaires – examples of indices</vt:lpstr>
      <vt:lpstr>PISA Contextual Questionnaires Student questionnaires – examples of indices</vt:lpstr>
      <vt:lpstr>PISA Contextual Questionnaires Student questionnaires – examples of indices</vt:lpstr>
      <vt:lpstr>PISA Contextual Questionnaires Student questionnaires – examples of indices</vt:lpstr>
      <vt:lpstr>PISA for Development How will we do this?</vt:lpstr>
      <vt:lpstr>Slide 29</vt:lpstr>
      <vt:lpstr>PISA for Development Questions for discussion</vt:lpstr>
    </vt:vector>
  </TitlesOfParts>
  <Company>OECD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gomez_a</cp:lastModifiedBy>
  <cp:revision>222</cp:revision>
  <dcterms:created xsi:type="dcterms:W3CDTF">2012-11-13T16:43:26Z</dcterms:created>
  <dcterms:modified xsi:type="dcterms:W3CDTF">2013-06-27T11:48:16Z</dcterms:modified>
</cp:coreProperties>
</file>